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Verdana"/>
      </a:defRPr>
    </a:lvl1pPr>
    <a:lvl2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Verdana"/>
      </a:defRPr>
    </a:lvl2pPr>
    <a:lvl3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Verdana"/>
      </a:defRPr>
    </a:lvl3pPr>
    <a:lvl4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Verdana"/>
      </a:defRPr>
    </a:lvl4pPr>
    <a:lvl5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Verdana"/>
      </a:defRPr>
    </a:lvl5pPr>
    <a:lvl6pPr marL="0" marR="0" indent="22860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Verdana"/>
      </a:defRPr>
    </a:lvl6pPr>
    <a:lvl7pPr marL="0" marR="0" indent="2743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Verdana"/>
      </a:defRPr>
    </a:lvl7pPr>
    <a:lvl8pPr marL="0" marR="0" indent="3200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Verdana"/>
      </a:defRPr>
    </a:lvl8pPr>
    <a:lvl9pPr marL="0" marR="0" indent="3657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Verdan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E8CA"/>
          </a:solidFill>
        </a:fill>
      </a:tcStyle>
    </a:wholeTbl>
    <a:band2H>
      <a:tcTxStyle b="def" i="def"/>
      <a:tcStyle>
        <a:tcBdr/>
        <a:fill>
          <a:solidFill>
            <a:srgbClr val="EFF4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DDDD"/>
          </a:solidFill>
        </a:fill>
      </a:tcStyle>
    </a:wholeTbl>
    <a:band2H>
      <a:tcTxStyle b="def" i="def"/>
      <a:tcStyle>
        <a:tcBdr/>
        <a:fill>
          <a:solidFill>
            <a:schemeClr val="accent6">
              <a:lumOff val="59083"/>
            </a:schemeClr>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lumOff val="-14980"/>
            </a:schemeClr>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lumOff val="-14980"/>
            </a:schemeClr>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lumOff val="-14980"/>
            </a:schemeClr>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0D0"/>
          </a:solidFill>
        </a:fill>
      </a:tcStyle>
    </a:wholeTbl>
    <a:band2H>
      <a:tcTxStyle b="def" i="def"/>
      <a:tcStyle>
        <a:tcBdr/>
        <a:fill>
          <a:solidFill>
            <a:srgbClr val="E9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9" name="Shape 159"/>
          <p:cNvSpPr/>
          <p:nvPr>
            <p:ph type="sldImg"/>
          </p:nvPr>
        </p:nvSpPr>
        <p:spPr>
          <a:xfrm>
            <a:off x="1143000" y="685800"/>
            <a:ext cx="4572000" cy="3429000"/>
          </a:xfrm>
          <a:prstGeom prst="rect">
            <a:avLst/>
          </a:prstGeom>
        </p:spPr>
        <p:txBody>
          <a:bodyPr/>
          <a:lstStyle/>
          <a:p>
            <a:pPr/>
          </a:p>
        </p:txBody>
      </p:sp>
      <p:sp>
        <p:nvSpPr>
          <p:cNvPr id="160" name="Shape 16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Verdana"/>
      </a:defRPr>
    </a:lvl1pPr>
    <a:lvl2pPr indent="228600" defTabSz="457200" latinLnBrk="0">
      <a:defRPr sz="1200">
        <a:latin typeface="+mj-lt"/>
        <a:ea typeface="+mj-ea"/>
        <a:cs typeface="+mj-cs"/>
        <a:sym typeface="Verdana"/>
      </a:defRPr>
    </a:lvl2pPr>
    <a:lvl3pPr indent="457200" defTabSz="457200" latinLnBrk="0">
      <a:defRPr sz="1200">
        <a:latin typeface="+mj-lt"/>
        <a:ea typeface="+mj-ea"/>
        <a:cs typeface="+mj-cs"/>
        <a:sym typeface="Verdana"/>
      </a:defRPr>
    </a:lvl3pPr>
    <a:lvl4pPr indent="685800" defTabSz="457200" latinLnBrk="0">
      <a:defRPr sz="1200">
        <a:latin typeface="+mj-lt"/>
        <a:ea typeface="+mj-ea"/>
        <a:cs typeface="+mj-cs"/>
        <a:sym typeface="Verdana"/>
      </a:defRPr>
    </a:lvl4pPr>
    <a:lvl5pPr indent="914400" defTabSz="457200" latinLnBrk="0">
      <a:defRPr sz="1200">
        <a:latin typeface="+mj-lt"/>
        <a:ea typeface="+mj-ea"/>
        <a:cs typeface="+mj-cs"/>
        <a:sym typeface="Verdana"/>
      </a:defRPr>
    </a:lvl5pPr>
    <a:lvl6pPr indent="1143000" defTabSz="457200" latinLnBrk="0">
      <a:defRPr sz="1200">
        <a:latin typeface="+mj-lt"/>
        <a:ea typeface="+mj-ea"/>
        <a:cs typeface="+mj-cs"/>
        <a:sym typeface="Verdana"/>
      </a:defRPr>
    </a:lvl6pPr>
    <a:lvl7pPr indent="1371600" defTabSz="457200" latinLnBrk="0">
      <a:defRPr sz="1200">
        <a:latin typeface="+mj-lt"/>
        <a:ea typeface="+mj-ea"/>
        <a:cs typeface="+mj-cs"/>
        <a:sym typeface="Verdana"/>
      </a:defRPr>
    </a:lvl7pPr>
    <a:lvl8pPr indent="1600200" defTabSz="457200" latinLnBrk="0">
      <a:defRPr sz="1200">
        <a:latin typeface="+mj-lt"/>
        <a:ea typeface="+mj-ea"/>
        <a:cs typeface="+mj-cs"/>
        <a:sym typeface="Verdana"/>
      </a:defRPr>
    </a:lvl8pPr>
    <a:lvl9pPr indent="1828800" defTabSz="457200" latinLnBrk="0">
      <a:defRPr sz="1200">
        <a:latin typeface="+mj-lt"/>
        <a:ea typeface="+mj-ea"/>
        <a:cs typeface="+mj-cs"/>
        <a:sym typeface="Verdana"/>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Shape 212"/>
          <p:cNvSpPr/>
          <p:nvPr>
            <p:ph type="sldImg"/>
          </p:nvPr>
        </p:nvSpPr>
        <p:spPr>
          <a:prstGeom prst="rect">
            <a:avLst/>
          </a:prstGeom>
        </p:spPr>
        <p:txBody>
          <a:bodyPr/>
          <a:lstStyle/>
          <a:p>
            <a:pPr/>
          </a:p>
        </p:txBody>
      </p:sp>
      <p:sp>
        <p:nvSpPr>
          <p:cNvPr id="213" name="Shape 213"/>
          <p:cNvSpPr/>
          <p:nvPr>
            <p:ph type="body" sz="quarter" idx="1"/>
          </p:nvPr>
        </p:nvSpPr>
        <p:spPr>
          <a:prstGeom prst="rect">
            <a:avLst/>
          </a:prstGeom>
        </p:spPr>
        <p:txBody>
          <a:bodyPr/>
          <a:lstStyle/>
          <a:p>
            <a:pPr/>
            <a:r>
              <a:t>Sources:  Mark Jewell, IBM, various reference cases from EnOcean Alliance members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2.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2.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2.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folie I">
    <p:spTree>
      <p:nvGrpSpPr>
        <p:cNvPr id="1" name=""/>
        <p:cNvGrpSpPr/>
        <p:nvPr/>
      </p:nvGrpSpPr>
      <p:grpSpPr>
        <a:xfrm>
          <a:off x="0" y="0"/>
          <a:ext cx="0" cy="0"/>
          <a:chOff x="0" y="0"/>
          <a:chExt cx="0" cy="0"/>
        </a:xfrm>
      </p:grpSpPr>
      <p:sp>
        <p:nvSpPr>
          <p:cNvPr id="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el und Inhalt Box II">
    <p:spTree>
      <p:nvGrpSpPr>
        <p:cNvPr id="1" name=""/>
        <p:cNvGrpSpPr/>
        <p:nvPr/>
      </p:nvGrpSpPr>
      <p:grpSpPr>
        <a:xfrm>
          <a:off x="0" y="0"/>
          <a:ext cx="0" cy="0"/>
          <a:chOff x="0" y="0"/>
          <a:chExt cx="0" cy="0"/>
        </a:xfrm>
      </p:grpSpPr>
      <p:sp>
        <p:nvSpPr>
          <p:cNvPr id="125" name="Rechteck 12"/>
          <p:cNvSpPr/>
          <p:nvPr/>
        </p:nvSpPr>
        <p:spPr>
          <a:xfrm>
            <a:off x="302839" y="6310312"/>
            <a:ext cx="3554162" cy="547688"/>
          </a:xfrm>
          <a:prstGeom prst="rect">
            <a:avLst/>
          </a:prstGeom>
          <a:solidFill>
            <a:srgbClr val="86B60D"/>
          </a:solidFill>
          <a:ln w="12700">
            <a:miter lim="400000"/>
          </a:ln>
        </p:spPr>
        <p:txBody>
          <a:bodyPr lIns="45719" rIns="45719" anchor="ctr"/>
          <a:lstStyle/>
          <a:p>
            <a:pPr algn="ctr">
              <a:defRPr>
                <a:solidFill>
                  <a:srgbClr val="FFFFFF"/>
                </a:solidFill>
              </a:defRPr>
            </a:pPr>
          </a:p>
        </p:txBody>
      </p:sp>
      <p:sp>
        <p:nvSpPr>
          <p:cNvPr id="126" name="Slide Number"/>
          <p:cNvSpPr txBox="1"/>
          <p:nvPr>
            <p:ph type="sldNum" sz="quarter" idx="2"/>
          </p:nvPr>
        </p:nvSpPr>
        <p:spPr>
          <a:xfrm>
            <a:off x="8586788" y="6490906"/>
            <a:ext cx="127001" cy="127001"/>
          </a:xfrm>
          <a:prstGeom prst="rect">
            <a:avLst/>
          </a:prstGeom>
        </p:spPr>
        <p:txBody>
          <a:bodyPr/>
          <a:lstStyle>
            <a:lvl1pPr>
              <a:defRPr>
                <a:solidFill>
                  <a:srgbClr val="FFFFFF"/>
                </a:solidFill>
              </a:defRPr>
            </a:lvl1pPr>
          </a:lstStyle>
          <a:p>
            <a:pPr/>
            <a:fld id="{86CB4B4D-7CA3-9044-876B-883B54F8677D}" type="slidenum"/>
          </a:p>
        </p:txBody>
      </p:sp>
      <p:sp>
        <p:nvSpPr>
          <p:cNvPr id="127" name="Body Level One…"/>
          <p:cNvSpPr txBox="1"/>
          <p:nvPr>
            <p:ph type="body" sz="quarter" idx="1" hasCustomPrompt="1"/>
          </p:nvPr>
        </p:nvSpPr>
        <p:spPr>
          <a:xfrm>
            <a:off x="430212" y="453580"/>
            <a:ext cx="6662740" cy="180001"/>
          </a:xfrm>
          <a:prstGeom prst="rect">
            <a:avLst/>
          </a:prstGeom>
        </p:spPr>
        <p:txBody>
          <a:bodyPr>
            <a:normAutofit fontScale="100000" lnSpcReduction="0"/>
          </a:bodyPr>
          <a:lstStyle>
            <a:lvl1pPr>
              <a:defRPr sz="900">
                <a:solidFill>
                  <a:schemeClr val="accent2"/>
                </a:solidFill>
              </a:defRPr>
            </a:lvl1pPr>
            <a:lvl2pPr marL="145472" indent="-145472">
              <a:defRPr sz="900">
                <a:solidFill>
                  <a:schemeClr val="accent2"/>
                </a:solidFill>
              </a:defRPr>
            </a:lvl2pPr>
            <a:lvl3pPr marL="328468" indent="-150668">
              <a:defRPr sz="900">
                <a:solidFill>
                  <a:schemeClr val="accent2"/>
                </a:solidFill>
              </a:defRPr>
            </a:lvl3pPr>
            <a:lvl4pPr marL="506124" indent="-144174">
              <a:defRPr sz="900">
                <a:solidFill>
                  <a:schemeClr val="accent2"/>
                </a:solidFill>
              </a:defRPr>
            </a:lvl4pPr>
            <a:lvl5pPr marL="683635" indent="-145472">
              <a:defRPr sz="900">
                <a:solidFill>
                  <a:schemeClr val="accent2"/>
                </a:solidFill>
              </a:defRPr>
            </a:lvl5pPr>
          </a:lstStyle>
          <a:p>
            <a:pPr/>
            <a:r>
              <a:t>Overline</a:t>
            </a:r>
          </a:p>
          <a:p>
            <a:pPr lvl="1"/>
            <a:r>
              <a:t/>
            </a:r>
          </a:p>
          <a:p>
            <a:pPr lvl="2"/>
            <a:r>
              <a:t/>
            </a:r>
          </a:p>
          <a:p>
            <a:pPr lvl="3"/>
            <a:r>
              <a:t/>
            </a:r>
          </a:p>
          <a:p>
            <a:pPr lvl="4"/>
            <a:r>
              <a:t/>
            </a:r>
          </a:p>
        </p:txBody>
      </p:sp>
      <p:sp>
        <p:nvSpPr>
          <p:cNvPr id="128" name="Rechteck 8"/>
          <p:cNvSpPr/>
          <p:nvPr/>
        </p:nvSpPr>
        <p:spPr>
          <a:xfrm>
            <a:off x="1" y="683169"/>
            <a:ext cx="7092951" cy="79201"/>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129" name="Title Text"/>
          <p:cNvSpPr txBox="1"/>
          <p:nvPr>
            <p:ph type="title"/>
          </p:nvPr>
        </p:nvSpPr>
        <p:spPr>
          <a:xfrm>
            <a:off x="430214" y="956613"/>
            <a:ext cx="3272029" cy="688351"/>
          </a:xfrm>
          <a:prstGeom prst="rect">
            <a:avLst/>
          </a:prstGeom>
        </p:spPr>
        <p:txBody>
          <a:bodyPr>
            <a:normAutofit fontScale="100000" lnSpcReduction="0"/>
          </a:bodyPr>
          <a:lstStyle/>
          <a:p>
            <a:pPr/>
            <a:r>
              <a:t>Title Text</a:t>
            </a:r>
          </a:p>
        </p:txBody>
      </p:sp>
      <p:pic>
        <p:nvPicPr>
          <p:cNvPr id="130" name="Bild 13" descr="Bild 13"/>
          <p:cNvPicPr>
            <a:picLocks noChangeAspect="1"/>
          </p:cNvPicPr>
          <p:nvPr/>
        </p:nvPicPr>
        <p:blipFill>
          <a:blip r:embed="rId2">
            <a:extLst/>
          </a:blip>
          <a:stretch>
            <a:fillRect/>
          </a:stretch>
        </p:blipFill>
        <p:spPr>
          <a:xfrm>
            <a:off x="7633513" y="391197"/>
            <a:ext cx="1080276" cy="500978"/>
          </a:xfrm>
          <a:prstGeom prst="rect">
            <a:avLst/>
          </a:prstGeom>
          <a:ln w="12700">
            <a:miter lim="400000"/>
          </a:ln>
        </p:spPr>
      </p:pic>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el und Inhalt Box III">
    <p:spTree>
      <p:nvGrpSpPr>
        <p:cNvPr id="1" name=""/>
        <p:cNvGrpSpPr/>
        <p:nvPr/>
      </p:nvGrpSpPr>
      <p:grpSpPr>
        <a:xfrm>
          <a:off x="0" y="0"/>
          <a:ext cx="0" cy="0"/>
          <a:chOff x="0" y="0"/>
          <a:chExt cx="0" cy="0"/>
        </a:xfrm>
      </p:grpSpPr>
      <p:sp>
        <p:nvSpPr>
          <p:cNvPr id="137" name="Rechteck 12"/>
          <p:cNvSpPr/>
          <p:nvPr/>
        </p:nvSpPr>
        <p:spPr>
          <a:xfrm>
            <a:off x="302839" y="6310312"/>
            <a:ext cx="3554162" cy="547688"/>
          </a:xfrm>
          <a:prstGeom prst="rect">
            <a:avLst/>
          </a:prstGeom>
          <a:solidFill>
            <a:srgbClr val="86B60D"/>
          </a:solidFill>
          <a:ln w="12700">
            <a:miter lim="400000"/>
          </a:ln>
        </p:spPr>
        <p:txBody>
          <a:bodyPr lIns="45719" rIns="45719" anchor="ctr"/>
          <a:lstStyle/>
          <a:p>
            <a:pPr algn="ctr">
              <a:defRPr>
                <a:solidFill>
                  <a:srgbClr val="FFFFFF"/>
                </a:solidFill>
              </a:defRPr>
            </a:pPr>
          </a:p>
        </p:txBody>
      </p:sp>
      <p:sp>
        <p:nvSpPr>
          <p:cNvPr id="138" name="Slide Number"/>
          <p:cNvSpPr txBox="1"/>
          <p:nvPr>
            <p:ph type="sldNum" sz="quarter" idx="2"/>
          </p:nvPr>
        </p:nvSpPr>
        <p:spPr>
          <a:xfrm>
            <a:off x="8586788" y="6490906"/>
            <a:ext cx="127001" cy="127001"/>
          </a:xfrm>
          <a:prstGeom prst="rect">
            <a:avLst/>
          </a:prstGeom>
        </p:spPr>
        <p:txBody>
          <a:bodyPr/>
          <a:lstStyle>
            <a:lvl1pPr>
              <a:defRPr>
                <a:solidFill>
                  <a:srgbClr val="FFFFFF"/>
                </a:solidFill>
              </a:defRPr>
            </a:lvl1pPr>
          </a:lstStyle>
          <a:p>
            <a:pPr/>
            <a:fld id="{86CB4B4D-7CA3-9044-876B-883B54F8677D}" type="slidenum"/>
          </a:p>
        </p:txBody>
      </p:sp>
      <p:sp>
        <p:nvSpPr>
          <p:cNvPr id="139" name="Body Level One…"/>
          <p:cNvSpPr txBox="1"/>
          <p:nvPr>
            <p:ph type="body" sz="quarter" idx="1" hasCustomPrompt="1"/>
          </p:nvPr>
        </p:nvSpPr>
        <p:spPr>
          <a:xfrm>
            <a:off x="430212" y="453580"/>
            <a:ext cx="6662740" cy="180001"/>
          </a:xfrm>
          <a:prstGeom prst="rect">
            <a:avLst/>
          </a:prstGeom>
        </p:spPr>
        <p:txBody>
          <a:bodyPr>
            <a:normAutofit fontScale="100000" lnSpcReduction="0"/>
          </a:bodyPr>
          <a:lstStyle>
            <a:lvl1pPr>
              <a:defRPr sz="900">
                <a:solidFill>
                  <a:srgbClr val="FFFFFF"/>
                </a:solidFill>
              </a:defRPr>
            </a:lvl1pPr>
            <a:lvl2pPr marL="145472" indent="-145472">
              <a:defRPr sz="900">
                <a:solidFill>
                  <a:srgbClr val="FFFFFF"/>
                </a:solidFill>
              </a:defRPr>
            </a:lvl2pPr>
            <a:lvl3pPr marL="328468" indent="-150668">
              <a:defRPr sz="900">
                <a:solidFill>
                  <a:srgbClr val="FFFFFF"/>
                </a:solidFill>
              </a:defRPr>
            </a:lvl3pPr>
            <a:lvl4pPr marL="506124" indent="-144174">
              <a:defRPr sz="900">
                <a:solidFill>
                  <a:srgbClr val="FFFFFF"/>
                </a:solidFill>
              </a:defRPr>
            </a:lvl4pPr>
            <a:lvl5pPr marL="683635" indent="-145472">
              <a:defRPr sz="900">
                <a:solidFill>
                  <a:srgbClr val="FFFFFF"/>
                </a:solidFill>
              </a:defRPr>
            </a:lvl5pPr>
          </a:lstStyle>
          <a:p>
            <a:pPr/>
            <a:r>
              <a:t>Overline</a:t>
            </a:r>
          </a:p>
          <a:p>
            <a:pPr lvl="1"/>
            <a:r>
              <a:t/>
            </a:r>
          </a:p>
          <a:p>
            <a:pPr lvl="2"/>
            <a:r>
              <a:t/>
            </a:r>
          </a:p>
          <a:p>
            <a:pPr lvl="3"/>
            <a:r>
              <a:t/>
            </a:r>
          </a:p>
          <a:p>
            <a:pPr lvl="4"/>
            <a:r>
              <a:t/>
            </a:r>
          </a:p>
        </p:txBody>
      </p:sp>
      <p:sp>
        <p:nvSpPr>
          <p:cNvPr id="140" name="Rechteck 8"/>
          <p:cNvSpPr/>
          <p:nvPr/>
        </p:nvSpPr>
        <p:spPr>
          <a:xfrm>
            <a:off x="1" y="683169"/>
            <a:ext cx="7092951" cy="79201"/>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141" name="Title Text"/>
          <p:cNvSpPr txBox="1"/>
          <p:nvPr>
            <p:ph type="title"/>
          </p:nvPr>
        </p:nvSpPr>
        <p:spPr>
          <a:xfrm>
            <a:off x="430214" y="956613"/>
            <a:ext cx="3272029" cy="688351"/>
          </a:xfrm>
          <a:prstGeom prst="rect">
            <a:avLst/>
          </a:prstGeom>
        </p:spPr>
        <p:txBody>
          <a:bodyPr>
            <a:normAutofit fontScale="100000" lnSpcReduction="0"/>
          </a:bodyPr>
          <a:lstStyle/>
          <a:p>
            <a:pPr/>
            <a:r>
              <a:t>Title Text</a:t>
            </a:r>
          </a:p>
        </p:txBody>
      </p:sp>
      <p:pic>
        <p:nvPicPr>
          <p:cNvPr id="142" name="Bild 14" descr="Bild 14"/>
          <p:cNvPicPr>
            <a:picLocks noChangeAspect="1"/>
          </p:cNvPicPr>
          <p:nvPr/>
        </p:nvPicPr>
        <p:blipFill>
          <a:blip r:embed="rId2">
            <a:extLst/>
          </a:blip>
          <a:stretch>
            <a:fillRect/>
          </a:stretch>
        </p:blipFill>
        <p:spPr>
          <a:xfrm>
            <a:off x="7633514" y="391197"/>
            <a:ext cx="1080274" cy="500978"/>
          </a:xfrm>
          <a:prstGeom prst="rect">
            <a:avLst/>
          </a:prstGeom>
          <a:ln w="12700">
            <a:miter lim="400000"/>
          </a:ln>
        </p:spPr>
      </p:pic>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rennchart">
    <p:bg>
      <p:bgPr>
        <a:solidFill>
          <a:schemeClr val="accent1"/>
        </a:solidFill>
      </p:bgPr>
    </p:bg>
    <p:spTree>
      <p:nvGrpSpPr>
        <p:cNvPr id="1" name=""/>
        <p:cNvGrpSpPr/>
        <p:nvPr/>
      </p:nvGrpSpPr>
      <p:grpSpPr>
        <a:xfrm>
          <a:off x="0" y="0"/>
          <a:ext cx="0" cy="0"/>
          <a:chOff x="0" y="0"/>
          <a:chExt cx="0" cy="0"/>
        </a:xfrm>
      </p:grpSpPr>
      <p:sp>
        <p:nvSpPr>
          <p:cNvPr id="149" name="Body Level One…"/>
          <p:cNvSpPr txBox="1"/>
          <p:nvPr>
            <p:ph type="body" idx="1"/>
          </p:nvPr>
        </p:nvSpPr>
        <p:spPr>
          <a:xfrm>
            <a:off x="430212" y="1808163"/>
            <a:ext cx="8283576" cy="4502151"/>
          </a:xfrm>
          <a:prstGeom prst="rect">
            <a:avLst/>
          </a:prstGeom>
        </p:spPr>
        <p:txBody>
          <a:bodyPr>
            <a:normAutofit fontScale="100000" lnSpcReduction="0"/>
          </a:bodyPr>
          <a:lstStyle>
            <a:lvl1pPr>
              <a:defRPr sz="2200">
                <a:solidFill>
                  <a:srgbClr val="FFFFFF"/>
                </a:solidFill>
              </a:defRPr>
            </a:lvl1pPr>
            <a:lvl2pPr>
              <a:defRPr sz="2200">
                <a:solidFill>
                  <a:srgbClr val="FFFFFF"/>
                </a:solidFill>
              </a:defRPr>
            </a:lvl2pPr>
            <a:lvl3pPr>
              <a:defRPr sz="2200">
                <a:solidFill>
                  <a:srgbClr val="FFFFFF"/>
                </a:solidFill>
              </a:defRPr>
            </a:lvl3pPr>
            <a:lvl4pPr>
              <a:defRPr sz="2200">
                <a:solidFill>
                  <a:srgbClr val="FFFFFF"/>
                </a:solidFill>
              </a:defRPr>
            </a:lvl4pPr>
            <a:lvl5pPr>
              <a:defRPr sz="22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50" name="Slide Number"/>
          <p:cNvSpPr txBox="1"/>
          <p:nvPr>
            <p:ph type="sldNum" sz="quarter" idx="2"/>
          </p:nvPr>
        </p:nvSpPr>
        <p:spPr>
          <a:xfrm>
            <a:off x="8586788" y="6490906"/>
            <a:ext cx="127001" cy="127001"/>
          </a:xfrm>
          <a:prstGeom prst="rect">
            <a:avLst/>
          </a:prstGeom>
        </p:spPr>
        <p:txBody>
          <a:bodyPr/>
          <a:lstStyle/>
          <a:p>
            <a:pPr/>
            <a:fld id="{86CB4B4D-7CA3-9044-876B-883B54F8677D}" type="slidenum"/>
          </a:p>
        </p:txBody>
      </p:sp>
      <p:sp>
        <p:nvSpPr>
          <p:cNvPr id="151" name="Textplatzhalter 7"/>
          <p:cNvSpPr/>
          <p:nvPr>
            <p:ph type="body" sz="quarter" idx="21" hasCustomPrompt="1"/>
          </p:nvPr>
        </p:nvSpPr>
        <p:spPr>
          <a:xfrm>
            <a:off x="430213" y="453580"/>
            <a:ext cx="6662738" cy="180001"/>
          </a:xfrm>
          <a:prstGeom prst="rect">
            <a:avLst/>
          </a:prstGeom>
        </p:spPr>
        <p:txBody>
          <a:bodyPr>
            <a:normAutofit fontScale="100000" lnSpcReduction="0"/>
          </a:bodyPr>
          <a:lstStyle>
            <a:lvl1pPr>
              <a:defRPr sz="900"/>
            </a:lvl1pPr>
          </a:lstStyle>
          <a:p>
            <a:pPr/>
            <a:r>
              <a:t>Overline</a:t>
            </a:r>
          </a:p>
        </p:txBody>
      </p:sp>
      <p:pic>
        <p:nvPicPr>
          <p:cNvPr id="152" name="Bild 7" descr="Bild 7"/>
          <p:cNvPicPr>
            <a:picLocks noChangeAspect="1"/>
          </p:cNvPicPr>
          <p:nvPr/>
        </p:nvPicPr>
        <p:blipFill>
          <a:blip r:embed="rId2">
            <a:extLst/>
          </a:blip>
          <a:stretch>
            <a:fillRect/>
          </a:stretch>
        </p:blipFill>
        <p:spPr>
          <a:xfrm>
            <a:off x="7633513" y="391197"/>
            <a:ext cx="1080274" cy="500978"/>
          </a:xfrm>
          <a:prstGeom prst="rect">
            <a:avLst/>
          </a:prstGeom>
          <a:ln w="12700">
            <a:miter lim="400000"/>
          </a:ln>
        </p:spPr>
      </p:pic>
      <p:sp>
        <p:nvSpPr>
          <p:cNvPr id="153" name="Rechteck 8"/>
          <p:cNvSpPr/>
          <p:nvPr/>
        </p:nvSpPr>
        <p:spPr>
          <a:xfrm>
            <a:off x="1" y="683169"/>
            <a:ext cx="7092951" cy="79201"/>
          </a:xfrm>
          <a:prstGeom prst="rect">
            <a:avLst/>
          </a:prstGeom>
          <a:solidFill>
            <a:srgbClr val="FFFFFF"/>
          </a:solidFill>
          <a:ln w="12700">
            <a:miter lim="400000"/>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elfolie II">
    <p:spTree>
      <p:nvGrpSpPr>
        <p:cNvPr id="1" name=""/>
        <p:cNvGrpSpPr/>
        <p:nvPr/>
      </p:nvGrpSpPr>
      <p:grpSpPr>
        <a:xfrm>
          <a:off x="0" y="0"/>
          <a:ext cx="0" cy="0"/>
          <a:chOff x="0" y="0"/>
          <a:chExt cx="0" cy="0"/>
        </a:xfrm>
      </p:grpSpPr>
      <p:pic>
        <p:nvPicPr>
          <p:cNvPr id="22" name="Bild 20" descr="Bild 20"/>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23" name="Rechteck 13"/>
          <p:cNvSpPr/>
          <p:nvPr/>
        </p:nvSpPr>
        <p:spPr>
          <a:xfrm>
            <a:off x="5159626" y="0"/>
            <a:ext cx="3571395" cy="1989140"/>
          </a:xfrm>
          <a:prstGeom prst="rect">
            <a:avLst/>
          </a:prstGeom>
          <a:solidFill>
            <a:srgbClr val="86B60D"/>
          </a:solidFill>
          <a:ln w="12700">
            <a:miter lim="400000"/>
          </a:ln>
        </p:spPr>
        <p:txBody>
          <a:bodyPr lIns="45719" rIns="45719" anchor="ctr"/>
          <a:lstStyle/>
          <a:p>
            <a:pPr algn="ctr">
              <a:defRPr>
                <a:solidFill>
                  <a:srgbClr val="FFFFFF"/>
                </a:solidFill>
              </a:defRPr>
            </a:pPr>
          </a:p>
        </p:txBody>
      </p:sp>
      <p:pic>
        <p:nvPicPr>
          <p:cNvPr id="24" name="Bild 17" descr="Bild 17"/>
          <p:cNvPicPr>
            <a:picLocks noChangeAspect="1"/>
          </p:cNvPicPr>
          <p:nvPr/>
        </p:nvPicPr>
        <p:blipFill>
          <a:blip r:embed="rId3">
            <a:extLst/>
          </a:blip>
          <a:stretch>
            <a:fillRect/>
          </a:stretch>
        </p:blipFill>
        <p:spPr>
          <a:xfrm>
            <a:off x="5813049" y="392543"/>
            <a:ext cx="2361133" cy="1094977"/>
          </a:xfrm>
          <a:prstGeom prst="rect">
            <a:avLst/>
          </a:prstGeom>
          <a:ln w="12700">
            <a:miter lim="400000"/>
          </a:ln>
        </p:spPr>
      </p:pic>
      <p:sp>
        <p:nvSpPr>
          <p:cNvPr id="25" name="Rechteck 18"/>
          <p:cNvSpPr/>
          <p:nvPr/>
        </p:nvSpPr>
        <p:spPr>
          <a:xfrm>
            <a:off x="5159626" y="2170113"/>
            <a:ext cx="3554162" cy="4140201"/>
          </a:xfrm>
          <a:prstGeom prst="rect">
            <a:avLst/>
          </a:prstGeom>
          <a:solidFill>
            <a:srgbClr val="FFFFFF">
              <a:alpha val="50000"/>
            </a:srgbClr>
          </a:solidFill>
          <a:ln w="12700">
            <a:miter lim="400000"/>
          </a:ln>
        </p:spPr>
        <p:txBody>
          <a:bodyPr lIns="45719" rIns="45719" anchor="ctr"/>
          <a:lstStyle/>
          <a:p>
            <a:pPr algn="ctr">
              <a:defRPr>
                <a:solidFill>
                  <a:srgbClr val="FFFFFF"/>
                </a:solidFill>
              </a:defRPr>
            </a:pPr>
          </a:p>
        </p:txBody>
      </p:sp>
      <p:sp>
        <p:nvSpPr>
          <p:cNvPr id="26" name="Title Text"/>
          <p:cNvSpPr txBox="1"/>
          <p:nvPr>
            <p:ph type="title"/>
          </p:nvPr>
        </p:nvSpPr>
        <p:spPr>
          <a:xfrm>
            <a:off x="5813049" y="2409151"/>
            <a:ext cx="2468890" cy="1060115"/>
          </a:xfrm>
          <a:prstGeom prst="rect">
            <a:avLst/>
          </a:prstGeom>
        </p:spPr>
        <p:txBody>
          <a:bodyPr anchor="ctr">
            <a:normAutofit fontScale="100000" lnSpcReduction="0"/>
          </a:bodyPr>
          <a:lstStyle>
            <a:lvl1pPr>
              <a:defRPr>
                <a:solidFill>
                  <a:schemeClr val="accent2"/>
                </a:solidFill>
              </a:defRPr>
            </a:lvl1pPr>
          </a:lstStyle>
          <a:p>
            <a:pPr/>
            <a:r>
              <a:t>Title Text</a:t>
            </a:r>
          </a:p>
        </p:txBody>
      </p:sp>
      <p:sp>
        <p:nvSpPr>
          <p:cNvPr id="27" name="Body Level One…"/>
          <p:cNvSpPr txBox="1"/>
          <p:nvPr>
            <p:ph type="body" sz="quarter" idx="1"/>
          </p:nvPr>
        </p:nvSpPr>
        <p:spPr>
          <a:xfrm>
            <a:off x="5813049" y="3609109"/>
            <a:ext cx="2468890" cy="2494589"/>
          </a:xfrm>
          <a:prstGeom prst="rect">
            <a:avLst/>
          </a:prstGeom>
        </p:spPr>
        <p:txBody>
          <a:bodyPr>
            <a:normAutofit fontScale="100000" lnSpcReduction="0"/>
          </a:bodyPr>
          <a:lstStyle>
            <a:lvl1pPr>
              <a:defRPr>
                <a:solidFill>
                  <a:schemeClr val="accent2"/>
                </a:solidFill>
              </a:defRPr>
            </a:lvl1pPr>
            <a:lvl2pPr marL="0" indent="457200">
              <a:buSzTx/>
              <a:buNone/>
              <a:defRPr>
                <a:solidFill>
                  <a:schemeClr val="accent2"/>
                </a:solidFill>
              </a:defRPr>
            </a:lvl2pPr>
            <a:lvl3pPr marL="0" indent="914400">
              <a:buSzTx/>
              <a:buNone/>
              <a:defRPr>
                <a:solidFill>
                  <a:schemeClr val="accent2"/>
                </a:solidFill>
              </a:defRPr>
            </a:lvl3pPr>
            <a:lvl4pPr marL="0" indent="1371600">
              <a:buSzTx/>
              <a:buNone/>
              <a:defRPr>
                <a:solidFill>
                  <a:schemeClr val="accent2"/>
                </a:solidFill>
              </a:defRPr>
            </a:lvl4pPr>
            <a:lvl5pPr marL="0" indent="1828800">
              <a:buSzTx/>
              <a:buNone/>
              <a:defRPr>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28" name="Rechteck 19"/>
          <p:cNvSpPr/>
          <p:nvPr/>
        </p:nvSpPr>
        <p:spPr>
          <a:xfrm>
            <a:off x="5159628" y="6310312"/>
            <a:ext cx="3554161" cy="547688"/>
          </a:xfrm>
          <a:prstGeom prst="rect">
            <a:avLst/>
          </a:prstGeom>
          <a:solidFill>
            <a:srgbClr val="86B60D"/>
          </a:solidFill>
          <a:ln w="12700">
            <a:miter lim="400000"/>
          </a:ln>
        </p:spPr>
        <p:txBody>
          <a:bodyPr lIns="45719" rIns="45719" anchor="ctr"/>
          <a:lstStyle/>
          <a:p>
            <a:pPr algn="ctr">
              <a:defRPr>
                <a:solidFill>
                  <a:srgbClr val="FFFFFF"/>
                </a:solidFill>
              </a:defRPr>
            </a:pPr>
          </a:p>
        </p:txBody>
      </p:sp>
      <p:sp>
        <p:nvSpPr>
          <p:cNvPr id="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p:spTree>
      <p:nvGrpSpPr>
        <p:cNvPr id="1" name=""/>
        <p:cNvGrpSpPr/>
        <p:nvPr/>
      </p:nvGrpSpPr>
      <p:grpSpPr>
        <a:xfrm>
          <a:off x="0" y="0"/>
          <a:ext cx="0" cy="0"/>
          <a:chOff x="0" y="0"/>
          <a:chExt cx="0" cy="0"/>
        </a:xfrm>
      </p:grpSpPr>
      <p:pic>
        <p:nvPicPr>
          <p:cNvPr id="36" name="Bild 6" descr="Bild 6"/>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37" name="Rechteck 18"/>
          <p:cNvSpPr/>
          <p:nvPr/>
        </p:nvSpPr>
        <p:spPr>
          <a:xfrm>
            <a:off x="5159626" y="1554788"/>
            <a:ext cx="3554162" cy="4755525"/>
          </a:xfrm>
          <a:prstGeom prst="rect">
            <a:avLst/>
          </a:prstGeom>
          <a:solidFill>
            <a:srgbClr val="FFFFFF">
              <a:alpha val="50000"/>
            </a:srgbClr>
          </a:solidFill>
          <a:ln w="12700">
            <a:miter lim="400000"/>
          </a:ln>
        </p:spPr>
        <p:txBody>
          <a:bodyPr lIns="45719" rIns="45719" anchor="ctr"/>
          <a:lstStyle/>
          <a:p>
            <a:pPr algn="ctr">
              <a:defRPr>
                <a:solidFill>
                  <a:srgbClr val="FFFFFF"/>
                </a:solidFill>
              </a:defRPr>
            </a:pPr>
          </a:p>
        </p:txBody>
      </p:sp>
      <p:sp>
        <p:nvSpPr>
          <p:cNvPr id="38" name="Rechteck 19"/>
          <p:cNvSpPr/>
          <p:nvPr/>
        </p:nvSpPr>
        <p:spPr>
          <a:xfrm>
            <a:off x="5159628" y="6310312"/>
            <a:ext cx="3554161" cy="547688"/>
          </a:xfrm>
          <a:prstGeom prst="rect">
            <a:avLst/>
          </a:prstGeom>
          <a:solidFill>
            <a:srgbClr val="86B60D"/>
          </a:solidFill>
          <a:ln w="12700">
            <a:miter lim="400000"/>
          </a:ln>
        </p:spPr>
        <p:txBody>
          <a:bodyPr lIns="45719" rIns="45719" anchor="ctr"/>
          <a:lstStyle/>
          <a:p>
            <a:pPr algn="ctr">
              <a:defRPr>
                <a:solidFill>
                  <a:srgbClr val="FFFFFF"/>
                </a:solidFill>
              </a:defRPr>
            </a:pPr>
          </a:p>
        </p:txBody>
      </p:sp>
      <p:sp>
        <p:nvSpPr>
          <p:cNvPr id="39" name="Body Level One…"/>
          <p:cNvSpPr txBox="1"/>
          <p:nvPr>
            <p:ph type="body" sz="half" idx="1"/>
          </p:nvPr>
        </p:nvSpPr>
        <p:spPr>
          <a:xfrm>
            <a:off x="5395576" y="1738890"/>
            <a:ext cx="3063394" cy="4403292"/>
          </a:xfrm>
          <a:prstGeom prst="rect">
            <a:avLst/>
          </a:prstGeom>
        </p:spPr>
        <p:txBody>
          <a:bodyPr>
            <a:normAutofit fontScale="100000" lnSpcReduction="0"/>
          </a:bodyPr>
          <a:lstStyle>
            <a:lvl1pPr>
              <a:lnSpc>
                <a:spcPct val="160000"/>
              </a:lnSpc>
              <a:defRPr>
                <a:solidFill>
                  <a:schemeClr val="accent2"/>
                </a:solidFill>
              </a:defRPr>
            </a:lvl1pPr>
            <a:lvl2pPr marL="0" indent="457200">
              <a:lnSpc>
                <a:spcPct val="160000"/>
              </a:lnSpc>
              <a:buSzTx/>
              <a:buNone/>
              <a:defRPr>
                <a:solidFill>
                  <a:schemeClr val="accent2"/>
                </a:solidFill>
              </a:defRPr>
            </a:lvl2pPr>
            <a:lvl3pPr marL="0" indent="914400">
              <a:lnSpc>
                <a:spcPct val="160000"/>
              </a:lnSpc>
              <a:buSzTx/>
              <a:buNone/>
              <a:defRPr>
                <a:solidFill>
                  <a:schemeClr val="accent2"/>
                </a:solidFill>
              </a:defRPr>
            </a:lvl3pPr>
            <a:lvl4pPr marL="0" indent="1371600">
              <a:lnSpc>
                <a:spcPct val="160000"/>
              </a:lnSpc>
              <a:buSzTx/>
              <a:buNone/>
              <a:defRPr>
                <a:solidFill>
                  <a:schemeClr val="accent2"/>
                </a:solidFill>
              </a:defRPr>
            </a:lvl4pPr>
            <a:lvl5pPr marL="0" indent="1828800">
              <a:lnSpc>
                <a:spcPct val="160000"/>
              </a:lnSpc>
              <a:buSzTx/>
              <a:buNone/>
              <a:defRPr>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pic>
        <p:nvPicPr>
          <p:cNvPr id="40" name="Bild 12" descr="Bild 12"/>
          <p:cNvPicPr>
            <a:picLocks noChangeAspect="1"/>
          </p:cNvPicPr>
          <p:nvPr/>
        </p:nvPicPr>
        <p:blipFill>
          <a:blip r:embed="rId3">
            <a:extLst/>
          </a:blip>
          <a:stretch>
            <a:fillRect/>
          </a:stretch>
        </p:blipFill>
        <p:spPr>
          <a:xfrm>
            <a:off x="7633513" y="391197"/>
            <a:ext cx="1080276" cy="500978"/>
          </a:xfrm>
          <a:prstGeom prst="rect">
            <a:avLst/>
          </a:prstGeom>
          <a:ln w="12700">
            <a:miter lim="400000"/>
          </a:ln>
        </p:spPr>
      </p:pic>
      <p:sp>
        <p:nvSpPr>
          <p:cNvPr id="41" name="Rechteck 14"/>
          <p:cNvSpPr/>
          <p:nvPr/>
        </p:nvSpPr>
        <p:spPr>
          <a:xfrm>
            <a:off x="1" y="683169"/>
            <a:ext cx="7092951" cy="79201"/>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42" name="Slide Number"/>
          <p:cNvSpPr txBox="1"/>
          <p:nvPr>
            <p:ph type="sldNum" sz="quarter" idx="2"/>
          </p:nvPr>
        </p:nvSpPr>
        <p:spPr>
          <a:xfrm>
            <a:off x="8435016" y="6490906"/>
            <a:ext cx="127001" cy="127001"/>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el und Inhalt I">
    <p:spTree>
      <p:nvGrpSpPr>
        <p:cNvPr id="1" name=""/>
        <p:cNvGrpSpPr/>
        <p:nvPr/>
      </p:nvGrpSpPr>
      <p:grpSpPr>
        <a:xfrm>
          <a:off x="0" y="0"/>
          <a:ext cx="0" cy="0"/>
          <a:chOff x="0" y="0"/>
          <a:chExt cx="0" cy="0"/>
        </a:xfrm>
      </p:grpSpPr>
      <p:sp>
        <p:nvSpPr>
          <p:cNvPr id="49" name="Title Text"/>
          <p:cNvSpPr txBox="1"/>
          <p:nvPr>
            <p:ph type="title"/>
          </p:nvPr>
        </p:nvSpPr>
        <p:spPr>
          <a:xfrm>
            <a:off x="430214" y="956613"/>
            <a:ext cx="6662736" cy="688351"/>
          </a:xfrm>
          <a:prstGeom prst="rect">
            <a:avLst/>
          </a:prstGeom>
        </p:spPr>
        <p:txBody>
          <a:bodyPr>
            <a:normAutofit fontScale="100000" lnSpcReduction="0"/>
          </a:bodyPr>
          <a:lstStyle/>
          <a:p>
            <a:pPr/>
            <a:r>
              <a:t>Title Text</a:t>
            </a:r>
          </a:p>
        </p:txBody>
      </p:sp>
      <p:sp>
        <p:nvSpPr>
          <p:cNvPr id="50" name="Body Level One…"/>
          <p:cNvSpPr txBox="1"/>
          <p:nvPr>
            <p:ph type="body" idx="1"/>
          </p:nvPr>
        </p:nvSpPr>
        <p:spPr>
          <a:xfrm>
            <a:off x="430212" y="1808163"/>
            <a:ext cx="6662740" cy="4502151"/>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1" name="Slide Number"/>
          <p:cNvSpPr txBox="1"/>
          <p:nvPr>
            <p:ph type="sldNum" sz="quarter" idx="2"/>
          </p:nvPr>
        </p:nvSpPr>
        <p:spPr>
          <a:xfrm>
            <a:off x="8586788" y="6490906"/>
            <a:ext cx="127001" cy="127001"/>
          </a:xfrm>
          <a:prstGeom prst="rect">
            <a:avLst/>
          </a:prstGeom>
        </p:spPr>
        <p:txBody>
          <a:bodyPr/>
          <a:lstStyle/>
          <a:p>
            <a:pPr/>
            <a:fld id="{86CB4B4D-7CA3-9044-876B-883B54F8677D}" type="slidenum"/>
          </a:p>
        </p:txBody>
      </p:sp>
      <p:sp>
        <p:nvSpPr>
          <p:cNvPr id="52" name="Textplatzhalter 7"/>
          <p:cNvSpPr/>
          <p:nvPr>
            <p:ph type="body" sz="quarter" idx="21" hasCustomPrompt="1"/>
          </p:nvPr>
        </p:nvSpPr>
        <p:spPr>
          <a:xfrm>
            <a:off x="430213" y="453580"/>
            <a:ext cx="6662738" cy="180001"/>
          </a:xfrm>
          <a:prstGeom prst="rect">
            <a:avLst/>
          </a:prstGeom>
        </p:spPr>
        <p:txBody>
          <a:bodyPr>
            <a:normAutofit fontScale="100000" lnSpcReduction="0"/>
          </a:bodyPr>
          <a:lstStyle>
            <a:lvl1pPr>
              <a:defRPr sz="900"/>
            </a:lvl1pPr>
          </a:lstStyle>
          <a:p>
            <a:pPr/>
            <a:r>
              <a:t>Overline</a:t>
            </a:r>
          </a:p>
        </p:txBody>
      </p:sp>
      <p:pic>
        <p:nvPicPr>
          <p:cNvPr id="53" name="Bild 7" descr="Bild 7"/>
          <p:cNvPicPr>
            <a:picLocks noChangeAspect="1"/>
          </p:cNvPicPr>
          <p:nvPr/>
        </p:nvPicPr>
        <p:blipFill>
          <a:blip r:embed="rId2">
            <a:extLst/>
          </a:blip>
          <a:stretch>
            <a:fillRect/>
          </a:stretch>
        </p:blipFill>
        <p:spPr>
          <a:xfrm>
            <a:off x="7633513" y="391197"/>
            <a:ext cx="1080276" cy="500978"/>
          </a:xfrm>
          <a:prstGeom prst="rect">
            <a:avLst/>
          </a:prstGeom>
          <a:ln w="12700">
            <a:miter lim="400000"/>
          </a:ln>
        </p:spPr>
      </p:pic>
      <p:sp>
        <p:nvSpPr>
          <p:cNvPr id="54" name="Rechteck 8"/>
          <p:cNvSpPr/>
          <p:nvPr/>
        </p:nvSpPr>
        <p:spPr>
          <a:xfrm>
            <a:off x="1" y="683169"/>
            <a:ext cx="7092951" cy="79201"/>
          </a:xfrm>
          <a:prstGeom prst="rect">
            <a:avLst/>
          </a:prstGeom>
          <a:solidFill>
            <a:schemeClr val="accent1"/>
          </a:solidFill>
          <a:ln w="12700">
            <a:miter lim="400000"/>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el und Inhalt II">
    <p:spTree>
      <p:nvGrpSpPr>
        <p:cNvPr id="1" name=""/>
        <p:cNvGrpSpPr/>
        <p:nvPr/>
      </p:nvGrpSpPr>
      <p:grpSpPr>
        <a:xfrm>
          <a:off x="0" y="0"/>
          <a:ext cx="0" cy="0"/>
          <a:chOff x="0" y="0"/>
          <a:chExt cx="0" cy="0"/>
        </a:xfrm>
      </p:grpSpPr>
      <p:sp>
        <p:nvSpPr>
          <p:cNvPr id="61" name="Title Text"/>
          <p:cNvSpPr txBox="1"/>
          <p:nvPr>
            <p:ph type="title"/>
          </p:nvPr>
        </p:nvSpPr>
        <p:spPr>
          <a:xfrm>
            <a:off x="430214" y="956613"/>
            <a:ext cx="6662736" cy="688351"/>
          </a:xfrm>
          <a:prstGeom prst="rect">
            <a:avLst/>
          </a:prstGeom>
        </p:spPr>
        <p:txBody>
          <a:bodyPr>
            <a:normAutofit fontScale="100000" lnSpcReduction="0"/>
          </a:bodyPr>
          <a:lstStyle>
            <a:lvl1pPr>
              <a:defRPr sz="2300"/>
            </a:lvl1pPr>
          </a:lstStyle>
          <a:p>
            <a:pPr/>
            <a:r>
              <a:t>Title Text</a:t>
            </a:r>
          </a:p>
        </p:txBody>
      </p:sp>
      <p:sp>
        <p:nvSpPr>
          <p:cNvPr id="62" name="Body Level One…"/>
          <p:cNvSpPr txBox="1"/>
          <p:nvPr>
            <p:ph type="body" idx="1"/>
          </p:nvPr>
        </p:nvSpPr>
        <p:spPr>
          <a:xfrm>
            <a:off x="430212" y="1808163"/>
            <a:ext cx="6662740" cy="4502151"/>
          </a:xfrm>
          <a:prstGeom prst="rect">
            <a:avLst/>
          </a:prstGeom>
        </p:spPr>
        <p:txBody>
          <a:bodyPr>
            <a:normAutofit fontScale="100000" lnSpcReduction="0"/>
          </a:bodyPr>
          <a:lstStyle>
            <a:lvl1pPr>
              <a:defRPr sz="1500"/>
            </a:lvl1pPr>
            <a:lvl2pPr>
              <a:defRPr sz="1500"/>
            </a:lvl2pPr>
            <a:lvl3pPr>
              <a:defRPr sz="1500"/>
            </a:lvl3pPr>
            <a:lvl4pPr>
              <a:defRPr sz="1500"/>
            </a:lvl4pPr>
            <a:lvl5pPr>
              <a:defRPr sz="1500"/>
            </a:lvl5pPr>
          </a:lstStyle>
          <a:p>
            <a:pPr/>
            <a:r>
              <a:t>Body Level One</a:t>
            </a:r>
          </a:p>
          <a:p>
            <a:pPr lvl="1"/>
            <a:r>
              <a:t>Body Level Two</a:t>
            </a:r>
          </a:p>
          <a:p>
            <a:pPr lvl="2"/>
            <a:r>
              <a:t>Body Level Three</a:t>
            </a:r>
          </a:p>
          <a:p>
            <a:pPr lvl="3"/>
            <a:r>
              <a:t>Body Level Four</a:t>
            </a:r>
          </a:p>
          <a:p>
            <a:pPr lvl="4"/>
            <a:r>
              <a:t>Body Level Five</a:t>
            </a:r>
          </a:p>
        </p:txBody>
      </p:sp>
      <p:sp>
        <p:nvSpPr>
          <p:cNvPr id="63" name="Slide Number"/>
          <p:cNvSpPr txBox="1"/>
          <p:nvPr>
            <p:ph type="sldNum" sz="quarter" idx="2"/>
          </p:nvPr>
        </p:nvSpPr>
        <p:spPr>
          <a:xfrm>
            <a:off x="8586788" y="6490906"/>
            <a:ext cx="127001" cy="127001"/>
          </a:xfrm>
          <a:prstGeom prst="rect">
            <a:avLst/>
          </a:prstGeom>
        </p:spPr>
        <p:txBody>
          <a:bodyPr/>
          <a:lstStyle/>
          <a:p>
            <a:pPr/>
            <a:fld id="{86CB4B4D-7CA3-9044-876B-883B54F8677D}" type="slidenum"/>
          </a:p>
        </p:txBody>
      </p:sp>
      <p:sp>
        <p:nvSpPr>
          <p:cNvPr id="64" name="Textplatzhalter 7"/>
          <p:cNvSpPr/>
          <p:nvPr>
            <p:ph type="body" sz="quarter" idx="21" hasCustomPrompt="1"/>
          </p:nvPr>
        </p:nvSpPr>
        <p:spPr>
          <a:xfrm>
            <a:off x="430213" y="453580"/>
            <a:ext cx="6662738" cy="180001"/>
          </a:xfrm>
          <a:prstGeom prst="rect">
            <a:avLst/>
          </a:prstGeom>
        </p:spPr>
        <p:txBody>
          <a:bodyPr>
            <a:normAutofit fontScale="100000" lnSpcReduction="0"/>
          </a:bodyPr>
          <a:lstStyle>
            <a:lvl1pPr>
              <a:defRPr sz="900"/>
            </a:lvl1pPr>
          </a:lstStyle>
          <a:p>
            <a:pPr/>
            <a:r>
              <a:t>Overline</a:t>
            </a:r>
          </a:p>
        </p:txBody>
      </p:sp>
      <p:pic>
        <p:nvPicPr>
          <p:cNvPr id="65" name="Bild 7" descr="Bild 7"/>
          <p:cNvPicPr>
            <a:picLocks noChangeAspect="1"/>
          </p:cNvPicPr>
          <p:nvPr/>
        </p:nvPicPr>
        <p:blipFill>
          <a:blip r:embed="rId2">
            <a:extLst/>
          </a:blip>
          <a:stretch>
            <a:fillRect/>
          </a:stretch>
        </p:blipFill>
        <p:spPr>
          <a:xfrm>
            <a:off x="7633513" y="391197"/>
            <a:ext cx="1080276" cy="500978"/>
          </a:xfrm>
          <a:prstGeom prst="rect">
            <a:avLst/>
          </a:prstGeom>
          <a:ln w="12700">
            <a:miter lim="400000"/>
          </a:ln>
        </p:spPr>
      </p:pic>
      <p:sp>
        <p:nvSpPr>
          <p:cNvPr id="66" name="Rechteck 8"/>
          <p:cNvSpPr/>
          <p:nvPr/>
        </p:nvSpPr>
        <p:spPr>
          <a:xfrm>
            <a:off x="1" y="683169"/>
            <a:ext cx="7092951" cy="79201"/>
          </a:xfrm>
          <a:prstGeom prst="rect">
            <a:avLst/>
          </a:prstGeom>
          <a:solidFill>
            <a:schemeClr val="accent1"/>
          </a:solidFill>
          <a:ln w="12700">
            <a:miter lim="400000"/>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el und Inhalt Skyline">
    <p:spTree>
      <p:nvGrpSpPr>
        <p:cNvPr id="1" name=""/>
        <p:cNvGrpSpPr/>
        <p:nvPr/>
      </p:nvGrpSpPr>
      <p:grpSpPr>
        <a:xfrm>
          <a:off x="0" y="0"/>
          <a:ext cx="0" cy="0"/>
          <a:chOff x="0" y="0"/>
          <a:chExt cx="0" cy="0"/>
        </a:xfrm>
      </p:grpSpPr>
      <p:pic>
        <p:nvPicPr>
          <p:cNvPr id="73" name="Bild 10" descr="Bild 10"/>
          <p:cNvPicPr>
            <a:picLocks noChangeAspect="1"/>
          </p:cNvPicPr>
          <p:nvPr/>
        </p:nvPicPr>
        <p:blipFill>
          <a:blip r:embed="rId2">
            <a:extLst/>
          </a:blip>
          <a:stretch>
            <a:fillRect/>
          </a:stretch>
        </p:blipFill>
        <p:spPr>
          <a:xfrm>
            <a:off x="0" y="1154430"/>
            <a:ext cx="9144000" cy="5703571"/>
          </a:xfrm>
          <a:prstGeom prst="rect">
            <a:avLst/>
          </a:prstGeom>
          <a:ln w="12700">
            <a:miter lim="400000"/>
          </a:ln>
        </p:spPr>
      </p:pic>
      <p:sp>
        <p:nvSpPr>
          <p:cNvPr id="74" name="Title Text"/>
          <p:cNvSpPr txBox="1"/>
          <p:nvPr>
            <p:ph type="title"/>
          </p:nvPr>
        </p:nvSpPr>
        <p:spPr>
          <a:xfrm>
            <a:off x="430214" y="956613"/>
            <a:ext cx="6662736" cy="688351"/>
          </a:xfrm>
          <a:prstGeom prst="rect">
            <a:avLst/>
          </a:prstGeom>
        </p:spPr>
        <p:txBody>
          <a:bodyPr>
            <a:normAutofit fontScale="100000" lnSpcReduction="0"/>
          </a:bodyPr>
          <a:lstStyle/>
          <a:p>
            <a:pPr/>
            <a:r>
              <a:t>Title Text</a:t>
            </a:r>
          </a:p>
        </p:txBody>
      </p:sp>
      <p:sp>
        <p:nvSpPr>
          <p:cNvPr id="75" name="Body Level One…"/>
          <p:cNvSpPr txBox="1"/>
          <p:nvPr>
            <p:ph type="body" idx="1"/>
          </p:nvPr>
        </p:nvSpPr>
        <p:spPr>
          <a:xfrm>
            <a:off x="430212" y="1808163"/>
            <a:ext cx="6662740" cy="4502151"/>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xfrm>
            <a:off x="8586788" y="6490906"/>
            <a:ext cx="127001" cy="127001"/>
          </a:xfrm>
          <a:prstGeom prst="rect">
            <a:avLst/>
          </a:prstGeom>
        </p:spPr>
        <p:txBody>
          <a:bodyPr/>
          <a:lstStyle>
            <a:lvl1pPr>
              <a:defRPr>
                <a:solidFill>
                  <a:srgbClr val="FFFFFF"/>
                </a:solidFill>
              </a:defRPr>
            </a:lvl1pPr>
          </a:lstStyle>
          <a:p>
            <a:pPr/>
            <a:fld id="{86CB4B4D-7CA3-9044-876B-883B54F8677D}" type="slidenum"/>
          </a:p>
        </p:txBody>
      </p:sp>
      <p:sp>
        <p:nvSpPr>
          <p:cNvPr id="77" name="Textplatzhalter 7"/>
          <p:cNvSpPr/>
          <p:nvPr>
            <p:ph type="body" sz="quarter" idx="21" hasCustomPrompt="1"/>
          </p:nvPr>
        </p:nvSpPr>
        <p:spPr>
          <a:xfrm>
            <a:off x="430213" y="453580"/>
            <a:ext cx="6662738" cy="180001"/>
          </a:xfrm>
          <a:prstGeom prst="rect">
            <a:avLst/>
          </a:prstGeom>
        </p:spPr>
        <p:txBody>
          <a:bodyPr>
            <a:normAutofit fontScale="100000" lnSpcReduction="0"/>
          </a:bodyPr>
          <a:lstStyle>
            <a:lvl1pPr>
              <a:defRPr sz="900"/>
            </a:lvl1pPr>
          </a:lstStyle>
          <a:p>
            <a:pPr/>
            <a:r>
              <a:t>Overline</a:t>
            </a:r>
          </a:p>
        </p:txBody>
      </p:sp>
      <p:pic>
        <p:nvPicPr>
          <p:cNvPr id="78" name="Bild 7" descr="Bild 7"/>
          <p:cNvPicPr>
            <a:picLocks noChangeAspect="1"/>
          </p:cNvPicPr>
          <p:nvPr/>
        </p:nvPicPr>
        <p:blipFill>
          <a:blip r:embed="rId3">
            <a:extLst/>
          </a:blip>
          <a:stretch>
            <a:fillRect/>
          </a:stretch>
        </p:blipFill>
        <p:spPr>
          <a:xfrm>
            <a:off x="7633513" y="391197"/>
            <a:ext cx="1080276" cy="500978"/>
          </a:xfrm>
          <a:prstGeom prst="rect">
            <a:avLst/>
          </a:prstGeom>
          <a:ln w="12700">
            <a:miter lim="400000"/>
          </a:ln>
        </p:spPr>
      </p:pic>
      <p:sp>
        <p:nvSpPr>
          <p:cNvPr id="79" name="Rechteck 8"/>
          <p:cNvSpPr/>
          <p:nvPr/>
        </p:nvSpPr>
        <p:spPr>
          <a:xfrm>
            <a:off x="1" y="683169"/>
            <a:ext cx="7092951" cy="79201"/>
          </a:xfrm>
          <a:prstGeom prst="rect">
            <a:avLst/>
          </a:prstGeom>
          <a:solidFill>
            <a:schemeClr val="accent1"/>
          </a:solidFill>
          <a:ln w="12700">
            <a:miter lim="400000"/>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el und Inhalt Skyline II">
    <p:spTree>
      <p:nvGrpSpPr>
        <p:cNvPr id="1" name=""/>
        <p:cNvGrpSpPr/>
        <p:nvPr/>
      </p:nvGrpSpPr>
      <p:grpSpPr>
        <a:xfrm>
          <a:off x="0" y="0"/>
          <a:ext cx="0" cy="0"/>
          <a:chOff x="0" y="0"/>
          <a:chExt cx="0" cy="0"/>
        </a:xfrm>
      </p:grpSpPr>
      <p:pic>
        <p:nvPicPr>
          <p:cNvPr id="86" name="Bild 11" descr="Bild 11"/>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87" name="Title Text"/>
          <p:cNvSpPr txBox="1"/>
          <p:nvPr>
            <p:ph type="title"/>
          </p:nvPr>
        </p:nvSpPr>
        <p:spPr>
          <a:xfrm>
            <a:off x="430214" y="956613"/>
            <a:ext cx="6662736" cy="688351"/>
          </a:xfrm>
          <a:prstGeom prst="rect">
            <a:avLst/>
          </a:prstGeom>
        </p:spPr>
        <p:txBody>
          <a:bodyPr>
            <a:normAutofit fontScale="100000" lnSpcReduction="0"/>
          </a:bodyPr>
          <a:lstStyle/>
          <a:p>
            <a:pPr/>
            <a:r>
              <a:t>Title Text</a:t>
            </a:r>
          </a:p>
        </p:txBody>
      </p:sp>
      <p:sp>
        <p:nvSpPr>
          <p:cNvPr id="88" name="Body Level One…"/>
          <p:cNvSpPr txBox="1"/>
          <p:nvPr>
            <p:ph type="body" idx="1"/>
          </p:nvPr>
        </p:nvSpPr>
        <p:spPr>
          <a:xfrm>
            <a:off x="430212" y="1808163"/>
            <a:ext cx="6662740" cy="4502151"/>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89" name="Slide Number"/>
          <p:cNvSpPr txBox="1"/>
          <p:nvPr>
            <p:ph type="sldNum" sz="quarter" idx="2"/>
          </p:nvPr>
        </p:nvSpPr>
        <p:spPr>
          <a:xfrm>
            <a:off x="8586788" y="6490906"/>
            <a:ext cx="127001" cy="127001"/>
          </a:xfrm>
          <a:prstGeom prst="rect">
            <a:avLst/>
          </a:prstGeom>
        </p:spPr>
        <p:txBody>
          <a:bodyPr/>
          <a:lstStyle>
            <a:lvl1pPr>
              <a:defRPr>
                <a:solidFill>
                  <a:srgbClr val="FFFFFF"/>
                </a:solidFill>
              </a:defRPr>
            </a:lvl1pPr>
          </a:lstStyle>
          <a:p>
            <a:pPr/>
            <a:fld id="{86CB4B4D-7CA3-9044-876B-883B54F8677D}" type="slidenum"/>
          </a:p>
        </p:txBody>
      </p:sp>
      <p:sp>
        <p:nvSpPr>
          <p:cNvPr id="90" name="Textplatzhalter 7"/>
          <p:cNvSpPr/>
          <p:nvPr>
            <p:ph type="body" sz="quarter" idx="21" hasCustomPrompt="1"/>
          </p:nvPr>
        </p:nvSpPr>
        <p:spPr>
          <a:xfrm>
            <a:off x="430213" y="453580"/>
            <a:ext cx="6662738" cy="180001"/>
          </a:xfrm>
          <a:prstGeom prst="rect">
            <a:avLst/>
          </a:prstGeom>
        </p:spPr>
        <p:txBody>
          <a:bodyPr>
            <a:normAutofit fontScale="100000" lnSpcReduction="0"/>
          </a:bodyPr>
          <a:lstStyle>
            <a:lvl1pPr>
              <a:defRPr sz="900"/>
            </a:lvl1pPr>
          </a:lstStyle>
          <a:p>
            <a:pPr/>
            <a:r>
              <a:t>Overline</a:t>
            </a:r>
          </a:p>
        </p:txBody>
      </p:sp>
      <p:pic>
        <p:nvPicPr>
          <p:cNvPr id="91" name="Bild 7" descr="Bild 7"/>
          <p:cNvPicPr>
            <a:picLocks noChangeAspect="1"/>
          </p:cNvPicPr>
          <p:nvPr/>
        </p:nvPicPr>
        <p:blipFill>
          <a:blip r:embed="rId3">
            <a:extLst/>
          </a:blip>
          <a:stretch>
            <a:fillRect/>
          </a:stretch>
        </p:blipFill>
        <p:spPr>
          <a:xfrm>
            <a:off x="7633513" y="391197"/>
            <a:ext cx="1080276" cy="500978"/>
          </a:xfrm>
          <a:prstGeom prst="rect">
            <a:avLst/>
          </a:prstGeom>
          <a:ln w="12700">
            <a:miter lim="400000"/>
          </a:ln>
        </p:spPr>
      </p:pic>
      <p:sp>
        <p:nvSpPr>
          <p:cNvPr id="92" name="Rechteck 8"/>
          <p:cNvSpPr/>
          <p:nvPr/>
        </p:nvSpPr>
        <p:spPr>
          <a:xfrm>
            <a:off x="1" y="683169"/>
            <a:ext cx="7092951" cy="79201"/>
          </a:xfrm>
          <a:prstGeom prst="rect">
            <a:avLst/>
          </a:prstGeom>
          <a:solidFill>
            <a:schemeClr val="accent1"/>
          </a:solidFill>
          <a:ln w="12700">
            <a:miter lim="400000"/>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el und Inhalt Skyline III">
    <p:spTree>
      <p:nvGrpSpPr>
        <p:cNvPr id="1" name=""/>
        <p:cNvGrpSpPr/>
        <p:nvPr/>
      </p:nvGrpSpPr>
      <p:grpSpPr>
        <a:xfrm>
          <a:off x="0" y="0"/>
          <a:ext cx="0" cy="0"/>
          <a:chOff x="0" y="0"/>
          <a:chExt cx="0" cy="0"/>
        </a:xfrm>
      </p:grpSpPr>
      <p:pic>
        <p:nvPicPr>
          <p:cNvPr id="99" name="Bild 9" descr="Bild 9"/>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100" name="Title Text"/>
          <p:cNvSpPr txBox="1"/>
          <p:nvPr>
            <p:ph type="title"/>
          </p:nvPr>
        </p:nvSpPr>
        <p:spPr>
          <a:xfrm>
            <a:off x="430214" y="956613"/>
            <a:ext cx="6662736" cy="688351"/>
          </a:xfrm>
          <a:prstGeom prst="rect">
            <a:avLst/>
          </a:prstGeom>
        </p:spPr>
        <p:txBody>
          <a:bodyPr>
            <a:normAutofit fontScale="100000" lnSpcReduction="0"/>
          </a:bodyPr>
          <a:lstStyle/>
          <a:p>
            <a:pPr/>
            <a:r>
              <a:t>Title Text</a:t>
            </a:r>
          </a:p>
        </p:txBody>
      </p:sp>
      <p:sp>
        <p:nvSpPr>
          <p:cNvPr id="101" name="Body Level One…"/>
          <p:cNvSpPr txBox="1"/>
          <p:nvPr>
            <p:ph type="body" idx="1"/>
          </p:nvPr>
        </p:nvSpPr>
        <p:spPr>
          <a:xfrm>
            <a:off x="430212" y="1808163"/>
            <a:ext cx="6662740" cy="4502151"/>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102" name="Slide Number"/>
          <p:cNvSpPr txBox="1"/>
          <p:nvPr>
            <p:ph type="sldNum" sz="quarter" idx="2"/>
          </p:nvPr>
        </p:nvSpPr>
        <p:spPr>
          <a:xfrm>
            <a:off x="8586788" y="6490906"/>
            <a:ext cx="127001" cy="127001"/>
          </a:xfrm>
          <a:prstGeom prst="rect">
            <a:avLst/>
          </a:prstGeom>
        </p:spPr>
        <p:txBody>
          <a:bodyPr/>
          <a:lstStyle>
            <a:lvl1pPr>
              <a:defRPr>
                <a:solidFill>
                  <a:srgbClr val="FFFFFF"/>
                </a:solidFill>
              </a:defRPr>
            </a:lvl1pPr>
          </a:lstStyle>
          <a:p>
            <a:pPr/>
            <a:fld id="{86CB4B4D-7CA3-9044-876B-883B54F8677D}" type="slidenum"/>
          </a:p>
        </p:txBody>
      </p:sp>
      <p:sp>
        <p:nvSpPr>
          <p:cNvPr id="103" name="Textplatzhalter 7"/>
          <p:cNvSpPr/>
          <p:nvPr>
            <p:ph type="body" sz="quarter" idx="21" hasCustomPrompt="1"/>
          </p:nvPr>
        </p:nvSpPr>
        <p:spPr>
          <a:xfrm>
            <a:off x="430213" y="453580"/>
            <a:ext cx="6662738" cy="180001"/>
          </a:xfrm>
          <a:prstGeom prst="rect">
            <a:avLst/>
          </a:prstGeom>
        </p:spPr>
        <p:txBody>
          <a:bodyPr>
            <a:normAutofit fontScale="100000" lnSpcReduction="0"/>
          </a:bodyPr>
          <a:lstStyle>
            <a:lvl1pPr>
              <a:defRPr sz="900"/>
            </a:lvl1pPr>
          </a:lstStyle>
          <a:p>
            <a:pPr/>
            <a:r>
              <a:t>Overline</a:t>
            </a:r>
          </a:p>
        </p:txBody>
      </p:sp>
      <p:pic>
        <p:nvPicPr>
          <p:cNvPr id="104" name="Bild 7" descr="Bild 7"/>
          <p:cNvPicPr>
            <a:picLocks noChangeAspect="1"/>
          </p:cNvPicPr>
          <p:nvPr/>
        </p:nvPicPr>
        <p:blipFill>
          <a:blip r:embed="rId3">
            <a:extLst/>
          </a:blip>
          <a:stretch>
            <a:fillRect/>
          </a:stretch>
        </p:blipFill>
        <p:spPr>
          <a:xfrm>
            <a:off x="7633513" y="391197"/>
            <a:ext cx="1080276" cy="500978"/>
          </a:xfrm>
          <a:prstGeom prst="rect">
            <a:avLst/>
          </a:prstGeom>
          <a:ln w="12700">
            <a:miter lim="400000"/>
          </a:ln>
        </p:spPr>
      </p:pic>
      <p:sp>
        <p:nvSpPr>
          <p:cNvPr id="105" name="Rechteck 8"/>
          <p:cNvSpPr/>
          <p:nvPr/>
        </p:nvSpPr>
        <p:spPr>
          <a:xfrm>
            <a:off x="1" y="683169"/>
            <a:ext cx="7092951" cy="79201"/>
          </a:xfrm>
          <a:prstGeom prst="rect">
            <a:avLst/>
          </a:prstGeom>
          <a:solidFill>
            <a:schemeClr val="accent1"/>
          </a:solidFill>
          <a:ln w="12700">
            <a:miter lim="400000"/>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el und Inhalt Box">
    <p:spTree>
      <p:nvGrpSpPr>
        <p:cNvPr id="1" name=""/>
        <p:cNvGrpSpPr/>
        <p:nvPr/>
      </p:nvGrpSpPr>
      <p:grpSpPr>
        <a:xfrm>
          <a:off x="0" y="0"/>
          <a:ext cx="0" cy="0"/>
          <a:chOff x="0" y="0"/>
          <a:chExt cx="0" cy="0"/>
        </a:xfrm>
      </p:grpSpPr>
      <p:sp>
        <p:nvSpPr>
          <p:cNvPr id="112" name="Rechteck 11"/>
          <p:cNvSpPr/>
          <p:nvPr/>
        </p:nvSpPr>
        <p:spPr>
          <a:xfrm>
            <a:off x="302839" y="716188"/>
            <a:ext cx="3554161" cy="5594125"/>
          </a:xfrm>
          <a:prstGeom prst="rect">
            <a:avLst/>
          </a:prstGeom>
          <a:solidFill>
            <a:srgbClr val="FFFFFF">
              <a:alpha val="71000"/>
            </a:srgbClr>
          </a:solidFill>
          <a:ln w="12700">
            <a:miter lim="400000"/>
          </a:ln>
        </p:spPr>
        <p:txBody>
          <a:bodyPr lIns="45719" rIns="45719" anchor="ctr"/>
          <a:lstStyle/>
          <a:p>
            <a:pPr algn="ctr">
              <a:defRPr>
                <a:solidFill>
                  <a:srgbClr val="FFFFFF"/>
                </a:solidFill>
              </a:defRPr>
            </a:pPr>
          </a:p>
        </p:txBody>
      </p:sp>
      <p:sp>
        <p:nvSpPr>
          <p:cNvPr id="113" name="Rechteck 12"/>
          <p:cNvSpPr/>
          <p:nvPr/>
        </p:nvSpPr>
        <p:spPr>
          <a:xfrm>
            <a:off x="302839" y="6310312"/>
            <a:ext cx="3554162" cy="547688"/>
          </a:xfrm>
          <a:prstGeom prst="rect">
            <a:avLst/>
          </a:prstGeom>
          <a:solidFill>
            <a:srgbClr val="86B60D"/>
          </a:solidFill>
          <a:ln w="12700">
            <a:miter lim="400000"/>
          </a:ln>
        </p:spPr>
        <p:txBody>
          <a:bodyPr lIns="45719" rIns="45719" anchor="ctr"/>
          <a:lstStyle/>
          <a:p>
            <a:pPr algn="ctr">
              <a:defRPr>
                <a:solidFill>
                  <a:srgbClr val="FFFFFF"/>
                </a:solidFill>
              </a:defRPr>
            </a:pPr>
          </a:p>
        </p:txBody>
      </p:sp>
      <p:sp>
        <p:nvSpPr>
          <p:cNvPr id="114" name="Slide Number"/>
          <p:cNvSpPr txBox="1"/>
          <p:nvPr>
            <p:ph type="sldNum" sz="quarter" idx="2"/>
          </p:nvPr>
        </p:nvSpPr>
        <p:spPr>
          <a:xfrm>
            <a:off x="8586788" y="6490906"/>
            <a:ext cx="127001" cy="127001"/>
          </a:xfrm>
          <a:prstGeom prst="rect">
            <a:avLst/>
          </a:prstGeom>
        </p:spPr>
        <p:txBody>
          <a:bodyPr/>
          <a:lstStyle>
            <a:lvl1pPr>
              <a:defRPr>
                <a:solidFill>
                  <a:srgbClr val="FFFFFF"/>
                </a:solidFill>
              </a:defRPr>
            </a:lvl1pPr>
          </a:lstStyle>
          <a:p>
            <a:pPr/>
            <a:fld id="{86CB4B4D-7CA3-9044-876B-883B54F8677D}" type="slidenum"/>
          </a:p>
        </p:txBody>
      </p:sp>
      <p:sp>
        <p:nvSpPr>
          <p:cNvPr id="115" name="Body Level One…"/>
          <p:cNvSpPr txBox="1"/>
          <p:nvPr>
            <p:ph type="body" sz="quarter" idx="1" hasCustomPrompt="1"/>
          </p:nvPr>
        </p:nvSpPr>
        <p:spPr>
          <a:xfrm>
            <a:off x="430212" y="453580"/>
            <a:ext cx="6662740" cy="180001"/>
          </a:xfrm>
          <a:prstGeom prst="rect">
            <a:avLst/>
          </a:prstGeom>
        </p:spPr>
        <p:txBody>
          <a:bodyPr>
            <a:normAutofit fontScale="100000" lnSpcReduction="0"/>
          </a:bodyPr>
          <a:lstStyle>
            <a:lvl1pPr>
              <a:defRPr sz="900">
                <a:solidFill>
                  <a:srgbClr val="FFFFFF"/>
                </a:solidFill>
              </a:defRPr>
            </a:lvl1pPr>
            <a:lvl2pPr marL="145472" indent="-145472">
              <a:defRPr sz="900">
                <a:solidFill>
                  <a:srgbClr val="FFFFFF"/>
                </a:solidFill>
              </a:defRPr>
            </a:lvl2pPr>
            <a:lvl3pPr marL="328468" indent="-150668">
              <a:defRPr sz="900">
                <a:solidFill>
                  <a:srgbClr val="FFFFFF"/>
                </a:solidFill>
              </a:defRPr>
            </a:lvl3pPr>
            <a:lvl4pPr marL="506124" indent="-144174">
              <a:defRPr sz="900">
                <a:solidFill>
                  <a:srgbClr val="FFFFFF"/>
                </a:solidFill>
              </a:defRPr>
            </a:lvl4pPr>
            <a:lvl5pPr marL="683635" indent="-145472">
              <a:defRPr sz="900">
                <a:solidFill>
                  <a:srgbClr val="FFFFFF"/>
                </a:solidFill>
              </a:defRPr>
            </a:lvl5pPr>
          </a:lstStyle>
          <a:p>
            <a:pPr/>
            <a:r>
              <a:t>Overline</a:t>
            </a:r>
          </a:p>
          <a:p>
            <a:pPr lvl="1"/>
            <a:r>
              <a:t/>
            </a:r>
          </a:p>
          <a:p>
            <a:pPr lvl="2"/>
            <a:r>
              <a:t/>
            </a:r>
          </a:p>
          <a:p>
            <a:pPr lvl="3"/>
            <a:r>
              <a:t/>
            </a:r>
          </a:p>
          <a:p>
            <a:pPr lvl="4"/>
            <a:r>
              <a:t/>
            </a:r>
          </a:p>
        </p:txBody>
      </p:sp>
      <p:sp>
        <p:nvSpPr>
          <p:cNvPr id="116" name="Rechteck 8"/>
          <p:cNvSpPr/>
          <p:nvPr/>
        </p:nvSpPr>
        <p:spPr>
          <a:xfrm>
            <a:off x="1" y="683169"/>
            <a:ext cx="7092951" cy="79201"/>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117" name="Title Text"/>
          <p:cNvSpPr txBox="1"/>
          <p:nvPr>
            <p:ph type="title"/>
          </p:nvPr>
        </p:nvSpPr>
        <p:spPr>
          <a:xfrm>
            <a:off x="430214" y="956613"/>
            <a:ext cx="3272029" cy="688351"/>
          </a:xfrm>
          <a:prstGeom prst="rect">
            <a:avLst/>
          </a:prstGeom>
        </p:spPr>
        <p:txBody>
          <a:bodyPr>
            <a:normAutofit fontScale="100000" lnSpcReduction="0"/>
          </a:bodyPr>
          <a:lstStyle/>
          <a:p>
            <a:pPr/>
            <a:r>
              <a:t>Title Text</a:t>
            </a:r>
          </a:p>
        </p:txBody>
      </p:sp>
      <p:pic>
        <p:nvPicPr>
          <p:cNvPr id="118" name="Bild 14" descr="Bild 14"/>
          <p:cNvPicPr>
            <a:picLocks noChangeAspect="1"/>
          </p:cNvPicPr>
          <p:nvPr/>
        </p:nvPicPr>
        <p:blipFill>
          <a:blip r:embed="rId2">
            <a:extLst/>
          </a:blip>
          <a:stretch>
            <a:fillRect/>
          </a:stretch>
        </p:blipFill>
        <p:spPr>
          <a:xfrm>
            <a:off x="7633514" y="391197"/>
            <a:ext cx="1080274" cy="500978"/>
          </a:xfrm>
          <a:prstGeom prst="rect">
            <a:avLst/>
          </a:prstGeom>
          <a:ln w="12700">
            <a:miter lim="400000"/>
          </a:ln>
        </p:spPr>
      </p:pic>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Bild 3" descr="Bild 3"/>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3" name="Rechteck 13"/>
          <p:cNvSpPr/>
          <p:nvPr/>
        </p:nvSpPr>
        <p:spPr>
          <a:xfrm>
            <a:off x="5159626" y="0"/>
            <a:ext cx="3571395" cy="1989140"/>
          </a:xfrm>
          <a:prstGeom prst="rect">
            <a:avLst/>
          </a:prstGeom>
          <a:solidFill>
            <a:srgbClr val="86B60D"/>
          </a:solidFill>
          <a:ln w="12700">
            <a:miter lim="400000"/>
          </a:ln>
        </p:spPr>
        <p:txBody>
          <a:bodyPr lIns="45719" rIns="45719" anchor="ctr"/>
          <a:lstStyle/>
          <a:p>
            <a:pPr algn="ctr">
              <a:defRPr>
                <a:solidFill>
                  <a:srgbClr val="FFFFFF"/>
                </a:solidFill>
              </a:defRPr>
            </a:pPr>
          </a:p>
        </p:txBody>
      </p:sp>
      <p:pic>
        <p:nvPicPr>
          <p:cNvPr id="4" name="Bild 17" descr="Bild 17"/>
          <p:cNvPicPr>
            <a:picLocks noChangeAspect="1"/>
          </p:cNvPicPr>
          <p:nvPr/>
        </p:nvPicPr>
        <p:blipFill>
          <a:blip r:embed="rId3">
            <a:extLst/>
          </a:blip>
          <a:stretch>
            <a:fillRect/>
          </a:stretch>
        </p:blipFill>
        <p:spPr>
          <a:xfrm>
            <a:off x="5813049" y="392543"/>
            <a:ext cx="2361133" cy="1094977"/>
          </a:xfrm>
          <a:prstGeom prst="rect">
            <a:avLst/>
          </a:prstGeom>
          <a:ln w="12700">
            <a:miter lim="400000"/>
          </a:ln>
        </p:spPr>
      </p:pic>
      <p:sp>
        <p:nvSpPr>
          <p:cNvPr id="5" name="Rechteck 19"/>
          <p:cNvSpPr/>
          <p:nvPr/>
        </p:nvSpPr>
        <p:spPr>
          <a:xfrm>
            <a:off x="5159628" y="6310312"/>
            <a:ext cx="3554161" cy="547688"/>
          </a:xfrm>
          <a:prstGeom prst="rect">
            <a:avLst/>
          </a:prstGeom>
          <a:solidFill>
            <a:srgbClr val="86B60D"/>
          </a:solidFill>
          <a:ln w="12700">
            <a:miter lim="400000"/>
          </a:ln>
        </p:spPr>
        <p:txBody>
          <a:bodyPr lIns="45719" rIns="45719" anchor="ctr"/>
          <a:lstStyle/>
          <a:p>
            <a:pPr algn="ctr">
              <a:defRPr>
                <a:solidFill>
                  <a:srgbClr val="FFFFFF"/>
                </a:solidFill>
              </a:defRPr>
            </a:pPr>
          </a:p>
        </p:txBody>
      </p:sp>
      <p:sp>
        <p:nvSpPr>
          <p:cNvPr id="6" name="Title Text"/>
          <p:cNvSpPr txBox="1"/>
          <p:nvPr>
            <p:ph type="title"/>
          </p:nvPr>
        </p:nvSpPr>
        <p:spPr>
          <a:xfrm>
            <a:off x="457200" y="0"/>
            <a:ext cx="8229600" cy="1417638"/>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lstStyle/>
          <a:p>
            <a:pPr/>
            <a:r>
              <a:t>Title Text</a:t>
            </a:r>
          </a:p>
        </p:txBody>
      </p:sp>
      <p:sp>
        <p:nvSpPr>
          <p:cNvPr id="7" name="Body Level One…"/>
          <p:cNvSpPr txBox="1"/>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a:r>
              <a:t>Body Level One</a:t>
            </a:r>
          </a:p>
          <a:p>
            <a:pPr lvl="1"/>
            <a:r>
              <a:t>Body Level Two</a:t>
            </a:r>
          </a:p>
          <a:p>
            <a:pPr lvl="2"/>
            <a:r>
              <a:t>Body Level Three</a:t>
            </a:r>
          </a:p>
          <a:p>
            <a:pPr lvl="3"/>
            <a:r>
              <a:t>Body Level Four</a:t>
            </a:r>
          </a:p>
          <a:p>
            <a:pPr lvl="4"/>
            <a:r>
              <a:t>Body Level Five</a:t>
            </a:r>
          </a:p>
        </p:txBody>
      </p:sp>
      <p:sp>
        <p:nvSpPr>
          <p:cNvPr id="8" name="Slide Number"/>
          <p:cNvSpPr txBox="1"/>
          <p:nvPr>
            <p:ph type="sldNum" sz="quarter" idx="2"/>
          </p:nvPr>
        </p:nvSpPr>
        <p:spPr>
          <a:xfrm>
            <a:off x="4419600" y="6356350"/>
            <a:ext cx="2133600" cy="368300"/>
          </a:xfrm>
          <a:prstGeom prst="rect">
            <a:avLst/>
          </a:prstGeom>
          <a:ln w="12700">
            <a:miter lim="400000"/>
          </a:ln>
        </p:spPr>
        <p:txBody>
          <a:bodyPr wrap="none" lIns="0" tIns="0" rIns="0" bIns="0">
            <a:spAutoFit/>
          </a:bodyPr>
          <a:lstStyle>
            <a:lvl1pPr algn="r">
              <a:defRPr sz="7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l" defTabSz="457200" rtl="0" latinLnBrk="0">
        <a:lnSpc>
          <a:spcPct val="100000"/>
        </a:lnSpc>
        <a:spcBef>
          <a:spcPts val="0"/>
        </a:spcBef>
        <a:spcAft>
          <a:spcPts val="0"/>
        </a:spcAft>
        <a:buClrTx/>
        <a:buSzTx/>
        <a:buFontTx/>
        <a:buNone/>
        <a:tabLst/>
        <a:defRPr b="0" baseline="0" cap="none" i="0" spc="0" strike="noStrike" sz="1800" u="none">
          <a:solidFill>
            <a:srgbClr val="000000"/>
          </a:solidFill>
          <a:uFillTx/>
          <a:latin typeface="+mj-lt"/>
          <a:ea typeface="+mj-ea"/>
          <a:cs typeface="+mj-cs"/>
          <a:sym typeface="Verdana"/>
        </a:defRPr>
      </a:lvl1pPr>
      <a:lvl2pPr marL="0" marR="0" indent="0" algn="l" defTabSz="457200" rtl="0" latinLnBrk="0">
        <a:lnSpc>
          <a:spcPct val="100000"/>
        </a:lnSpc>
        <a:spcBef>
          <a:spcPts val="0"/>
        </a:spcBef>
        <a:spcAft>
          <a:spcPts val="0"/>
        </a:spcAft>
        <a:buClrTx/>
        <a:buSzTx/>
        <a:buFontTx/>
        <a:buNone/>
        <a:tabLst/>
        <a:defRPr b="0" baseline="0" cap="none" i="0" spc="0" strike="noStrike" sz="1800" u="none">
          <a:solidFill>
            <a:srgbClr val="000000"/>
          </a:solidFill>
          <a:uFillTx/>
          <a:latin typeface="+mj-lt"/>
          <a:ea typeface="+mj-ea"/>
          <a:cs typeface="+mj-cs"/>
          <a:sym typeface="Verdana"/>
        </a:defRPr>
      </a:lvl2pPr>
      <a:lvl3pPr marL="0" marR="0" indent="0" algn="l" defTabSz="457200" rtl="0" latinLnBrk="0">
        <a:lnSpc>
          <a:spcPct val="100000"/>
        </a:lnSpc>
        <a:spcBef>
          <a:spcPts val="0"/>
        </a:spcBef>
        <a:spcAft>
          <a:spcPts val="0"/>
        </a:spcAft>
        <a:buClrTx/>
        <a:buSzTx/>
        <a:buFontTx/>
        <a:buNone/>
        <a:tabLst/>
        <a:defRPr b="0" baseline="0" cap="none" i="0" spc="0" strike="noStrike" sz="1800" u="none">
          <a:solidFill>
            <a:srgbClr val="000000"/>
          </a:solidFill>
          <a:uFillTx/>
          <a:latin typeface="+mj-lt"/>
          <a:ea typeface="+mj-ea"/>
          <a:cs typeface="+mj-cs"/>
          <a:sym typeface="Verdana"/>
        </a:defRPr>
      </a:lvl3pPr>
      <a:lvl4pPr marL="0" marR="0" indent="0" algn="l" defTabSz="457200" rtl="0" latinLnBrk="0">
        <a:lnSpc>
          <a:spcPct val="100000"/>
        </a:lnSpc>
        <a:spcBef>
          <a:spcPts val="0"/>
        </a:spcBef>
        <a:spcAft>
          <a:spcPts val="0"/>
        </a:spcAft>
        <a:buClrTx/>
        <a:buSzTx/>
        <a:buFontTx/>
        <a:buNone/>
        <a:tabLst/>
        <a:defRPr b="0" baseline="0" cap="none" i="0" spc="0" strike="noStrike" sz="1800" u="none">
          <a:solidFill>
            <a:srgbClr val="000000"/>
          </a:solidFill>
          <a:uFillTx/>
          <a:latin typeface="+mj-lt"/>
          <a:ea typeface="+mj-ea"/>
          <a:cs typeface="+mj-cs"/>
          <a:sym typeface="Verdana"/>
        </a:defRPr>
      </a:lvl4pPr>
      <a:lvl5pPr marL="0" marR="0" indent="0" algn="l" defTabSz="457200" rtl="0" latinLnBrk="0">
        <a:lnSpc>
          <a:spcPct val="100000"/>
        </a:lnSpc>
        <a:spcBef>
          <a:spcPts val="0"/>
        </a:spcBef>
        <a:spcAft>
          <a:spcPts val="0"/>
        </a:spcAft>
        <a:buClrTx/>
        <a:buSzTx/>
        <a:buFontTx/>
        <a:buNone/>
        <a:tabLst/>
        <a:defRPr b="0" baseline="0" cap="none" i="0" spc="0" strike="noStrike" sz="1800" u="none">
          <a:solidFill>
            <a:srgbClr val="000000"/>
          </a:solidFill>
          <a:uFillTx/>
          <a:latin typeface="+mj-lt"/>
          <a:ea typeface="+mj-ea"/>
          <a:cs typeface="+mj-cs"/>
          <a:sym typeface="Verdana"/>
        </a:defRPr>
      </a:lvl5pPr>
      <a:lvl6pPr marL="0" marR="0" indent="0" algn="l" defTabSz="457200" rtl="0" latinLnBrk="0">
        <a:lnSpc>
          <a:spcPct val="100000"/>
        </a:lnSpc>
        <a:spcBef>
          <a:spcPts val="0"/>
        </a:spcBef>
        <a:spcAft>
          <a:spcPts val="0"/>
        </a:spcAft>
        <a:buClrTx/>
        <a:buSzTx/>
        <a:buFontTx/>
        <a:buNone/>
        <a:tabLst/>
        <a:defRPr b="0" baseline="0" cap="none" i="0" spc="0" strike="noStrike" sz="1800" u="none">
          <a:solidFill>
            <a:srgbClr val="000000"/>
          </a:solidFill>
          <a:uFillTx/>
          <a:latin typeface="+mj-lt"/>
          <a:ea typeface="+mj-ea"/>
          <a:cs typeface="+mj-cs"/>
          <a:sym typeface="Verdana"/>
        </a:defRPr>
      </a:lvl6pPr>
      <a:lvl7pPr marL="0" marR="0" indent="0" algn="l" defTabSz="457200" rtl="0" latinLnBrk="0">
        <a:lnSpc>
          <a:spcPct val="100000"/>
        </a:lnSpc>
        <a:spcBef>
          <a:spcPts val="0"/>
        </a:spcBef>
        <a:spcAft>
          <a:spcPts val="0"/>
        </a:spcAft>
        <a:buClrTx/>
        <a:buSzTx/>
        <a:buFontTx/>
        <a:buNone/>
        <a:tabLst/>
        <a:defRPr b="0" baseline="0" cap="none" i="0" spc="0" strike="noStrike" sz="1800" u="none">
          <a:solidFill>
            <a:srgbClr val="000000"/>
          </a:solidFill>
          <a:uFillTx/>
          <a:latin typeface="+mj-lt"/>
          <a:ea typeface="+mj-ea"/>
          <a:cs typeface="+mj-cs"/>
          <a:sym typeface="Verdana"/>
        </a:defRPr>
      </a:lvl7pPr>
      <a:lvl8pPr marL="0" marR="0" indent="0" algn="l" defTabSz="457200" rtl="0" latinLnBrk="0">
        <a:lnSpc>
          <a:spcPct val="100000"/>
        </a:lnSpc>
        <a:spcBef>
          <a:spcPts val="0"/>
        </a:spcBef>
        <a:spcAft>
          <a:spcPts val="0"/>
        </a:spcAft>
        <a:buClrTx/>
        <a:buSzTx/>
        <a:buFontTx/>
        <a:buNone/>
        <a:tabLst/>
        <a:defRPr b="0" baseline="0" cap="none" i="0" spc="0" strike="noStrike" sz="1800" u="none">
          <a:solidFill>
            <a:srgbClr val="000000"/>
          </a:solidFill>
          <a:uFillTx/>
          <a:latin typeface="+mj-lt"/>
          <a:ea typeface="+mj-ea"/>
          <a:cs typeface="+mj-cs"/>
          <a:sym typeface="Verdana"/>
        </a:defRPr>
      </a:lvl8pPr>
      <a:lvl9pPr marL="0" marR="0" indent="0" algn="l" defTabSz="457200" rtl="0" latinLnBrk="0">
        <a:lnSpc>
          <a:spcPct val="100000"/>
        </a:lnSpc>
        <a:spcBef>
          <a:spcPts val="0"/>
        </a:spcBef>
        <a:spcAft>
          <a:spcPts val="0"/>
        </a:spcAft>
        <a:buClrTx/>
        <a:buSzTx/>
        <a:buFontTx/>
        <a:buNone/>
        <a:tabLst/>
        <a:defRPr b="0" baseline="0" cap="none" i="0" spc="0" strike="noStrike" sz="1800" u="none">
          <a:solidFill>
            <a:srgbClr val="000000"/>
          </a:solidFill>
          <a:uFillTx/>
          <a:latin typeface="+mj-lt"/>
          <a:ea typeface="+mj-ea"/>
          <a:cs typeface="+mj-cs"/>
          <a:sym typeface="Verdana"/>
        </a:defRPr>
      </a:lvl9pPr>
    </p:titleStyle>
    <p:bodyStyle>
      <a:lvl1pPr marL="0" marR="0" indent="0" algn="l" defTabSz="457200" rtl="0" latinLnBrk="0">
        <a:lnSpc>
          <a:spcPct val="130000"/>
        </a:lnSpc>
        <a:spcBef>
          <a:spcPts val="0"/>
        </a:spcBef>
        <a:spcAft>
          <a:spcPts val="0"/>
        </a:spcAft>
        <a:buClrTx/>
        <a:buSzTx/>
        <a:buFontTx/>
        <a:buNone/>
        <a:tabLst/>
        <a:defRPr b="0" baseline="0" cap="none" i="0" spc="0" strike="noStrike" sz="1100" u="none">
          <a:solidFill>
            <a:srgbClr val="000000"/>
          </a:solidFill>
          <a:uFillTx/>
          <a:latin typeface="+mj-lt"/>
          <a:ea typeface="+mj-ea"/>
          <a:cs typeface="+mj-cs"/>
          <a:sym typeface="Verdana"/>
        </a:defRPr>
      </a:lvl1pPr>
      <a:lvl2pPr marL="177800" marR="0" indent="-177800" algn="l" defTabSz="457200" rtl="0" latinLnBrk="0">
        <a:lnSpc>
          <a:spcPct val="130000"/>
        </a:lnSpc>
        <a:spcBef>
          <a:spcPts val="0"/>
        </a:spcBef>
        <a:spcAft>
          <a:spcPts val="0"/>
        </a:spcAft>
        <a:buClrTx/>
        <a:buSzPct val="100000"/>
        <a:buFontTx/>
        <a:buChar char="&gt;"/>
        <a:tabLst/>
        <a:defRPr b="0" baseline="0" cap="none" i="0" spc="0" strike="noStrike" sz="1100" u="none">
          <a:solidFill>
            <a:srgbClr val="000000"/>
          </a:solidFill>
          <a:uFillTx/>
          <a:latin typeface="+mj-lt"/>
          <a:ea typeface="+mj-ea"/>
          <a:cs typeface="+mj-cs"/>
          <a:sym typeface="Verdana"/>
        </a:defRPr>
      </a:lvl2pPr>
      <a:lvl3pPr marL="361950" marR="0" indent="-184150" algn="l" defTabSz="457200" rtl="0" latinLnBrk="0">
        <a:lnSpc>
          <a:spcPct val="130000"/>
        </a:lnSpc>
        <a:spcBef>
          <a:spcPts val="0"/>
        </a:spcBef>
        <a:spcAft>
          <a:spcPts val="0"/>
        </a:spcAft>
        <a:buClrTx/>
        <a:buSzPct val="100000"/>
        <a:buFontTx/>
        <a:buChar char="&gt;"/>
        <a:tabLst/>
        <a:defRPr b="0" baseline="0" cap="none" i="0" spc="0" strike="noStrike" sz="1100" u="none">
          <a:solidFill>
            <a:srgbClr val="000000"/>
          </a:solidFill>
          <a:uFillTx/>
          <a:latin typeface="+mj-lt"/>
          <a:ea typeface="+mj-ea"/>
          <a:cs typeface="+mj-cs"/>
          <a:sym typeface="Verdana"/>
        </a:defRPr>
      </a:lvl3pPr>
      <a:lvl4pPr marL="538162" marR="0" indent="-176212" algn="l" defTabSz="457200" rtl="0" latinLnBrk="0">
        <a:lnSpc>
          <a:spcPct val="130000"/>
        </a:lnSpc>
        <a:spcBef>
          <a:spcPts val="0"/>
        </a:spcBef>
        <a:spcAft>
          <a:spcPts val="0"/>
        </a:spcAft>
        <a:buClrTx/>
        <a:buSzPct val="100000"/>
        <a:buFontTx/>
        <a:buChar char="–"/>
        <a:tabLst/>
        <a:defRPr b="0" baseline="0" cap="none" i="0" spc="0" strike="noStrike" sz="1100" u="none">
          <a:solidFill>
            <a:srgbClr val="000000"/>
          </a:solidFill>
          <a:uFillTx/>
          <a:latin typeface="+mj-lt"/>
          <a:ea typeface="+mj-ea"/>
          <a:cs typeface="+mj-cs"/>
          <a:sym typeface="Verdana"/>
        </a:defRPr>
      </a:lvl4pPr>
      <a:lvl5pPr marL="715962" marR="0" indent="-177800" algn="l" defTabSz="457200" rtl="0" latinLnBrk="0">
        <a:lnSpc>
          <a:spcPct val="130000"/>
        </a:lnSpc>
        <a:spcBef>
          <a:spcPts val="0"/>
        </a:spcBef>
        <a:spcAft>
          <a:spcPts val="0"/>
        </a:spcAft>
        <a:buClrTx/>
        <a:buSzPct val="100000"/>
        <a:buFontTx/>
        <a:buChar char="–"/>
        <a:tabLst/>
        <a:defRPr b="0" baseline="0" cap="none" i="0" spc="0" strike="noStrike" sz="1100" u="none">
          <a:solidFill>
            <a:srgbClr val="000000"/>
          </a:solidFill>
          <a:uFillTx/>
          <a:latin typeface="+mj-lt"/>
          <a:ea typeface="+mj-ea"/>
          <a:cs typeface="+mj-cs"/>
          <a:sym typeface="Verdana"/>
        </a:defRPr>
      </a:lvl5pPr>
      <a:lvl6pPr marL="2411729" marR="0" indent="-125729" algn="l" defTabSz="457200" rtl="0" latinLnBrk="0">
        <a:lnSpc>
          <a:spcPct val="130000"/>
        </a:lnSpc>
        <a:spcBef>
          <a:spcPts val="0"/>
        </a:spcBef>
        <a:spcAft>
          <a:spcPts val="0"/>
        </a:spcAft>
        <a:buClrTx/>
        <a:buSzPct val="100000"/>
        <a:buFontTx/>
        <a:buChar char="•"/>
        <a:tabLst/>
        <a:defRPr b="0" baseline="0" cap="none" i="0" spc="0" strike="noStrike" sz="1100" u="none">
          <a:solidFill>
            <a:srgbClr val="000000"/>
          </a:solidFill>
          <a:uFillTx/>
          <a:latin typeface="+mj-lt"/>
          <a:ea typeface="+mj-ea"/>
          <a:cs typeface="+mj-cs"/>
          <a:sym typeface="Verdana"/>
        </a:defRPr>
      </a:lvl6pPr>
      <a:lvl7pPr marL="2868929" marR="0" indent="-125729" algn="l" defTabSz="457200" rtl="0" latinLnBrk="0">
        <a:lnSpc>
          <a:spcPct val="130000"/>
        </a:lnSpc>
        <a:spcBef>
          <a:spcPts val="0"/>
        </a:spcBef>
        <a:spcAft>
          <a:spcPts val="0"/>
        </a:spcAft>
        <a:buClrTx/>
        <a:buSzPct val="100000"/>
        <a:buFontTx/>
        <a:buChar char="•"/>
        <a:tabLst/>
        <a:defRPr b="0" baseline="0" cap="none" i="0" spc="0" strike="noStrike" sz="1100" u="none">
          <a:solidFill>
            <a:srgbClr val="000000"/>
          </a:solidFill>
          <a:uFillTx/>
          <a:latin typeface="+mj-lt"/>
          <a:ea typeface="+mj-ea"/>
          <a:cs typeface="+mj-cs"/>
          <a:sym typeface="Verdana"/>
        </a:defRPr>
      </a:lvl7pPr>
      <a:lvl8pPr marL="3326129" marR="0" indent="-125729" algn="l" defTabSz="457200" rtl="0" latinLnBrk="0">
        <a:lnSpc>
          <a:spcPct val="130000"/>
        </a:lnSpc>
        <a:spcBef>
          <a:spcPts val="0"/>
        </a:spcBef>
        <a:spcAft>
          <a:spcPts val="0"/>
        </a:spcAft>
        <a:buClrTx/>
        <a:buSzPct val="100000"/>
        <a:buFontTx/>
        <a:buChar char="•"/>
        <a:tabLst/>
        <a:defRPr b="0" baseline="0" cap="none" i="0" spc="0" strike="noStrike" sz="1100" u="none">
          <a:solidFill>
            <a:srgbClr val="000000"/>
          </a:solidFill>
          <a:uFillTx/>
          <a:latin typeface="+mj-lt"/>
          <a:ea typeface="+mj-ea"/>
          <a:cs typeface="+mj-cs"/>
          <a:sym typeface="Verdana"/>
        </a:defRPr>
      </a:lvl8pPr>
      <a:lvl9pPr marL="3783329" marR="0" indent="-125729" algn="l" defTabSz="457200" rtl="0" latinLnBrk="0">
        <a:lnSpc>
          <a:spcPct val="130000"/>
        </a:lnSpc>
        <a:spcBef>
          <a:spcPts val="0"/>
        </a:spcBef>
        <a:spcAft>
          <a:spcPts val="0"/>
        </a:spcAft>
        <a:buClrTx/>
        <a:buSzPct val="100000"/>
        <a:buFontTx/>
        <a:buChar char="•"/>
        <a:tabLst/>
        <a:defRPr b="0" baseline="0" cap="none" i="0" spc="0" strike="noStrike" sz="1100" u="none">
          <a:solidFill>
            <a:srgbClr val="000000"/>
          </a:solidFill>
          <a:uFillTx/>
          <a:latin typeface="+mj-lt"/>
          <a:ea typeface="+mj-ea"/>
          <a:cs typeface="+mj-cs"/>
          <a:sym typeface="Verdana"/>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700" u="none">
          <a:solidFill>
            <a:schemeClr val="tx1"/>
          </a:solidFill>
          <a:uFillTx/>
          <a:latin typeface="+mn-lt"/>
          <a:ea typeface="+mn-ea"/>
          <a:cs typeface="+mn-cs"/>
          <a:sym typeface="Verdana"/>
        </a:defRPr>
      </a:lvl1pPr>
      <a:lvl2pPr marL="0" marR="0" indent="457200" algn="r" defTabSz="457200" rtl="0" latinLnBrk="0">
        <a:lnSpc>
          <a:spcPct val="100000"/>
        </a:lnSpc>
        <a:spcBef>
          <a:spcPts val="0"/>
        </a:spcBef>
        <a:spcAft>
          <a:spcPts val="0"/>
        </a:spcAft>
        <a:buClrTx/>
        <a:buSzTx/>
        <a:buFontTx/>
        <a:buNone/>
        <a:tabLst/>
        <a:defRPr b="0" baseline="0" cap="none" i="0" spc="0" strike="noStrike" sz="700" u="none">
          <a:solidFill>
            <a:schemeClr val="tx1"/>
          </a:solidFill>
          <a:uFillTx/>
          <a:latin typeface="+mn-lt"/>
          <a:ea typeface="+mn-ea"/>
          <a:cs typeface="+mn-cs"/>
          <a:sym typeface="Verdana"/>
        </a:defRPr>
      </a:lvl2pPr>
      <a:lvl3pPr marL="0" marR="0" indent="914400" algn="r" defTabSz="457200" rtl="0" latinLnBrk="0">
        <a:lnSpc>
          <a:spcPct val="100000"/>
        </a:lnSpc>
        <a:spcBef>
          <a:spcPts val="0"/>
        </a:spcBef>
        <a:spcAft>
          <a:spcPts val="0"/>
        </a:spcAft>
        <a:buClrTx/>
        <a:buSzTx/>
        <a:buFontTx/>
        <a:buNone/>
        <a:tabLst/>
        <a:defRPr b="0" baseline="0" cap="none" i="0" spc="0" strike="noStrike" sz="700" u="none">
          <a:solidFill>
            <a:schemeClr val="tx1"/>
          </a:solidFill>
          <a:uFillTx/>
          <a:latin typeface="+mn-lt"/>
          <a:ea typeface="+mn-ea"/>
          <a:cs typeface="+mn-cs"/>
          <a:sym typeface="Verdana"/>
        </a:defRPr>
      </a:lvl3pPr>
      <a:lvl4pPr marL="0" marR="0" indent="1371600" algn="r" defTabSz="457200" rtl="0" latinLnBrk="0">
        <a:lnSpc>
          <a:spcPct val="100000"/>
        </a:lnSpc>
        <a:spcBef>
          <a:spcPts val="0"/>
        </a:spcBef>
        <a:spcAft>
          <a:spcPts val="0"/>
        </a:spcAft>
        <a:buClrTx/>
        <a:buSzTx/>
        <a:buFontTx/>
        <a:buNone/>
        <a:tabLst/>
        <a:defRPr b="0" baseline="0" cap="none" i="0" spc="0" strike="noStrike" sz="700" u="none">
          <a:solidFill>
            <a:schemeClr val="tx1"/>
          </a:solidFill>
          <a:uFillTx/>
          <a:latin typeface="+mn-lt"/>
          <a:ea typeface="+mn-ea"/>
          <a:cs typeface="+mn-cs"/>
          <a:sym typeface="Verdana"/>
        </a:defRPr>
      </a:lvl4pPr>
      <a:lvl5pPr marL="0" marR="0" indent="1828800" algn="r" defTabSz="457200" rtl="0" latinLnBrk="0">
        <a:lnSpc>
          <a:spcPct val="100000"/>
        </a:lnSpc>
        <a:spcBef>
          <a:spcPts val="0"/>
        </a:spcBef>
        <a:spcAft>
          <a:spcPts val="0"/>
        </a:spcAft>
        <a:buClrTx/>
        <a:buSzTx/>
        <a:buFontTx/>
        <a:buNone/>
        <a:tabLst/>
        <a:defRPr b="0" baseline="0" cap="none" i="0" spc="0" strike="noStrike" sz="700" u="none">
          <a:solidFill>
            <a:schemeClr val="tx1"/>
          </a:solidFill>
          <a:uFillTx/>
          <a:latin typeface="+mn-lt"/>
          <a:ea typeface="+mn-ea"/>
          <a:cs typeface="+mn-cs"/>
          <a:sym typeface="Verdana"/>
        </a:defRPr>
      </a:lvl5pPr>
      <a:lvl6pPr marL="0" marR="0" indent="2286000" algn="r" defTabSz="457200" rtl="0" latinLnBrk="0">
        <a:lnSpc>
          <a:spcPct val="100000"/>
        </a:lnSpc>
        <a:spcBef>
          <a:spcPts val="0"/>
        </a:spcBef>
        <a:spcAft>
          <a:spcPts val="0"/>
        </a:spcAft>
        <a:buClrTx/>
        <a:buSzTx/>
        <a:buFontTx/>
        <a:buNone/>
        <a:tabLst/>
        <a:defRPr b="0" baseline="0" cap="none" i="0" spc="0" strike="noStrike" sz="700" u="none">
          <a:solidFill>
            <a:schemeClr val="tx1"/>
          </a:solidFill>
          <a:uFillTx/>
          <a:latin typeface="+mn-lt"/>
          <a:ea typeface="+mn-ea"/>
          <a:cs typeface="+mn-cs"/>
          <a:sym typeface="Verdana"/>
        </a:defRPr>
      </a:lvl6pPr>
      <a:lvl7pPr marL="0" marR="0" indent="2743200" algn="r" defTabSz="457200" rtl="0" latinLnBrk="0">
        <a:lnSpc>
          <a:spcPct val="100000"/>
        </a:lnSpc>
        <a:spcBef>
          <a:spcPts val="0"/>
        </a:spcBef>
        <a:spcAft>
          <a:spcPts val="0"/>
        </a:spcAft>
        <a:buClrTx/>
        <a:buSzTx/>
        <a:buFontTx/>
        <a:buNone/>
        <a:tabLst/>
        <a:defRPr b="0" baseline="0" cap="none" i="0" spc="0" strike="noStrike" sz="700" u="none">
          <a:solidFill>
            <a:schemeClr val="tx1"/>
          </a:solidFill>
          <a:uFillTx/>
          <a:latin typeface="+mn-lt"/>
          <a:ea typeface="+mn-ea"/>
          <a:cs typeface="+mn-cs"/>
          <a:sym typeface="Verdana"/>
        </a:defRPr>
      </a:lvl7pPr>
      <a:lvl8pPr marL="0" marR="0" indent="3200400" algn="r" defTabSz="457200" rtl="0" latinLnBrk="0">
        <a:lnSpc>
          <a:spcPct val="100000"/>
        </a:lnSpc>
        <a:spcBef>
          <a:spcPts val="0"/>
        </a:spcBef>
        <a:spcAft>
          <a:spcPts val="0"/>
        </a:spcAft>
        <a:buClrTx/>
        <a:buSzTx/>
        <a:buFontTx/>
        <a:buNone/>
        <a:tabLst/>
        <a:defRPr b="0" baseline="0" cap="none" i="0" spc="0" strike="noStrike" sz="700" u="none">
          <a:solidFill>
            <a:schemeClr val="tx1"/>
          </a:solidFill>
          <a:uFillTx/>
          <a:latin typeface="+mn-lt"/>
          <a:ea typeface="+mn-ea"/>
          <a:cs typeface="+mn-cs"/>
          <a:sym typeface="Verdana"/>
        </a:defRPr>
      </a:lvl8pPr>
      <a:lvl9pPr marL="0" marR="0" indent="3657600" algn="r" defTabSz="457200" rtl="0" latinLnBrk="0">
        <a:lnSpc>
          <a:spcPct val="100000"/>
        </a:lnSpc>
        <a:spcBef>
          <a:spcPts val="0"/>
        </a:spcBef>
        <a:spcAft>
          <a:spcPts val="0"/>
        </a:spcAft>
        <a:buClrTx/>
        <a:buSzTx/>
        <a:buFontTx/>
        <a:buNone/>
        <a:tabLst/>
        <a:defRPr b="0" baseline="0" cap="none" i="0" spc="0" strike="noStrike" sz="700" u="none">
          <a:solidFill>
            <a:schemeClr val="tx1"/>
          </a:solidFill>
          <a:uFillTx/>
          <a:latin typeface="+mn-lt"/>
          <a:ea typeface="+mn-ea"/>
          <a:cs typeface="+mn-cs"/>
          <a:sym typeface="Verdan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1.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2.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6.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7.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7.jpeg"/><Relationship Id="rId4"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 Id="rId3" Type="http://schemas.openxmlformats.org/officeDocument/2006/relationships/image" Target="../media/image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jpe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Fußzeilenplatzhalter 3"/>
          <p:cNvSpPr txBox="1"/>
          <p:nvPr/>
        </p:nvSpPr>
        <p:spPr>
          <a:xfrm>
            <a:off x="5395579" y="6490906"/>
            <a:ext cx="2389982"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700">
                <a:solidFill>
                  <a:srgbClr val="FFFFFF"/>
                </a:solidFill>
              </a:defRPr>
            </a:lvl1pPr>
          </a:lstStyle>
          <a:p>
            <a:pPr/>
            <a:r>
              <a:t>© EnOcean Alliance │ Graham Martin</a:t>
            </a:r>
          </a:p>
        </p:txBody>
      </p:sp>
      <p:sp>
        <p:nvSpPr>
          <p:cNvPr id="163" name="Datumsplatzhalter 4"/>
          <p:cNvSpPr txBox="1"/>
          <p:nvPr/>
        </p:nvSpPr>
        <p:spPr>
          <a:xfrm>
            <a:off x="7838284" y="6490906"/>
            <a:ext cx="723733"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sz="700">
                <a:solidFill>
                  <a:srgbClr val="FFFFFF"/>
                </a:solidFill>
              </a:defRPr>
            </a:lvl1pPr>
          </a:lstStyle>
          <a:p>
            <a:pPr/>
            <a:r>
              <a:t>Juli 23</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62" name="Fußzeilenplatzhalter 2"/>
          <p:cNvSpPr txBox="1"/>
          <p:nvPr/>
        </p:nvSpPr>
        <p:spPr>
          <a:xfrm>
            <a:off x="430214" y="6490906"/>
            <a:ext cx="2504464"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700">
                <a:solidFill>
                  <a:srgbClr val="FFFFFF"/>
                </a:solidFill>
              </a:defRPr>
            </a:lvl1pPr>
          </a:lstStyle>
          <a:p>
            <a:pPr/>
            <a:r>
              <a:t>© EnOcean Alliance │ Graham Martin</a:t>
            </a:r>
          </a:p>
        </p:txBody>
      </p:sp>
      <p:sp>
        <p:nvSpPr>
          <p:cNvPr id="263" name="Datumsplatzhalter 1"/>
          <p:cNvSpPr txBox="1"/>
          <p:nvPr/>
        </p:nvSpPr>
        <p:spPr>
          <a:xfrm>
            <a:off x="3004494" y="6490906"/>
            <a:ext cx="716612"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sz="700">
                <a:solidFill>
                  <a:srgbClr val="FFFFFF"/>
                </a:solidFill>
              </a:defRPr>
            </a:lvl1pPr>
          </a:lstStyle>
          <a:p>
            <a:pPr/>
            <a:r>
              <a:t>Juli 23</a:t>
            </a:r>
          </a:p>
        </p:txBody>
      </p:sp>
      <p:sp>
        <p:nvSpPr>
          <p:cNvPr id="264" name="Foliennummernplatzhalter 3"/>
          <p:cNvSpPr txBox="1"/>
          <p:nvPr>
            <p:ph type="sldNum" sz="quarter" idx="2"/>
          </p:nvPr>
        </p:nvSpPr>
        <p:spPr>
          <a:xfrm>
            <a:off x="8586788" y="6490906"/>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5" name="Textplatzhalter 9"/>
          <p:cNvSpPr txBox="1"/>
          <p:nvPr>
            <p:ph type="body" sz="quarter" idx="1"/>
          </p:nvPr>
        </p:nvSpPr>
        <p:spPr>
          <a:xfrm>
            <a:off x="430213" y="453580"/>
            <a:ext cx="6662738" cy="180001"/>
          </a:xfrm>
          <a:prstGeom prst="rect">
            <a:avLst/>
          </a:prstGeom>
        </p:spPr>
        <p:txBody>
          <a:bodyPr/>
          <a:lstStyle>
            <a:lvl1pPr>
              <a:defRPr>
                <a:solidFill>
                  <a:srgbClr val="000000"/>
                </a:solidFill>
              </a:defRPr>
            </a:lvl1pPr>
          </a:lstStyle>
          <a:p>
            <a:pPr/>
            <a:r>
              <a:t>7. Our Key Markets</a:t>
            </a:r>
          </a:p>
        </p:txBody>
      </p:sp>
      <p:sp>
        <p:nvSpPr>
          <p:cNvPr id="266" name="Titel 7"/>
          <p:cNvSpPr txBox="1"/>
          <p:nvPr>
            <p:ph type="title"/>
          </p:nvPr>
        </p:nvSpPr>
        <p:spPr>
          <a:xfrm>
            <a:off x="430213" y="956613"/>
            <a:ext cx="3272030" cy="688351"/>
          </a:xfrm>
          <a:prstGeom prst="rect">
            <a:avLst/>
          </a:prstGeom>
        </p:spPr>
        <p:txBody>
          <a:bodyPr/>
          <a:lstStyle/>
          <a:p>
            <a:pPr/>
            <a:r>
              <a:t>Smart Homes</a:t>
            </a:r>
          </a:p>
        </p:txBody>
      </p:sp>
      <p:sp>
        <p:nvSpPr>
          <p:cNvPr id="267" name="Inhaltsplatzhalter 8"/>
          <p:cNvSpPr txBox="1"/>
          <p:nvPr/>
        </p:nvSpPr>
        <p:spPr>
          <a:xfrm>
            <a:off x="430212" y="1808163"/>
            <a:ext cx="3272030" cy="436480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nSpc>
                <a:spcPct val="130000"/>
              </a:lnSpc>
              <a:spcBef>
                <a:spcPts val="600"/>
              </a:spcBef>
              <a:defRPr sz="1100"/>
            </a:pPr>
            <a:r>
              <a:t>EnOcean Solutions Increase</a:t>
            </a:r>
            <a:br/>
            <a:r>
              <a:t>Comfort &amp; Security</a:t>
            </a:r>
          </a:p>
          <a:p>
            <a:pPr lvl="1" marL="177800" indent="-177800">
              <a:lnSpc>
                <a:spcPct val="130000"/>
              </a:lnSpc>
              <a:spcBef>
                <a:spcPts val="600"/>
              </a:spcBef>
              <a:buClr>
                <a:schemeClr val="accent1"/>
              </a:buClr>
              <a:buSzPct val="100000"/>
              <a:buFont typeface="Lucida Grande"/>
              <a:buChar char="&gt;"/>
              <a:defRPr sz="1100"/>
            </a:pPr>
            <a:r>
              <a:t>Ease of Planning, Installation &amp; Operation</a:t>
            </a:r>
          </a:p>
          <a:p>
            <a:pPr lvl="1" marL="177800" indent="-177800">
              <a:lnSpc>
                <a:spcPct val="130000"/>
              </a:lnSpc>
              <a:spcBef>
                <a:spcPts val="600"/>
              </a:spcBef>
              <a:buClr>
                <a:schemeClr val="accent1"/>
              </a:buClr>
              <a:buSzPct val="100000"/>
              <a:buFont typeface="Lucida Grande"/>
              <a:buChar char="&gt;"/>
              <a:defRPr sz="1100"/>
            </a:pPr>
            <a:r>
              <a:t>Interoperable Products from Multiple Suppliers (international standard) </a:t>
            </a:r>
          </a:p>
          <a:p>
            <a:pPr lvl="1" marL="177800" indent="-177800">
              <a:lnSpc>
                <a:spcPct val="130000"/>
              </a:lnSpc>
              <a:spcBef>
                <a:spcPts val="600"/>
              </a:spcBef>
              <a:buClr>
                <a:schemeClr val="accent1"/>
              </a:buClr>
              <a:buSzPct val="100000"/>
              <a:buFont typeface="Lucida Grande"/>
              <a:buChar char="&gt;"/>
              <a:defRPr sz="1100"/>
            </a:pPr>
            <a:r>
              <a:t>No Battery Failure / No Maintenance</a:t>
            </a:r>
          </a:p>
          <a:p>
            <a:pPr lvl="1" marL="177800" indent="-177800">
              <a:lnSpc>
                <a:spcPct val="130000"/>
              </a:lnSpc>
              <a:spcBef>
                <a:spcPts val="600"/>
              </a:spcBef>
              <a:buClr>
                <a:schemeClr val="accent1"/>
              </a:buClr>
              <a:buSzPct val="100000"/>
              <a:buFont typeface="Lucida Grande"/>
              <a:buChar char="&gt;"/>
              <a:defRPr sz="1100"/>
            </a:pPr>
            <a:r>
              <a:t>Seamless Interfaces to Multiple Smart Home Standards and Devices</a:t>
            </a:r>
          </a:p>
          <a:p>
            <a:pPr lvl="1" marL="177800" indent="-177800">
              <a:lnSpc>
                <a:spcPct val="130000"/>
              </a:lnSpc>
              <a:spcBef>
                <a:spcPts val="600"/>
              </a:spcBef>
              <a:buClr>
                <a:schemeClr val="accent1"/>
              </a:buClr>
              <a:buSzPct val="100000"/>
              <a:buFont typeface="Lucida Grande"/>
              <a:buChar char="&gt;"/>
              <a:defRPr sz="1100"/>
            </a:pPr>
            <a:r>
              <a:t>Proven: EnOcean Technology Installed</a:t>
            </a:r>
            <a:br/>
            <a:r>
              <a:t>in 1.000.000+ Buildings (e.g. Homes, Ambient Assisted Living Locations, Social Housing and Apartments)</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69" name="Fußzeilenplatzhalter 2"/>
          <p:cNvSpPr txBox="1"/>
          <p:nvPr/>
        </p:nvSpPr>
        <p:spPr>
          <a:xfrm>
            <a:off x="430214" y="6490906"/>
            <a:ext cx="2504464"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700">
                <a:solidFill>
                  <a:srgbClr val="FFFFFF"/>
                </a:solidFill>
              </a:defRPr>
            </a:lvl1pPr>
          </a:lstStyle>
          <a:p>
            <a:pPr/>
            <a:r>
              <a:t>© EnOcean Alliance │ Graham Martin</a:t>
            </a:r>
          </a:p>
        </p:txBody>
      </p:sp>
      <p:sp>
        <p:nvSpPr>
          <p:cNvPr id="270" name="Datumsplatzhalter 1"/>
          <p:cNvSpPr txBox="1"/>
          <p:nvPr/>
        </p:nvSpPr>
        <p:spPr>
          <a:xfrm>
            <a:off x="3004494" y="6490906"/>
            <a:ext cx="716612"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sz="700">
                <a:solidFill>
                  <a:srgbClr val="FFFFFF"/>
                </a:solidFill>
              </a:defRPr>
            </a:lvl1pPr>
          </a:lstStyle>
          <a:p>
            <a:pPr/>
            <a:r>
              <a:t>Juli 23</a:t>
            </a:r>
          </a:p>
        </p:txBody>
      </p:sp>
      <p:sp>
        <p:nvSpPr>
          <p:cNvPr id="271" name="Foliennummernplatzhalter 3"/>
          <p:cNvSpPr txBox="1"/>
          <p:nvPr>
            <p:ph type="sldNum" sz="quarter" idx="2"/>
          </p:nvPr>
        </p:nvSpPr>
        <p:spPr>
          <a:xfrm>
            <a:off x="8586788" y="6490906"/>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2" name="Textplatzhalter 9"/>
          <p:cNvSpPr txBox="1"/>
          <p:nvPr>
            <p:ph type="body" sz="quarter" idx="1"/>
          </p:nvPr>
        </p:nvSpPr>
        <p:spPr>
          <a:xfrm>
            <a:off x="430213" y="453580"/>
            <a:ext cx="6662738" cy="180001"/>
          </a:xfrm>
          <a:prstGeom prst="rect">
            <a:avLst/>
          </a:prstGeom>
        </p:spPr>
        <p:txBody>
          <a:bodyPr/>
          <a:lstStyle>
            <a:lvl1pPr>
              <a:defRPr>
                <a:solidFill>
                  <a:srgbClr val="000000"/>
                </a:solidFill>
              </a:defRPr>
            </a:lvl1pPr>
          </a:lstStyle>
          <a:p>
            <a:pPr/>
            <a:r>
              <a:t>7. Our Key Markets</a:t>
            </a:r>
          </a:p>
        </p:txBody>
      </p:sp>
      <p:sp>
        <p:nvSpPr>
          <p:cNvPr id="273" name="Titel 7"/>
          <p:cNvSpPr txBox="1"/>
          <p:nvPr>
            <p:ph type="title"/>
          </p:nvPr>
        </p:nvSpPr>
        <p:spPr>
          <a:xfrm>
            <a:off x="430213" y="956613"/>
            <a:ext cx="3272030" cy="688351"/>
          </a:xfrm>
          <a:prstGeom prst="rect">
            <a:avLst/>
          </a:prstGeom>
        </p:spPr>
        <p:txBody>
          <a:bodyPr/>
          <a:lstStyle/>
          <a:p>
            <a:pPr/>
            <a:r>
              <a:t>Smart Buildings</a:t>
            </a:r>
          </a:p>
        </p:txBody>
      </p:sp>
      <p:sp>
        <p:nvSpPr>
          <p:cNvPr id="274" name="Inhaltsplatzhalter 8"/>
          <p:cNvSpPr txBox="1"/>
          <p:nvPr/>
        </p:nvSpPr>
        <p:spPr>
          <a:xfrm>
            <a:off x="430212" y="1808163"/>
            <a:ext cx="3272030" cy="436480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nSpc>
                <a:spcPct val="130000"/>
              </a:lnSpc>
              <a:spcBef>
                <a:spcPts val="600"/>
              </a:spcBef>
              <a:defRPr sz="1100"/>
            </a:pPr>
            <a:r>
              <a:t>Self-powered Wireless Switches, Sensors</a:t>
            </a:r>
            <a:br/>
            <a:r>
              <a:t>and Controls cut Installation Cost and Time,</a:t>
            </a:r>
            <a:br/>
            <a:r>
              <a:t>and enable efficient Use of Energy</a:t>
            </a:r>
          </a:p>
          <a:p>
            <a:pPr lvl="1" marL="177800" indent="-177800">
              <a:lnSpc>
                <a:spcPct val="130000"/>
              </a:lnSpc>
              <a:spcBef>
                <a:spcPts val="600"/>
              </a:spcBef>
              <a:buClr>
                <a:schemeClr val="accent1"/>
              </a:buClr>
              <a:buSzPct val="100000"/>
              <a:buFont typeface="Lucida Grande"/>
              <a:buChar char="&gt;"/>
              <a:defRPr sz="1100"/>
            </a:pPr>
            <a:r>
              <a:t>Energy &amp; CO</a:t>
            </a:r>
            <a:r>
              <a:rPr baseline="-25000"/>
              <a:t>2</a:t>
            </a:r>
            <a:r>
              <a:t> Savings</a:t>
            </a:r>
          </a:p>
          <a:p>
            <a:pPr lvl="1" marL="177800" indent="-177800">
              <a:lnSpc>
                <a:spcPct val="130000"/>
              </a:lnSpc>
              <a:spcBef>
                <a:spcPts val="600"/>
              </a:spcBef>
              <a:buClr>
                <a:schemeClr val="accent1"/>
              </a:buClr>
              <a:buSzPct val="100000"/>
              <a:buFont typeface="Lucida Grande"/>
              <a:buChar char="&gt;"/>
              <a:defRPr sz="1100"/>
            </a:pPr>
            <a:r>
              <a:t>Increased Health &amp; Wellness (Comfort)</a:t>
            </a:r>
          </a:p>
          <a:p>
            <a:pPr lvl="1" marL="177800" indent="-177800">
              <a:lnSpc>
                <a:spcPct val="130000"/>
              </a:lnSpc>
              <a:spcBef>
                <a:spcPts val="600"/>
              </a:spcBef>
              <a:buClr>
                <a:schemeClr val="accent1"/>
              </a:buClr>
              <a:buSzPct val="100000"/>
              <a:buFont typeface="Lucida Grande"/>
              <a:buChar char="&gt;"/>
              <a:defRPr sz="1100"/>
            </a:pPr>
            <a:r>
              <a:t>Ease of Planning, Installation &amp; Operation</a:t>
            </a:r>
          </a:p>
          <a:p>
            <a:pPr lvl="1" marL="177800" indent="-177800">
              <a:lnSpc>
                <a:spcPct val="130000"/>
              </a:lnSpc>
              <a:spcBef>
                <a:spcPts val="600"/>
              </a:spcBef>
              <a:buClr>
                <a:schemeClr val="accent1"/>
              </a:buClr>
              <a:buSzPct val="100000"/>
              <a:buFont typeface="Lucida Grande"/>
              <a:buChar char="&gt;"/>
              <a:defRPr sz="1100"/>
            </a:pPr>
            <a:r>
              <a:t>Interoperable Products from Multiple Suppliers (international standard) </a:t>
            </a:r>
          </a:p>
          <a:p>
            <a:pPr lvl="1" marL="177800" indent="-177800">
              <a:lnSpc>
                <a:spcPct val="130000"/>
              </a:lnSpc>
              <a:spcBef>
                <a:spcPts val="600"/>
              </a:spcBef>
              <a:buClr>
                <a:schemeClr val="accent1"/>
              </a:buClr>
              <a:buSzPct val="100000"/>
              <a:buFont typeface="Lucida Grande"/>
              <a:buChar char="&gt;"/>
              <a:defRPr sz="1100"/>
            </a:pPr>
            <a:r>
              <a:t>No Battery Failure / No Maintenance</a:t>
            </a:r>
          </a:p>
          <a:p>
            <a:pPr lvl="1" marL="177800" indent="-177800">
              <a:lnSpc>
                <a:spcPct val="130000"/>
              </a:lnSpc>
              <a:spcBef>
                <a:spcPts val="600"/>
              </a:spcBef>
              <a:buClr>
                <a:schemeClr val="accent1"/>
              </a:buClr>
              <a:buSzPct val="100000"/>
              <a:buFont typeface="Lucida Grande"/>
              <a:buChar char="&gt;"/>
              <a:defRPr sz="1100"/>
            </a:pPr>
            <a:r>
              <a:t>Seamless Interface to Building Management Systems and Cloud Solutions</a:t>
            </a:r>
          </a:p>
          <a:p>
            <a:pPr lvl="1" marL="177800" indent="-177800">
              <a:lnSpc>
                <a:spcPct val="130000"/>
              </a:lnSpc>
              <a:spcBef>
                <a:spcPts val="600"/>
              </a:spcBef>
              <a:buClr>
                <a:schemeClr val="accent1"/>
              </a:buClr>
              <a:buSzPct val="100000"/>
              <a:buFont typeface="Lucida Grande"/>
              <a:buChar char="&gt;"/>
              <a:defRPr sz="1100"/>
            </a:pPr>
            <a:r>
              <a:t>Proven: EnOcean Technology Installed</a:t>
            </a:r>
            <a:br/>
            <a:r>
              <a:t>in 1.000.000+ Buildings (e.g. Offices, Schools, Hotels, Hospitals, Industrial, Historical Buildings and Retail)</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76" name="Fußzeilenplatzhalter 2"/>
          <p:cNvSpPr txBox="1"/>
          <p:nvPr/>
        </p:nvSpPr>
        <p:spPr>
          <a:xfrm>
            <a:off x="430214" y="6490906"/>
            <a:ext cx="2504464"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700">
                <a:solidFill>
                  <a:srgbClr val="FFFFFF"/>
                </a:solidFill>
              </a:defRPr>
            </a:lvl1pPr>
          </a:lstStyle>
          <a:p>
            <a:pPr/>
            <a:r>
              <a:t>© EnOcean Alliance │ Graham Martin</a:t>
            </a:r>
          </a:p>
        </p:txBody>
      </p:sp>
      <p:sp>
        <p:nvSpPr>
          <p:cNvPr id="277" name="Datumsplatzhalter 1"/>
          <p:cNvSpPr txBox="1"/>
          <p:nvPr/>
        </p:nvSpPr>
        <p:spPr>
          <a:xfrm>
            <a:off x="3004494" y="6490906"/>
            <a:ext cx="716612"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sz="700">
                <a:solidFill>
                  <a:srgbClr val="FFFFFF"/>
                </a:solidFill>
              </a:defRPr>
            </a:lvl1pPr>
          </a:lstStyle>
          <a:p>
            <a:pPr/>
            <a:r>
              <a:t>Juli 23</a:t>
            </a:r>
          </a:p>
        </p:txBody>
      </p:sp>
      <p:sp>
        <p:nvSpPr>
          <p:cNvPr id="278" name="Foliennummernplatzhalter 3"/>
          <p:cNvSpPr txBox="1"/>
          <p:nvPr>
            <p:ph type="sldNum" sz="quarter" idx="2"/>
          </p:nvPr>
        </p:nvSpPr>
        <p:spPr>
          <a:xfrm>
            <a:off x="8586788" y="6490906"/>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9" name="Textplatzhalter 9"/>
          <p:cNvSpPr txBox="1"/>
          <p:nvPr>
            <p:ph type="body" sz="quarter" idx="1"/>
          </p:nvPr>
        </p:nvSpPr>
        <p:spPr>
          <a:xfrm>
            <a:off x="430213" y="453580"/>
            <a:ext cx="6662738" cy="180001"/>
          </a:xfrm>
          <a:prstGeom prst="rect">
            <a:avLst/>
          </a:prstGeom>
        </p:spPr>
        <p:txBody>
          <a:bodyPr/>
          <a:lstStyle>
            <a:lvl1pPr>
              <a:defRPr>
                <a:solidFill>
                  <a:srgbClr val="FFFFFF"/>
                </a:solidFill>
              </a:defRPr>
            </a:lvl1pPr>
          </a:lstStyle>
          <a:p>
            <a:pPr/>
            <a:r>
              <a:t>7. Our Key Markets</a:t>
            </a:r>
          </a:p>
        </p:txBody>
      </p:sp>
      <p:sp>
        <p:nvSpPr>
          <p:cNvPr id="280" name="Titel 7"/>
          <p:cNvSpPr txBox="1"/>
          <p:nvPr>
            <p:ph type="title"/>
          </p:nvPr>
        </p:nvSpPr>
        <p:spPr>
          <a:xfrm>
            <a:off x="430213" y="956613"/>
            <a:ext cx="3272030" cy="688351"/>
          </a:xfrm>
          <a:prstGeom prst="rect">
            <a:avLst/>
          </a:prstGeom>
        </p:spPr>
        <p:txBody>
          <a:bodyPr/>
          <a:lstStyle/>
          <a:p>
            <a:pPr/>
            <a:r>
              <a:t>Smart Spaces</a:t>
            </a:r>
          </a:p>
        </p:txBody>
      </p:sp>
      <p:sp>
        <p:nvSpPr>
          <p:cNvPr id="281" name="Inhaltsplatzhalter 8"/>
          <p:cNvSpPr txBox="1"/>
          <p:nvPr/>
        </p:nvSpPr>
        <p:spPr>
          <a:xfrm>
            <a:off x="430212" y="1808163"/>
            <a:ext cx="3272030" cy="436480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nSpc>
                <a:spcPct val="130000"/>
              </a:lnSpc>
              <a:spcBef>
                <a:spcPts val="600"/>
              </a:spcBef>
              <a:defRPr sz="1100"/>
            </a:pPr>
            <a:r>
              <a:t>Maintenance-free EnOcean solutions </a:t>
            </a:r>
          </a:p>
          <a:p>
            <a:pPr lvl="1" marL="177800" indent="-177800">
              <a:lnSpc>
                <a:spcPct val="130000"/>
              </a:lnSpc>
              <a:spcBef>
                <a:spcPts val="600"/>
              </a:spcBef>
              <a:buClr>
                <a:srgbClr val="FFFFFF"/>
              </a:buClr>
              <a:buSzPct val="100000"/>
              <a:buFont typeface="Lucida Grande"/>
              <a:buChar char="&gt;"/>
              <a:defRPr sz="1100"/>
            </a:pPr>
            <a:r>
              <a:t>Ease of Installation &amp; Operation </a:t>
            </a:r>
            <a:br/>
            <a:r>
              <a:t>(especially in retrofit scenarios)</a:t>
            </a:r>
          </a:p>
          <a:p>
            <a:pPr lvl="1" marL="177800" indent="-177800">
              <a:lnSpc>
                <a:spcPct val="130000"/>
              </a:lnSpc>
              <a:spcBef>
                <a:spcPts val="600"/>
              </a:spcBef>
              <a:buClr>
                <a:srgbClr val="FFFFFF"/>
              </a:buClr>
              <a:buSzPct val="100000"/>
              <a:buFont typeface="Lucida Grande"/>
              <a:buChar char="&gt;"/>
              <a:defRPr sz="1100"/>
            </a:pPr>
            <a:r>
              <a:t>Interoperable Products from Multiple </a:t>
            </a:r>
            <a:br/>
            <a:r>
              <a:t>Suppliers (international standard) </a:t>
            </a:r>
          </a:p>
          <a:p>
            <a:pPr lvl="1" marL="177800" indent="-177800">
              <a:lnSpc>
                <a:spcPct val="130000"/>
              </a:lnSpc>
              <a:spcBef>
                <a:spcPts val="600"/>
              </a:spcBef>
              <a:buClr>
                <a:srgbClr val="FFFFFF"/>
              </a:buClr>
              <a:buSzPct val="100000"/>
              <a:buFont typeface="Lucida Grande"/>
              <a:buChar char="&gt;"/>
              <a:defRPr sz="1100"/>
            </a:pPr>
            <a:r>
              <a:t>Seamless Interfaces to IT infrastructure, </a:t>
            </a:r>
            <a:br/>
            <a:r>
              <a:t>BMS and Cloud Solutions</a:t>
            </a:r>
          </a:p>
          <a:p>
            <a:pPr lvl="1" marL="177800" indent="-177800">
              <a:lnSpc>
                <a:spcPct val="130000"/>
              </a:lnSpc>
              <a:spcBef>
                <a:spcPts val="600"/>
              </a:spcBef>
              <a:buClr>
                <a:srgbClr val="FFFFFF"/>
              </a:buClr>
              <a:buSzPct val="100000"/>
              <a:buFont typeface="Lucida Grande"/>
              <a:buChar char="&gt;"/>
              <a:defRPr sz="1100"/>
            </a:pPr>
            <a:r>
              <a:t>Space &amp; Energy Utilization Optimization </a:t>
            </a:r>
            <a:br/>
            <a:r>
              <a:t>(office, desks, conference rooms, areas)</a:t>
            </a:r>
          </a:p>
          <a:p>
            <a:pPr lvl="1" marL="177800" indent="-177800">
              <a:lnSpc>
                <a:spcPct val="130000"/>
              </a:lnSpc>
              <a:spcBef>
                <a:spcPts val="600"/>
              </a:spcBef>
              <a:buClr>
                <a:srgbClr val="FFFFFF"/>
              </a:buClr>
              <a:buSzPct val="100000"/>
              <a:buFont typeface="Lucida Grande"/>
              <a:buChar char="&gt;"/>
              <a:defRPr sz="1100"/>
            </a:pPr>
            <a:r>
              <a:t>Hygiene </a:t>
            </a:r>
            <a:r>
              <a:t>&amp; Social Distancing Optimization </a:t>
            </a:r>
            <a:br/>
            <a:r>
              <a:t>(servicing / cleaning on demand, occupancy) </a:t>
            </a:r>
          </a:p>
          <a:p>
            <a:pPr lvl="1" marL="177800" indent="-177800">
              <a:lnSpc>
                <a:spcPct val="130000"/>
              </a:lnSpc>
              <a:spcBef>
                <a:spcPts val="600"/>
              </a:spcBef>
              <a:buClr>
                <a:srgbClr val="FFFFFF"/>
              </a:buClr>
              <a:buSzPct val="100000"/>
              <a:buFont typeface="Lucida Grande"/>
              <a:buChar char="&gt;"/>
              <a:defRPr sz="1100"/>
            </a:pPr>
            <a:r>
              <a:t>Proven: EnOcean Technology Installed</a:t>
            </a:r>
            <a:br/>
            <a:r>
              <a:t>in 1.000.000+ Buildings (e.g. Offices, Schools, Hotels, Hospitals, Industrial, Historical Buildings and Retail)</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83" name="Fußzeilenplatzhalter 2"/>
          <p:cNvSpPr txBox="1"/>
          <p:nvPr/>
        </p:nvSpPr>
        <p:spPr>
          <a:xfrm>
            <a:off x="430214" y="6490906"/>
            <a:ext cx="2504464"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700">
                <a:solidFill>
                  <a:srgbClr val="FFFFFF"/>
                </a:solidFill>
              </a:defRPr>
            </a:lvl1pPr>
          </a:lstStyle>
          <a:p>
            <a:pPr/>
            <a:r>
              <a:t>© EnOcean Alliance │ Graham Martin</a:t>
            </a:r>
          </a:p>
        </p:txBody>
      </p:sp>
      <p:sp>
        <p:nvSpPr>
          <p:cNvPr id="284" name="Datumsplatzhalter 1"/>
          <p:cNvSpPr txBox="1"/>
          <p:nvPr/>
        </p:nvSpPr>
        <p:spPr>
          <a:xfrm>
            <a:off x="3004494" y="6490906"/>
            <a:ext cx="716612"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sz="700">
                <a:solidFill>
                  <a:srgbClr val="FFFFFF"/>
                </a:solidFill>
              </a:defRPr>
            </a:lvl1pPr>
          </a:lstStyle>
          <a:p>
            <a:pPr/>
            <a:r>
              <a:t>Juli 23</a:t>
            </a:r>
          </a:p>
        </p:txBody>
      </p:sp>
      <p:sp>
        <p:nvSpPr>
          <p:cNvPr id="285" name="Foliennummernplatzhalter 3"/>
          <p:cNvSpPr txBox="1"/>
          <p:nvPr>
            <p:ph type="sldNum" sz="quarter" idx="2"/>
          </p:nvPr>
        </p:nvSpPr>
        <p:spPr>
          <a:xfrm>
            <a:off x="8586788" y="6490906"/>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6" name="Textplatzhalter 4"/>
          <p:cNvSpPr txBox="1"/>
          <p:nvPr>
            <p:ph type="body" sz="quarter" idx="1"/>
          </p:nvPr>
        </p:nvSpPr>
        <p:spPr>
          <a:xfrm>
            <a:off x="430213" y="453580"/>
            <a:ext cx="6662738" cy="180001"/>
          </a:xfrm>
          <a:prstGeom prst="rect">
            <a:avLst/>
          </a:prstGeom>
        </p:spPr>
        <p:txBody>
          <a:bodyPr/>
          <a:lstStyle/>
          <a:p>
            <a:pPr/>
            <a:r>
              <a:t>8. A Strong Professional Network</a:t>
            </a:r>
          </a:p>
        </p:txBody>
      </p:sp>
      <p:sp>
        <p:nvSpPr>
          <p:cNvPr id="287" name="Titel 5"/>
          <p:cNvSpPr txBox="1"/>
          <p:nvPr>
            <p:ph type="title"/>
          </p:nvPr>
        </p:nvSpPr>
        <p:spPr>
          <a:xfrm>
            <a:off x="430213" y="956613"/>
            <a:ext cx="3272030" cy="688351"/>
          </a:xfrm>
          <a:prstGeom prst="rect">
            <a:avLst/>
          </a:prstGeom>
        </p:spPr>
        <p:txBody>
          <a:bodyPr/>
          <a:lstStyle/>
          <a:p>
            <a:pPr/>
            <a:r>
              <a:t>Join Us</a:t>
            </a:r>
          </a:p>
        </p:txBody>
      </p:sp>
      <p:sp>
        <p:nvSpPr>
          <p:cNvPr id="288" name="Inhaltsplatzhalter 6"/>
          <p:cNvSpPr txBox="1"/>
          <p:nvPr/>
        </p:nvSpPr>
        <p:spPr>
          <a:xfrm>
            <a:off x="430212" y="1808163"/>
            <a:ext cx="3272030" cy="436480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nSpc>
                <a:spcPct val="130000"/>
              </a:lnSpc>
              <a:defRPr sz="1100"/>
            </a:pPr>
            <a:r>
              <a:t>The EnOcean Alliance has grown to more than 400 members since its foundation in 2008. Our Board of Directors unites representatives of leading international solution providers in the areas of Smart Homes, Smart Buildings and Smart Spaces.</a:t>
            </a:r>
          </a:p>
          <a:p>
            <a:pPr>
              <a:lnSpc>
                <a:spcPct val="130000"/>
              </a:lnSpc>
              <a:defRPr sz="1100"/>
            </a:pPr>
          </a:p>
          <a:p>
            <a:pPr>
              <a:lnSpc>
                <a:spcPct val="130000"/>
              </a:lnSpc>
              <a:defRPr sz="1100"/>
            </a:pPr>
            <a:r>
              <a:t>EnOcean Alliance members benefit from immediate access to a vibrant, interoperable eco-system offering solutions, products and services, creating new business opportunities.</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Fußzeilenplatzhalter 3"/>
          <p:cNvSpPr txBox="1"/>
          <p:nvPr/>
        </p:nvSpPr>
        <p:spPr>
          <a:xfrm>
            <a:off x="430214" y="6490906"/>
            <a:ext cx="2504464"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700"/>
            </a:lvl1pPr>
          </a:lstStyle>
          <a:p>
            <a:pPr/>
            <a:r>
              <a:t>© EnOcean Alliance │ Graham Martin</a:t>
            </a:r>
          </a:p>
        </p:txBody>
      </p:sp>
      <p:sp>
        <p:nvSpPr>
          <p:cNvPr id="291" name="Inhaltsplatzhalter 1"/>
          <p:cNvSpPr txBox="1"/>
          <p:nvPr>
            <p:ph type="body" idx="1"/>
          </p:nvPr>
        </p:nvSpPr>
        <p:spPr>
          <a:xfrm>
            <a:off x="430211" y="1808163"/>
            <a:ext cx="7028986" cy="4502151"/>
          </a:xfrm>
          <a:prstGeom prst="rect">
            <a:avLst/>
          </a:prstGeom>
        </p:spPr>
        <p:txBody>
          <a:bodyPr/>
          <a:lstStyle/>
          <a:p>
            <a:pPr>
              <a:defRPr sz="1800"/>
            </a:pPr>
            <a:r>
              <a:t>We want to create a healthier, safer and environmentally </a:t>
            </a:r>
            <a:br/>
            <a:r>
              <a:t>friendly world by utilizing the infinite potential of our energy harvesting based wireless standard.</a:t>
            </a:r>
          </a:p>
        </p:txBody>
      </p:sp>
      <p:sp>
        <p:nvSpPr>
          <p:cNvPr id="292" name="Datumsplatzhalter 2"/>
          <p:cNvSpPr txBox="1"/>
          <p:nvPr/>
        </p:nvSpPr>
        <p:spPr>
          <a:xfrm>
            <a:off x="3004494" y="6490906"/>
            <a:ext cx="716612"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sz="700"/>
            </a:lvl1pPr>
          </a:lstStyle>
          <a:p>
            <a:pPr/>
            <a:r>
              <a:t>Juli 23</a:t>
            </a:r>
          </a:p>
        </p:txBody>
      </p:sp>
      <p:sp>
        <p:nvSpPr>
          <p:cNvPr id="293" name="Foliennummernplatzhalter 4"/>
          <p:cNvSpPr txBox="1"/>
          <p:nvPr>
            <p:ph type="sldNum" sz="quarter" idx="2"/>
          </p:nvPr>
        </p:nvSpPr>
        <p:spPr>
          <a:xfrm>
            <a:off x="8586788" y="6490906"/>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4" name="Textplatzhalter 5"/>
          <p:cNvSpPr/>
          <p:nvPr>
            <p:ph type="body" idx="21"/>
          </p:nvPr>
        </p:nvSpPr>
        <p:spPr>
          <a:prstGeom prst="rect">
            <a:avLst/>
          </a:prstGeom>
          <a:extLst>
            <a:ext uri="{C572A759-6A51-4108-AA02-DFA0A04FC94B}">
              <ma14:wrappingTextBoxFlag xmlns:ma14="http://schemas.microsoft.com/office/mac/drawingml/2011/main" val="1"/>
            </a:ext>
          </a:extLst>
        </p:spPr>
        <p:txBody>
          <a:bodyPr/>
          <a:lstStyle/>
          <a:p>
            <a:pPr/>
            <a:r>
              <a:t>9. </a:t>
            </a:r>
            <a:r>
              <a:t>Our Vision</a:t>
            </a:r>
          </a:p>
        </p:txBody>
      </p:sp>
      <p:sp>
        <p:nvSpPr>
          <p:cNvPr id="295" name="Inhaltsplatzhalter 1"/>
          <p:cNvSpPr txBox="1"/>
          <p:nvPr/>
        </p:nvSpPr>
        <p:spPr>
          <a:xfrm>
            <a:off x="430212" y="1116857"/>
            <a:ext cx="8283576" cy="520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nSpc>
                <a:spcPct val="130000"/>
              </a:lnSpc>
              <a:defRPr i="1" sz="3400">
                <a:solidFill>
                  <a:srgbClr val="FFFFFF"/>
                </a:solidFill>
              </a:defRPr>
            </a:lvl1pPr>
          </a:lstStyle>
          <a:p>
            <a:pPr/>
            <a:r>
              <a:t>A clear vision</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Fußzeilenplatzhalter 3"/>
          <p:cNvSpPr txBox="1"/>
          <p:nvPr/>
        </p:nvSpPr>
        <p:spPr>
          <a:xfrm>
            <a:off x="430214" y="6490906"/>
            <a:ext cx="2504464"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700"/>
            </a:lvl1pPr>
          </a:lstStyle>
          <a:p>
            <a:pPr/>
            <a:r>
              <a:t>© EnOcean Alliance │ Graham Martin</a:t>
            </a:r>
          </a:p>
        </p:txBody>
      </p:sp>
      <p:sp>
        <p:nvSpPr>
          <p:cNvPr id="298" name="Datumsplatzhalter 2"/>
          <p:cNvSpPr txBox="1"/>
          <p:nvPr/>
        </p:nvSpPr>
        <p:spPr>
          <a:xfrm>
            <a:off x="3004494" y="6490906"/>
            <a:ext cx="716612"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sz="700"/>
            </a:lvl1pPr>
          </a:lstStyle>
          <a:p>
            <a:pPr/>
            <a:r>
              <a:t>Juli 23</a:t>
            </a:r>
          </a:p>
        </p:txBody>
      </p:sp>
      <p:sp>
        <p:nvSpPr>
          <p:cNvPr id="299" name="Foliennummernplatzhalter 4"/>
          <p:cNvSpPr txBox="1"/>
          <p:nvPr>
            <p:ph type="sldNum" sz="quarter" idx="2"/>
          </p:nvPr>
        </p:nvSpPr>
        <p:spPr>
          <a:xfrm>
            <a:off x="8586788" y="6490906"/>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0" name="Textplatzhalter 5"/>
          <p:cNvSpPr txBox="1"/>
          <p:nvPr>
            <p:ph type="body" sz="quarter" idx="1"/>
          </p:nvPr>
        </p:nvSpPr>
        <p:spPr>
          <a:xfrm>
            <a:off x="430213" y="453580"/>
            <a:ext cx="6662738" cy="180001"/>
          </a:xfrm>
          <a:prstGeom prst="rect">
            <a:avLst/>
          </a:prstGeom>
        </p:spPr>
        <p:txBody>
          <a:bodyPr/>
          <a:lstStyle>
            <a:lvl1pPr>
              <a:defRPr sz="900">
                <a:solidFill>
                  <a:srgbClr val="000000"/>
                </a:solidFill>
              </a:defRPr>
            </a:lvl1pPr>
          </a:lstStyle>
          <a:p>
            <a:pPr/>
            <a:r>
              <a:t> </a:t>
            </a:r>
          </a:p>
        </p:txBody>
      </p:sp>
      <p:sp>
        <p:nvSpPr>
          <p:cNvPr id="301" name="Inhaltsplatzhalter 1"/>
          <p:cNvSpPr txBox="1"/>
          <p:nvPr/>
        </p:nvSpPr>
        <p:spPr>
          <a:xfrm>
            <a:off x="430212" y="1358158"/>
            <a:ext cx="8283576" cy="279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nSpc>
                <a:spcPct val="130000"/>
              </a:lnSpc>
              <a:defRPr>
                <a:solidFill>
                  <a:srgbClr val="FFFFFF"/>
                </a:solidFill>
              </a:defRPr>
            </a:lvl1pPr>
          </a:lstStyle>
          <a:p>
            <a:pPr/>
            <a:r>
              <a:t>The EnOcean Alliance</a:t>
            </a:r>
          </a:p>
        </p:txBody>
      </p:sp>
      <p:sp>
        <p:nvSpPr>
          <p:cNvPr id="302" name="Inhaltsplatzhalter 1"/>
          <p:cNvSpPr txBox="1"/>
          <p:nvPr/>
        </p:nvSpPr>
        <p:spPr>
          <a:xfrm>
            <a:off x="430212" y="4563752"/>
            <a:ext cx="8283576" cy="64262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ct val="130000"/>
              </a:lnSpc>
              <a:defRPr>
                <a:solidFill>
                  <a:srgbClr val="FFFFFF"/>
                </a:solidFill>
              </a:defRPr>
            </a:pPr>
            <a:r>
              <a:t>Thank you for your attention!</a:t>
            </a:r>
            <a:endParaRPr sz="2200"/>
          </a:p>
          <a:p>
            <a:pPr algn="ctr">
              <a:lnSpc>
                <a:spcPct val="130000"/>
              </a:lnSpc>
              <a:defRPr>
                <a:solidFill>
                  <a:srgbClr val="FFFFFF"/>
                </a:solidFill>
              </a:defRPr>
            </a:pPr>
            <a:r>
              <a:t>www.enocean-alliance.org</a:t>
            </a:r>
          </a:p>
        </p:txBody>
      </p:sp>
      <p:pic>
        <p:nvPicPr>
          <p:cNvPr id="303" name="Bild 8" descr="Bild 8"/>
          <p:cNvPicPr>
            <a:picLocks noChangeAspect="1"/>
          </p:cNvPicPr>
          <p:nvPr/>
        </p:nvPicPr>
        <p:blipFill>
          <a:blip r:embed="rId2">
            <a:extLst/>
          </a:blip>
          <a:stretch>
            <a:fillRect/>
          </a:stretch>
        </p:blipFill>
        <p:spPr>
          <a:xfrm>
            <a:off x="3686693" y="5445223"/>
            <a:ext cx="1770613" cy="378866"/>
          </a:xfrm>
          <a:prstGeom prst="rect">
            <a:avLst/>
          </a:prstGeom>
          <a:ln w="12700">
            <a:miter lim="400000"/>
          </a:ln>
        </p:spPr>
      </p:pic>
      <p:pic>
        <p:nvPicPr>
          <p:cNvPr id="304" name="Bild 9" descr="Bild 9"/>
          <p:cNvPicPr>
            <a:picLocks noChangeAspect="1"/>
          </p:cNvPicPr>
          <p:nvPr/>
        </p:nvPicPr>
        <p:blipFill>
          <a:blip r:embed="rId3">
            <a:extLst/>
          </a:blip>
          <a:stretch>
            <a:fillRect/>
          </a:stretch>
        </p:blipFill>
        <p:spPr>
          <a:xfrm>
            <a:off x="430212" y="2455470"/>
            <a:ext cx="8283576" cy="15320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Fußzeilenplatzhalter 3"/>
          <p:cNvSpPr txBox="1"/>
          <p:nvPr/>
        </p:nvSpPr>
        <p:spPr>
          <a:xfrm>
            <a:off x="430214" y="6490906"/>
            <a:ext cx="2504464"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700"/>
            </a:lvl1pPr>
          </a:lstStyle>
          <a:p>
            <a:pPr/>
            <a:r>
              <a:t>© EnOcean Alliance │ Graham Martin</a:t>
            </a:r>
          </a:p>
        </p:txBody>
      </p:sp>
      <p:sp>
        <p:nvSpPr>
          <p:cNvPr id="307" name="Inhaltsplatzhalter 1"/>
          <p:cNvSpPr txBox="1"/>
          <p:nvPr>
            <p:ph type="body" idx="1"/>
          </p:nvPr>
        </p:nvSpPr>
        <p:spPr>
          <a:prstGeom prst="rect">
            <a:avLst/>
          </a:prstGeom>
        </p:spPr>
        <p:txBody>
          <a:bodyPr/>
          <a:lstStyle/>
          <a:p>
            <a:pPr/>
            <a:r>
              <a:t>Back-up Slides</a:t>
            </a:r>
          </a:p>
        </p:txBody>
      </p:sp>
      <p:sp>
        <p:nvSpPr>
          <p:cNvPr id="308" name="Datumsplatzhalter 2"/>
          <p:cNvSpPr txBox="1"/>
          <p:nvPr/>
        </p:nvSpPr>
        <p:spPr>
          <a:xfrm>
            <a:off x="3004494" y="6490906"/>
            <a:ext cx="716612"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sz="700"/>
            </a:lvl1pPr>
          </a:lstStyle>
          <a:p>
            <a:pPr/>
            <a:r>
              <a:t>Juli 23</a:t>
            </a:r>
          </a:p>
        </p:txBody>
      </p:sp>
      <p:sp>
        <p:nvSpPr>
          <p:cNvPr id="309" name="Foliennummernplatzhalter 4"/>
          <p:cNvSpPr txBox="1"/>
          <p:nvPr>
            <p:ph type="sldNum" sz="quarter" idx="2"/>
          </p:nvPr>
        </p:nvSpPr>
        <p:spPr>
          <a:xfrm>
            <a:off x="8586788" y="6490906"/>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0" name="Textplatzhalter 5"/>
          <p:cNvSpPr/>
          <p:nvPr>
            <p:ph type="body" idx="21"/>
          </p:nvPr>
        </p:nvSpPr>
        <p:spPr>
          <a:prstGeom prst="rect">
            <a:avLst/>
          </a:prstGeom>
          <a:extLst>
            <a:ext uri="{C572A759-6A51-4108-AA02-DFA0A04FC94B}">
              <ma14:wrappingTextBoxFlag xmlns:ma14="http://schemas.microsoft.com/office/mac/drawingml/2011/main" val="1"/>
            </a:ext>
          </a:extLst>
        </p:spPr>
        <p:txBody>
          <a:bodyPr/>
          <a:lstStyle/>
          <a:p>
            <a:pPr/>
            <a:r>
              <a:t> </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12" name="Fußzeilenplatzhalter 1"/>
          <p:cNvSpPr txBox="1"/>
          <p:nvPr/>
        </p:nvSpPr>
        <p:spPr>
          <a:xfrm>
            <a:off x="430214" y="6490906"/>
            <a:ext cx="2504464"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700">
                <a:solidFill>
                  <a:srgbClr val="FFFFFF"/>
                </a:solidFill>
              </a:defRPr>
            </a:lvl1pPr>
          </a:lstStyle>
          <a:p>
            <a:pPr/>
            <a:r>
              <a:t>© EnOcean Alliance │ Graham Martin</a:t>
            </a:r>
          </a:p>
        </p:txBody>
      </p:sp>
      <p:sp>
        <p:nvSpPr>
          <p:cNvPr id="313" name="Textplatzhalter 3"/>
          <p:cNvSpPr txBox="1"/>
          <p:nvPr>
            <p:ph type="body" sz="quarter" idx="1"/>
          </p:nvPr>
        </p:nvSpPr>
        <p:spPr>
          <a:xfrm>
            <a:off x="430213" y="453580"/>
            <a:ext cx="6662738" cy="180001"/>
          </a:xfrm>
          <a:prstGeom prst="rect">
            <a:avLst/>
          </a:prstGeom>
        </p:spPr>
        <p:txBody>
          <a:bodyPr/>
          <a:lstStyle/>
          <a:p>
            <a:pPr/>
            <a:r>
              <a:t>10. Technical Cooperation</a:t>
            </a:r>
          </a:p>
        </p:txBody>
      </p:sp>
      <p:sp>
        <p:nvSpPr>
          <p:cNvPr id="314" name="Titel 4"/>
          <p:cNvSpPr txBox="1"/>
          <p:nvPr>
            <p:ph type="title"/>
          </p:nvPr>
        </p:nvSpPr>
        <p:spPr>
          <a:xfrm>
            <a:off x="430213" y="956613"/>
            <a:ext cx="3272030" cy="688351"/>
          </a:xfrm>
          <a:prstGeom prst="rect">
            <a:avLst/>
          </a:prstGeom>
        </p:spPr>
        <p:txBody>
          <a:bodyPr/>
          <a:lstStyle/>
          <a:p>
            <a:pPr/>
            <a:r>
              <a:t>Technical Cooperation</a:t>
            </a:r>
          </a:p>
        </p:txBody>
      </p:sp>
      <p:sp>
        <p:nvSpPr>
          <p:cNvPr id="315" name="Inhaltsplatzhalter 5"/>
          <p:cNvSpPr txBox="1"/>
          <p:nvPr/>
        </p:nvSpPr>
        <p:spPr>
          <a:xfrm>
            <a:off x="430212" y="1808163"/>
            <a:ext cx="3272030" cy="436480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nSpc>
                <a:spcPct val="130000"/>
              </a:lnSpc>
              <a:defRPr sz="1100"/>
            </a:pPr>
            <a:r>
              <a:t>Engineers from member companies collaborate within our Technical Working Group to enhance and improve the EnOcean Standard.</a:t>
            </a:r>
          </a:p>
          <a:p>
            <a:pPr>
              <a:lnSpc>
                <a:spcPct val="130000"/>
              </a:lnSpc>
              <a:defRPr sz="1100"/>
            </a:pPr>
          </a:p>
          <a:p>
            <a:pPr>
              <a:lnSpc>
                <a:spcPct val="130000"/>
              </a:lnSpc>
              <a:defRPr b="1" sz="1100"/>
            </a:pPr>
            <a:r>
              <a:t>Members have exclusive access to:</a:t>
            </a:r>
          </a:p>
          <a:p>
            <a:pPr lvl="1" marL="177800" indent="-177800">
              <a:lnSpc>
                <a:spcPct val="130000"/>
              </a:lnSpc>
              <a:buClr>
                <a:schemeClr val="accent1"/>
              </a:buClr>
              <a:buSzPct val="100000"/>
              <a:buFont typeface="Lucida Grande"/>
              <a:buChar char="&gt;"/>
              <a:defRPr sz="1100"/>
            </a:pPr>
            <a:r>
              <a:t>Software &amp; support to implement interoperable products based on Alliance Specifications </a:t>
            </a:r>
          </a:p>
          <a:p>
            <a:pPr lvl="1" marL="177800" indent="-177800">
              <a:lnSpc>
                <a:spcPct val="130000"/>
              </a:lnSpc>
              <a:buClr>
                <a:schemeClr val="accent1"/>
              </a:buClr>
              <a:buSzPct val="100000"/>
              <a:buFont typeface="Lucida Grande"/>
              <a:buChar char="&gt;"/>
              <a:defRPr sz="1100"/>
            </a:pPr>
            <a:r>
              <a:t>Proposal of features and profiles for adoption in the standard</a:t>
            </a:r>
          </a:p>
          <a:p>
            <a:pPr lvl="1" marL="177800" indent="-177800">
              <a:lnSpc>
                <a:spcPct val="130000"/>
              </a:lnSpc>
              <a:buClr>
                <a:schemeClr val="accent1"/>
              </a:buClr>
              <a:buSzPct val="100000"/>
              <a:buFont typeface="Lucida Grande"/>
              <a:buChar char="&gt;"/>
              <a:defRPr sz="1100"/>
            </a:pPr>
            <a:r>
              <a:t>Beta programs for new developments</a:t>
            </a:r>
          </a:p>
          <a:p>
            <a:pPr lvl="1" marL="177800" indent="-177800">
              <a:lnSpc>
                <a:spcPct val="130000"/>
              </a:lnSpc>
              <a:buClr>
                <a:schemeClr val="accent1"/>
              </a:buClr>
              <a:buSzPct val="100000"/>
              <a:buFont typeface="Lucida Grande"/>
              <a:buChar char="&gt;"/>
              <a:defRPr sz="1100"/>
            </a:pPr>
            <a:r>
              <a:t>Unique Manufacturer ID for interoperable </a:t>
            </a:r>
            <a:br/>
            <a:r>
              <a:t>products</a:t>
            </a:r>
          </a:p>
        </p:txBody>
      </p:sp>
      <p:sp>
        <p:nvSpPr>
          <p:cNvPr id="316" name="Datumsplatzhalter 6"/>
          <p:cNvSpPr txBox="1"/>
          <p:nvPr/>
        </p:nvSpPr>
        <p:spPr>
          <a:xfrm>
            <a:off x="3004494" y="6490906"/>
            <a:ext cx="716612"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sz="700">
                <a:solidFill>
                  <a:srgbClr val="FFFFFF"/>
                </a:solidFill>
              </a:defRPr>
            </a:lvl1pPr>
          </a:lstStyle>
          <a:p>
            <a:pPr/>
            <a:r>
              <a:t>Juli 23</a:t>
            </a:r>
          </a:p>
        </p:txBody>
      </p:sp>
      <p:sp>
        <p:nvSpPr>
          <p:cNvPr id="317" name="Foliennummernplatzhalter 8"/>
          <p:cNvSpPr txBox="1"/>
          <p:nvPr>
            <p:ph type="sldNum" sz="quarter" idx="2"/>
          </p:nvPr>
        </p:nvSpPr>
        <p:spPr>
          <a:xfrm>
            <a:off x="8586788" y="6490906"/>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19" name="Fußzeilenplatzhalter 2"/>
          <p:cNvSpPr txBox="1"/>
          <p:nvPr/>
        </p:nvSpPr>
        <p:spPr>
          <a:xfrm>
            <a:off x="430214" y="6490906"/>
            <a:ext cx="2504464"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700">
                <a:solidFill>
                  <a:srgbClr val="FFFFFF"/>
                </a:solidFill>
              </a:defRPr>
            </a:lvl1pPr>
          </a:lstStyle>
          <a:p>
            <a:pPr/>
            <a:r>
              <a:t>© EnOcean Alliance │ Graham Martin</a:t>
            </a:r>
          </a:p>
        </p:txBody>
      </p:sp>
      <p:sp>
        <p:nvSpPr>
          <p:cNvPr id="320" name="Rechteck 10"/>
          <p:cNvSpPr/>
          <p:nvPr/>
        </p:nvSpPr>
        <p:spPr>
          <a:xfrm>
            <a:off x="302839" y="769705"/>
            <a:ext cx="3554161" cy="5540609"/>
          </a:xfrm>
          <a:prstGeom prst="rect">
            <a:avLst/>
          </a:prstGeom>
          <a:solidFill>
            <a:srgbClr val="FFFFFF">
              <a:alpha val="78000"/>
            </a:srgbClr>
          </a:solidFill>
          <a:ln w="12700">
            <a:miter lim="400000"/>
          </a:ln>
        </p:spPr>
        <p:txBody>
          <a:bodyPr lIns="45719" rIns="45719" anchor="ctr"/>
          <a:lstStyle/>
          <a:p>
            <a:pPr algn="ctr">
              <a:defRPr>
                <a:solidFill>
                  <a:srgbClr val="FFFFFF"/>
                </a:solidFill>
              </a:defRPr>
            </a:pPr>
          </a:p>
        </p:txBody>
      </p:sp>
      <p:sp>
        <p:nvSpPr>
          <p:cNvPr id="321" name="Datumsplatzhalter 1"/>
          <p:cNvSpPr txBox="1"/>
          <p:nvPr/>
        </p:nvSpPr>
        <p:spPr>
          <a:xfrm>
            <a:off x="3004494" y="6490906"/>
            <a:ext cx="716612"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sz="700">
                <a:solidFill>
                  <a:srgbClr val="FFFFFF"/>
                </a:solidFill>
              </a:defRPr>
            </a:lvl1pPr>
          </a:lstStyle>
          <a:p>
            <a:pPr/>
            <a:r>
              <a:t>Juli 23</a:t>
            </a:r>
          </a:p>
        </p:txBody>
      </p:sp>
      <p:sp>
        <p:nvSpPr>
          <p:cNvPr id="322" name="Foliennummernplatzhalter 3"/>
          <p:cNvSpPr txBox="1"/>
          <p:nvPr>
            <p:ph type="sldNum" sz="quarter" idx="2"/>
          </p:nvPr>
        </p:nvSpPr>
        <p:spPr>
          <a:xfrm>
            <a:off x="8586788" y="6490906"/>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3" name="Textplatzhalter 9"/>
          <p:cNvSpPr txBox="1"/>
          <p:nvPr>
            <p:ph type="body" sz="quarter" idx="1"/>
          </p:nvPr>
        </p:nvSpPr>
        <p:spPr>
          <a:xfrm>
            <a:off x="430213" y="453580"/>
            <a:ext cx="6662738" cy="180001"/>
          </a:xfrm>
          <a:prstGeom prst="rect">
            <a:avLst/>
          </a:prstGeom>
        </p:spPr>
        <p:txBody>
          <a:bodyPr/>
          <a:lstStyle/>
          <a:p>
            <a:pPr/>
            <a:r>
              <a:t>11. Marketing Cooperation</a:t>
            </a:r>
          </a:p>
        </p:txBody>
      </p:sp>
      <p:sp>
        <p:nvSpPr>
          <p:cNvPr id="324" name="Titel 7"/>
          <p:cNvSpPr txBox="1"/>
          <p:nvPr>
            <p:ph type="title"/>
          </p:nvPr>
        </p:nvSpPr>
        <p:spPr>
          <a:xfrm>
            <a:off x="430213" y="956613"/>
            <a:ext cx="3272030" cy="688351"/>
          </a:xfrm>
          <a:prstGeom prst="rect">
            <a:avLst/>
          </a:prstGeom>
        </p:spPr>
        <p:txBody>
          <a:bodyPr/>
          <a:lstStyle/>
          <a:p>
            <a:pPr/>
            <a:r>
              <a:t>Marketing Collaboration</a:t>
            </a:r>
          </a:p>
        </p:txBody>
      </p:sp>
      <p:sp>
        <p:nvSpPr>
          <p:cNvPr id="325" name="Inhaltsplatzhalter 8"/>
          <p:cNvSpPr txBox="1"/>
          <p:nvPr/>
        </p:nvSpPr>
        <p:spPr>
          <a:xfrm>
            <a:off x="430212" y="1808163"/>
            <a:ext cx="3272030" cy="436480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1" marL="177800" indent="-177800">
              <a:lnSpc>
                <a:spcPct val="130000"/>
              </a:lnSpc>
              <a:buClr>
                <a:schemeClr val="accent2"/>
              </a:buClr>
              <a:buSzPct val="100000"/>
              <a:buFont typeface="Lucida Grande"/>
              <a:buChar char="&gt;"/>
              <a:defRPr sz="1100"/>
            </a:pPr>
            <a:r>
              <a:t>Majority of members’ fees invested in marketing and networking activities </a:t>
            </a:r>
          </a:p>
          <a:p>
            <a:pPr lvl="1" marL="177800" indent="-177800">
              <a:lnSpc>
                <a:spcPct val="130000"/>
              </a:lnSpc>
              <a:buClr>
                <a:schemeClr val="accent2"/>
              </a:buClr>
              <a:buSzPct val="100000"/>
              <a:buFont typeface="Lucida Grande"/>
              <a:buChar char="&gt;"/>
              <a:defRPr sz="1100"/>
            </a:pPr>
          </a:p>
          <a:p>
            <a:pPr lvl="1" marL="177800" indent="-177800">
              <a:lnSpc>
                <a:spcPct val="130000"/>
              </a:lnSpc>
              <a:buClr>
                <a:schemeClr val="accent2"/>
              </a:buClr>
              <a:buSzPct val="100000"/>
              <a:buFont typeface="Lucida Grande"/>
              <a:buChar char="&gt;"/>
              <a:defRPr sz="1100"/>
            </a:pPr>
            <a:r>
              <a:t>Strong presence of members' products and solutions on EnOcean Alliance website  </a:t>
            </a:r>
          </a:p>
          <a:p>
            <a:pPr lvl="1" marL="177800" indent="-177800">
              <a:lnSpc>
                <a:spcPct val="130000"/>
              </a:lnSpc>
              <a:buClr>
                <a:schemeClr val="accent2"/>
              </a:buClr>
              <a:buSzPct val="100000"/>
              <a:buFont typeface="Lucida Grande"/>
              <a:buChar char="&gt;"/>
              <a:defRPr sz="1100"/>
            </a:pPr>
          </a:p>
          <a:p>
            <a:pPr lvl="1" marL="177800" indent="-177800">
              <a:lnSpc>
                <a:spcPct val="130000"/>
              </a:lnSpc>
              <a:buClr>
                <a:schemeClr val="accent2"/>
              </a:buClr>
              <a:buSzPct val="100000"/>
              <a:buFont typeface="Lucida Grande"/>
              <a:buChar char="&gt;"/>
              <a:defRPr sz="1100"/>
            </a:pPr>
            <a:r>
              <a:t>Social Media Promotion (YouTube, Twitter, </a:t>
            </a:r>
            <a:br/>
            <a:r>
              <a:t>Facebook, </a:t>
            </a:r>
            <a:r>
              <a:t>LinkedIn</a:t>
            </a:r>
            <a:r>
              <a:t>)</a:t>
            </a:r>
          </a:p>
          <a:p>
            <a:pPr lvl="1" marL="177800" indent="-177800">
              <a:lnSpc>
                <a:spcPct val="130000"/>
              </a:lnSpc>
              <a:buClr>
                <a:schemeClr val="accent2"/>
              </a:buClr>
              <a:buSzPct val="100000"/>
              <a:buFont typeface="Lucida Grande"/>
              <a:buChar char="&gt;"/>
              <a:defRPr sz="1100"/>
            </a:pPr>
          </a:p>
          <a:p>
            <a:pPr lvl="1" marL="177800" indent="-177800">
              <a:lnSpc>
                <a:spcPct val="130000"/>
              </a:lnSpc>
              <a:buClr>
                <a:schemeClr val="accent2"/>
              </a:buClr>
              <a:buSzPct val="100000"/>
              <a:buFont typeface="Lucida Grande"/>
              <a:buChar char="&gt;"/>
              <a:defRPr sz="1100"/>
            </a:pPr>
            <a:r>
              <a:t>Marketing &amp; Training materials available to members </a:t>
            </a:r>
          </a:p>
          <a:p>
            <a:pPr lvl="1" marL="177800" indent="-177800">
              <a:lnSpc>
                <a:spcPct val="130000"/>
              </a:lnSpc>
              <a:buClr>
                <a:schemeClr val="accent2"/>
              </a:buClr>
              <a:buSzPct val="100000"/>
              <a:buFont typeface="Lucida Grande"/>
              <a:buChar char="&gt;"/>
              <a:defRPr sz="1100"/>
            </a:pPr>
          </a:p>
          <a:p>
            <a:pPr lvl="1" marL="177800" indent="-177800">
              <a:lnSpc>
                <a:spcPct val="130000"/>
              </a:lnSpc>
              <a:buClr>
                <a:schemeClr val="accent2"/>
              </a:buClr>
              <a:buSzPct val="100000"/>
              <a:buFont typeface="Lucida Grande"/>
              <a:buChar char="&gt;"/>
              <a:defRPr sz="1100"/>
            </a:pPr>
            <a:r>
              <a:t>Magazines reach global community of building professionals</a:t>
            </a:r>
          </a:p>
          <a:p>
            <a:pPr lvl="1" marL="177800" indent="-177800">
              <a:lnSpc>
                <a:spcPct val="130000"/>
              </a:lnSpc>
              <a:buClr>
                <a:schemeClr val="accent2"/>
              </a:buClr>
              <a:buSzPct val="100000"/>
              <a:buFont typeface="Lucida Grande"/>
              <a:buChar char="&gt;"/>
              <a:defRPr sz="1100"/>
            </a:pPr>
          </a:p>
          <a:p>
            <a:pPr lvl="1" marL="177800" indent="-177800">
              <a:lnSpc>
                <a:spcPct val="130000"/>
              </a:lnSpc>
              <a:buClr>
                <a:schemeClr val="accent2"/>
              </a:buClr>
              <a:buSzPct val="100000"/>
              <a:buFont typeface="Lucida Grande"/>
              <a:buChar char="&gt;"/>
              <a:defRPr sz="1100"/>
            </a:pPr>
            <a:r>
              <a:t>Extensive international trade fair presence</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27" name="Fußzeilenplatzhalter 2"/>
          <p:cNvSpPr txBox="1"/>
          <p:nvPr/>
        </p:nvSpPr>
        <p:spPr>
          <a:xfrm>
            <a:off x="430214" y="6490906"/>
            <a:ext cx="2504464"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700">
                <a:solidFill>
                  <a:srgbClr val="FFFFFF"/>
                </a:solidFill>
              </a:defRPr>
            </a:lvl1pPr>
          </a:lstStyle>
          <a:p>
            <a:pPr/>
            <a:r>
              <a:t>© EnOcean Alliance │ Graham Martin</a:t>
            </a:r>
          </a:p>
        </p:txBody>
      </p:sp>
      <p:sp>
        <p:nvSpPr>
          <p:cNvPr id="328" name="Datumsplatzhalter 1"/>
          <p:cNvSpPr txBox="1"/>
          <p:nvPr/>
        </p:nvSpPr>
        <p:spPr>
          <a:xfrm>
            <a:off x="3004494" y="6490906"/>
            <a:ext cx="716612"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sz="700">
                <a:solidFill>
                  <a:srgbClr val="FFFFFF"/>
                </a:solidFill>
              </a:defRPr>
            </a:lvl1pPr>
          </a:lstStyle>
          <a:p>
            <a:pPr/>
            <a:r>
              <a:t>Juli 23</a:t>
            </a:r>
          </a:p>
        </p:txBody>
      </p:sp>
      <p:sp>
        <p:nvSpPr>
          <p:cNvPr id="329" name="Foliennummernplatzhalter 3"/>
          <p:cNvSpPr txBox="1"/>
          <p:nvPr>
            <p:ph type="sldNum" sz="quarter" idx="2"/>
          </p:nvPr>
        </p:nvSpPr>
        <p:spPr>
          <a:xfrm>
            <a:off x="8586788" y="6490906"/>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0" name="Textplatzhalter 4"/>
          <p:cNvSpPr txBox="1"/>
          <p:nvPr>
            <p:ph type="body" sz="quarter" idx="1"/>
          </p:nvPr>
        </p:nvSpPr>
        <p:spPr>
          <a:xfrm>
            <a:off x="430213" y="453580"/>
            <a:ext cx="6662738" cy="180001"/>
          </a:xfrm>
          <a:prstGeom prst="rect">
            <a:avLst/>
          </a:prstGeom>
        </p:spPr>
        <p:txBody>
          <a:bodyPr/>
          <a:lstStyle/>
          <a:p>
            <a:pPr/>
            <a:r>
              <a:t>12. No Limits Applications</a:t>
            </a:r>
          </a:p>
        </p:txBody>
      </p:sp>
      <p:sp>
        <p:nvSpPr>
          <p:cNvPr id="331" name="Titel 5"/>
          <p:cNvSpPr txBox="1"/>
          <p:nvPr>
            <p:ph type="title"/>
          </p:nvPr>
        </p:nvSpPr>
        <p:spPr>
          <a:xfrm>
            <a:off x="430213" y="956613"/>
            <a:ext cx="3272030" cy="688351"/>
          </a:xfrm>
          <a:prstGeom prst="rect">
            <a:avLst/>
          </a:prstGeom>
        </p:spPr>
        <p:txBody>
          <a:bodyPr/>
          <a:lstStyle/>
          <a:p>
            <a:pPr/>
            <a:r>
              <a:t>No Limits Applications</a:t>
            </a:r>
          </a:p>
        </p:txBody>
      </p:sp>
      <p:sp>
        <p:nvSpPr>
          <p:cNvPr id="332" name="Inhaltsplatzhalter 6"/>
          <p:cNvSpPr txBox="1"/>
          <p:nvPr/>
        </p:nvSpPr>
        <p:spPr>
          <a:xfrm>
            <a:off x="430212" y="1808163"/>
            <a:ext cx="3272030" cy="436480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nSpc>
                <a:spcPct val="130000"/>
              </a:lnSpc>
              <a:defRPr sz="1100"/>
            </a:pPr>
            <a:r>
              <a:t>Powered by Energy Harvesting, </a:t>
            </a:r>
            <a:br/>
            <a:r>
              <a:t>the EnOcean Radio Standard offers infinite options for application – such as ...</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Fußzeilenplatzhalter 3"/>
          <p:cNvSpPr txBox="1"/>
          <p:nvPr/>
        </p:nvSpPr>
        <p:spPr>
          <a:xfrm>
            <a:off x="5395576" y="6490906"/>
            <a:ext cx="1851524"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700">
                <a:solidFill>
                  <a:srgbClr val="FFFFFF"/>
                </a:solidFill>
              </a:defRPr>
            </a:lvl1pPr>
          </a:lstStyle>
          <a:p>
            <a:pPr/>
            <a:r>
              <a:t>© EnOcean Alliance │ Graham Martin</a:t>
            </a:r>
          </a:p>
        </p:txBody>
      </p:sp>
      <p:sp>
        <p:nvSpPr>
          <p:cNvPr id="166" name="Untertitel 1"/>
          <p:cNvSpPr txBox="1"/>
          <p:nvPr>
            <p:ph type="body" sz="half" idx="1"/>
          </p:nvPr>
        </p:nvSpPr>
        <p:spPr>
          <a:prstGeom prst="rect">
            <a:avLst/>
          </a:prstGeom>
        </p:spPr>
        <p:txBody>
          <a:bodyPr/>
          <a:lstStyle/>
          <a:p>
            <a:pPr/>
            <a:r>
              <a:t>1. The Opportunity </a:t>
            </a:r>
          </a:p>
          <a:p>
            <a:pPr/>
            <a:r>
              <a:t>2. </a:t>
            </a:r>
            <a:r>
              <a:t>User Benefits</a:t>
            </a:r>
          </a:p>
          <a:p>
            <a:pPr/>
            <a:r>
              <a:t>3. Who We Are</a:t>
            </a:r>
          </a:p>
          <a:p>
            <a:pPr/>
            <a:r>
              <a:t>4. Our Mission </a:t>
            </a:r>
          </a:p>
          <a:p>
            <a:pPr/>
            <a:r>
              <a:t>5. Our Members </a:t>
            </a:r>
          </a:p>
          <a:p>
            <a:pPr/>
            <a:r>
              <a:t>6. The EnOcean Wireless Standard</a:t>
            </a:r>
          </a:p>
          <a:p>
            <a:pPr/>
            <a:r>
              <a:t>7. Our Key Markets</a:t>
            </a:r>
          </a:p>
          <a:p>
            <a:pPr/>
            <a:r>
              <a:t>8. A Strong Professional Network</a:t>
            </a:r>
          </a:p>
          <a:p>
            <a:pPr/>
            <a:r>
              <a:t>9. Our Vision</a:t>
            </a:r>
          </a:p>
        </p:txBody>
      </p:sp>
      <p:sp>
        <p:nvSpPr>
          <p:cNvPr id="167" name="Datumsplatzhalter 4"/>
          <p:cNvSpPr txBox="1"/>
          <p:nvPr/>
        </p:nvSpPr>
        <p:spPr>
          <a:xfrm>
            <a:off x="7573102" y="6490906"/>
            <a:ext cx="463551"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sz="700">
                <a:solidFill>
                  <a:srgbClr val="FFFFFF"/>
                </a:solidFill>
              </a:defRPr>
            </a:lvl1pPr>
          </a:lstStyle>
          <a:p>
            <a:pPr/>
            <a:r>
              <a:t>Juli 23</a:t>
            </a:r>
          </a:p>
        </p:txBody>
      </p:sp>
      <p:sp>
        <p:nvSpPr>
          <p:cNvPr id="168" name="Foliennummernplatzhalter 5"/>
          <p:cNvSpPr txBox="1"/>
          <p:nvPr>
            <p:ph type="sldNum" sz="quarter" idx="2"/>
          </p:nvPr>
        </p:nvSpPr>
        <p:spPr>
          <a:xfrm>
            <a:off x="8435016" y="6490906"/>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34" name="Fußzeilenplatzhalter 2"/>
          <p:cNvSpPr txBox="1"/>
          <p:nvPr/>
        </p:nvSpPr>
        <p:spPr>
          <a:xfrm>
            <a:off x="430214" y="6490906"/>
            <a:ext cx="2504464"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700">
                <a:solidFill>
                  <a:srgbClr val="FFFFFF"/>
                </a:solidFill>
              </a:defRPr>
            </a:lvl1pPr>
          </a:lstStyle>
          <a:p>
            <a:pPr/>
            <a:r>
              <a:t>© EnOcean Alliance │ Graham Martin</a:t>
            </a:r>
          </a:p>
        </p:txBody>
      </p:sp>
      <p:sp>
        <p:nvSpPr>
          <p:cNvPr id="335" name="Datumsplatzhalter 1"/>
          <p:cNvSpPr txBox="1"/>
          <p:nvPr/>
        </p:nvSpPr>
        <p:spPr>
          <a:xfrm>
            <a:off x="3004494" y="6490906"/>
            <a:ext cx="716612"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sz="700">
                <a:solidFill>
                  <a:srgbClr val="FFFFFF"/>
                </a:solidFill>
              </a:defRPr>
            </a:lvl1pPr>
          </a:lstStyle>
          <a:p>
            <a:pPr/>
            <a:r>
              <a:t>Juli 23</a:t>
            </a:r>
          </a:p>
        </p:txBody>
      </p:sp>
      <p:sp>
        <p:nvSpPr>
          <p:cNvPr id="336" name="Foliennummernplatzhalter 3"/>
          <p:cNvSpPr txBox="1"/>
          <p:nvPr>
            <p:ph type="sldNum" sz="quarter" idx="2"/>
          </p:nvPr>
        </p:nvSpPr>
        <p:spPr>
          <a:xfrm>
            <a:off x="8586788" y="6490906"/>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7" name="Textplatzhalter 4"/>
          <p:cNvSpPr txBox="1"/>
          <p:nvPr>
            <p:ph type="body" sz="quarter" idx="1"/>
          </p:nvPr>
        </p:nvSpPr>
        <p:spPr>
          <a:xfrm>
            <a:off x="430213" y="453580"/>
            <a:ext cx="6662738" cy="180001"/>
          </a:xfrm>
          <a:prstGeom prst="rect">
            <a:avLst/>
          </a:prstGeom>
        </p:spPr>
        <p:txBody>
          <a:bodyPr/>
          <a:lstStyle/>
          <a:p>
            <a:pPr/>
            <a:r>
              <a:t>The Building Revolution</a:t>
            </a:r>
          </a:p>
        </p:txBody>
      </p:sp>
      <p:sp>
        <p:nvSpPr>
          <p:cNvPr id="338" name="Titel 5"/>
          <p:cNvSpPr txBox="1"/>
          <p:nvPr>
            <p:ph type="title"/>
          </p:nvPr>
        </p:nvSpPr>
        <p:spPr>
          <a:xfrm>
            <a:off x="430213" y="956613"/>
            <a:ext cx="3272030" cy="688351"/>
          </a:xfrm>
          <a:prstGeom prst="rect">
            <a:avLst/>
          </a:prstGeom>
        </p:spPr>
        <p:txBody>
          <a:bodyPr/>
          <a:lstStyle/>
          <a:p>
            <a:pPr/>
            <a:r>
              <a:t>The Building Revolution</a:t>
            </a:r>
          </a:p>
        </p:txBody>
      </p:sp>
      <p:sp>
        <p:nvSpPr>
          <p:cNvPr id="339" name="Inhaltsplatzhalter 6"/>
          <p:cNvSpPr txBox="1"/>
          <p:nvPr/>
        </p:nvSpPr>
        <p:spPr>
          <a:xfrm>
            <a:off x="430212" y="1808163"/>
            <a:ext cx="3272030" cy="436480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nSpc>
                <a:spcPct val="130000"/>
              </a:lnSpc>
              <a:defRPr sz="1100"/>
            </a:pPr>
            <a:r>
              <a:t>We are changing the way we plan, construct </a:t>
            </a:r>
            <a:br/>
            <a:r>
              <a:t>and run buildings. </a:t>
            </a:r>
            <a:br/>
          </a:p>
          <a:p>
            <a:pPr>
              <a:lnSpc>
                <a:spcPct val="130000"/>
              </a:lnSpc>
              <a:spcBef>
                <a:spcPts val="300"/>
              </a:spcBef>
              <a:defRPr sz="1100"/>
            </a:pPr>
            <a:r>
              <a:t>All buildings will be:</a:t>
            </a:r>
          </a:p>
          <a:p>
            <a:pPr>
              <a:lnSpc>
                <a:spcPct val="130000"/>
              </a:lnSpc>
              <a:defRPr sz="1100"/>
            </a:pPr>
          </a:p>
          <a:p>
            <a:pPr>
              <a:lnSpc>
                <a:spcPct val="130000"/>
              </a:lnSpc>
              <a:defRPr sz="1100"/>
            </a:pPr>
          </a:p>
          <a:p>
            <a:pPr>
              <a:lnSpc>
                <a:spcPct val="130000"/>
              </a:lnSpc>
              <a:defRPr sz="1100"/>
            </a:pPr>
          </a:p>
          <a:p>
            <a:pPr>
              <a:lnSpc>
                <a:spcPct val="130000"/>
              </a:lnSpc>
              <a:defRPr sz="1100"/>
            </a:pPr>
          </a:p>
          <a:p>
            <a:pPr>
              <a:lnSpc>
                <a:spcPct val="130000"/>
              </a:lnSpc>
              <a:defRPr sz="1100"/>
            </a:pPr>
          </a:p>
          <a:p>
            <a:pPr>
              <a:lnSpc>
                <a:spcPct val="130000"/>
              </a:lnSpc>
              <a:defRPr sz="1100"/>
            </a:pPr>
          </a:p>
          <a:p>
            <a:pPr>
              <a:lnSpc>
                <a:spcPct val="130000"/>
              </a:lnSpc>
              <a:defRPr sz="1100"/>
            </a:pPr>
          </a:p>
          <a:p>
            <a:pPr>
              <a:lnSpc>
                <a:spcPct val="130000"/>
              </a:lnSpc>
              <a:defRPr sz="1100"/>
            </a:pPr>
          </a:p>
          <a:p>
            <a:pPr>
              <a:lnSpc>
                <a:spcPct val="130000"/>
              </a:lnSpc>
              <a:defRPr sz="1100"/>
            </a:pPr>
          </a:p>
          <a:p>
            <a:pPr>
              <a:lnSpc>
                <a:spcPct val="130000"/>
              </a:lnSpc>
              <a:defRPr sz="1100"/>
            </a:pPr>
          </a:p>
          <a:p>
            <a:pPr>
              <a:lnSpc>
                <a:spcPct val="130000"/>
              </a:lnSpc>
              <a:defRPr sz="1100"/>
            </a:pPr>
            <a:r>
              <a:t>Maintenance-free interoperable wireless solutions based on EnOcean open radio standard enable smarter connectivity, paving the way to the digital building revolution. </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Fußzeilenplatzhalter 3"/>
          <p:cNvSpPr txBox="1"/>
          <p:nvPr/>
        </p:nvSpPr>
        <p:spPr>
          <a:xfrm>
            <a:off x="430214" y="6490906"/>
            <a:ext cx="2504464"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700">
                <a:solidFill>
                  <a:srgbClr val="FFFFFF"/>
                </a:solidFill>
              </a:defRPr>
            </a:lvl1pPr>
          </a:lstStyle>
          <a:p>
            <a:pPr/>
            <a:r>
              <a:t>© EnOcean Alliance │ Graham Martin</a:t>
            </a:r>
          </a:p>
        </p:txBody>
      </p:sp>
      <p:sp>
        <p:nvSpPr>
          <p:cNvPr id="171" name="Titel 1"/>
          <p:cNvSpPr txBox="1"/>
          <p:nvPr>
            <p:ph type="title"/>
          </p:nvPr>
        </p:nvSpPr>
        <p:spPr>
          <a:xfrm>
            <a:off x="430214" y="956613"/>
            <a:ext cx="6662736" cy="688351"/>
          </a:xfrm>
          <a:prstGeom prst="rect">
            <a:avLst/>
          </a:prstGeom>
        </p:spPr>
        <p:txBody>
          <a:bodyPr/>
          <a:lstStyle/>
          <a:p>
            <a:pPr/>
            <a:r>
              <a:t>The Opportunity</a:t>
            </a:r>
          </a:p>
        </p:txBody>
      </p:sp>
      <p:sp>
        <p:nvSpPr>
          <p:cNvPr id="172" name="Datumsplatzhalter 6"/>
          <p:cNvSpPr txBox="1"/>
          <p:nvPr/>
        </p:nvSpPr>
        <p:spPr>
          <a:xfrm>
            <a:off x="3004494" y="6490906"/>
            <a:ext cx="716612"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sz="700">
                <a:solidFill>
                  <a:srgbClr val="FFFFFF"/>
                </a:solidFill>
              </a:defRPr>
            </a:lvl1pPr>
          </a:lstStyle>
          <a:p>
            <a:pPr/>
            <a:r>
              <a:t>Juli 23</a:t>
            </a:r>
          </a:p>
        </p:txBody>
      </p:sp>
      <p:sp>
        <p:nvSpPr>
          <p:cNvPr id="173" name="Textplatzhalter 5"/>
          <p:cNvSpPr txBox="1"/>
          <p:nvPr>
            <p:ph type="body" sz="quarter" idx="1"/>
          </p:nvPr>
        </p:nvSpPr>
        <p:spPr>
          <a:xfrm>
            <a:off x="430213" y="453580"/>
            <a:ext cx="6662738" cy="180001"/>
          </a:xfrm>
          <a:prstGeom prst="rect">
            <a:avLst/>
          </a:prstGeom>
        </p:spPr>
        <p:txBody>
          <a:bodyPr/>
          <a:lstStyle/>
          <a:p>
            <a:pPr>
              <a:defRPr sz="900"/>
            </a:pPr>
            <a:r>
              <a:t>1. </a:t>
            </a:r>
            <a:r>
              <a:t>The Opportunity</a:t>
            </a:r>
          </a:p>
        </p:txBody>
      </p:sp>
      <p:grpSp>
        <p:nvGrpSpPr>
          <p:cNvPr id="176" name="Inhaltsplatzhalter 2"/>
          <p:cNvGrpSpPr/>
          <p:nvPr/>
        </p:nvGrpSpPr>
        <p:grpSpPr>
          <a:xfrm>
            <a:off x="-1" y="1808163"/>
            <a:ext cx="4030135" cy="643467"/>
            <a:chOff x="0" y="0"/>
            <a:chExt cx="4030133" cy="643466"/>
          </a:xfrm>
        </p:grpSpPr>
        <p:sp>
          <p:nvSpPr>
            <p:cNvPr id="174" name="Rectangle"/>
            <p:cNvSpPr/>
            <p:nvPr/>
          </p:nvSpPr>
          <p:spPr>
            <a:xfrm>
              <a:off x="-1" y="-1"/>
              <a:ext cx="4030135" cy="643468"/>
            </a:xfrm>
            <a:prstGeom prst="rect">
              <a:avLst/>
            </a:prstGeom>
            <a:solidFill>
              <a:schemeClr val="accent1"/>
            </a:solidFill>
            <a:ln w="12700" cap="flat">
              <a:noFill/>
              <a:miter lim="400000"/>
            </a:ln>
            <a:effectLst/>
          </p:spPr>
          <p:txBody>
            <a:bodyPr wrap="square" lIns="45719" tIns="45719" rIns="45719" bIns="45719" numCol="1" anchor="t">
              <a:noAutofit/>
            </a:bodyPr>
            <a:lstStyle/>
            <a:p>
              <a:pPr>
                <a:lnSpc>
                  <a:spcPct val="130000"/>
                </a:lnSpc>
                <a:defRPr sz="1100"/>
              </a:pPr>
            </a:p>
          </p:txBody>
        </p:sp>
        <p:sp>
          <p:nvSpPr>
            <p:cNvPr id="175" name="Billions of Connected Sensors in 2020 Trillions of Connected Sensors in 2032"/>
            <p:cNvSpPr txBox="1"/>
            <p:nvPr/>
          </p:nvSpPr>
          <p:spPr>
            <a:xfrm>
              <a:off x="143999" y="-1"/>
              <a:ext cx="3742135" cy="5393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t">
              <a:spAutoFit/>
            </a:bodyPr>
            <a:lstStyle/>
            <a:p>
              <a:pPr indent="258763">
                <a:lnSpc>
                  <a:spcPct val="130000"/>
                </a:lnSpc>
                <a:defRPr sz="1300">
                  <a:solidFill>
                    <a:srgbClr val="FFFFFF"/>
                  </a:solidFill>
                </a:defRPr>
              </a:pPr>
              <a:r>
                <a:t>Billions of Connected Sensors in 2020</a:t>
              </a:r>
              <a:br/>
              <a:r>
                <a:t>Trillions of Connected Sensors in 2032</a:t>
              </a:r>
            </a:p>
          </p:txBody>
        </p:sp>
      </p:grpSp>
      <p:sp>
        <p:nvSpPr>
          <p:cNvPr id="177" name="Textfeld 11"/>
          <p:cNvSpPr txBox="1"/>
          <p:nvPr/>
        </p:nvSpPr>
        <p:spPr>
          <a:xfrm>
            <a:off x="1390450" y="3375261"/>
            <a:ext cx="1471592" cy="330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i="1" sz="1100"/>
            </a:pPr>
            <a:r>
              <a:t>Maintenance Free </a:t>
            </a:r>
            <a:br/>
            <a:r>
              <a:t>over Decades</a:t>
            </a:r>
          </a:p>
        </p:txBody>
      </p:sp>
      <p:sp>
        <p:nvSpPr>
          <p:cNvPr id="178" name="Gerade Verbindung 16"/>
          <p:cNvSpPr/>
          <p:nvPr/>
        </p:nvSpPr>
        <p:spPr>
          <a:xfrm flipH="1">
            <a:off x="1332838" y="3268132"/>
            <a:ext cx="1" cy="1083736"/>
          </a:xfrm>
          <a:prstGeom prst="line">
            <a:avLst/>
          </a:prstGeom>
          <a:ln w="12700">
            <a:solidFill>
              <a:srgbClr val="000000"/>
            </a:solidFill>
          </a:ln>
        </p:spPr>
        <p:txBody>
          <a:bodyPr lIns="45719" rIns="45719"/>
          <a:lstStyle/>
          <a:p>
            <a:pPr/>
          </a:p>
        </p:txBody>
      </p:sp>
      <p:sp>
        <p:nvSpPr>
          <p:cNvPr id="179" name="Textfeld 19"/>
          <p:cNvSpPr txBox="1"/>
          <p:nvPr/>
        </p:nvSpPr>
        <p:spPr>
          <a:xfrm>
            <a:off x="5778155" y="2909298"/>
            <a:ext cx="1242791" cy="330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i="1" sz="1100"/>
            </a:pPr>
            <a:r>
              <a:t>Multi-Vendor </a:t>
            </a:r>
            <a:br/>
            <a:r>
              <a:t>Interoperability</a:t>
            </a:r>
          </a:p>
        </p:txBody>
      </p:sp>
      <p:sp>
        <p:nvSpPr>
          <p:cNvPr id="180" name="Gerade Verbindung 20"/>
          <p:cNvSpPr/>
          <p:nvPr/>
        </p:nvSpPr>
        <p:spPr>
          <a:xfrm>
            <a:off x="5720543" y="2802171"/>
            <a:ext cx="1" cy="1083735"/>
          </a:xfrm>
          <a:prstGeom prst="line">
            <a:avLst/>
          </a:prstGeom>
          <a:ln w="12700">
            <a:solidFill>
              <a:srgbClr val="000000"/>
            </a:solidFill>
          </a:ln>
        </p:spPr>
        <p:txBody>
          <a:bodyPr lIns="45719" rIns="45719"/>
          <a:lstStyle/>
          <a:p>
            <a:pPr/>
          </a:p>
        </p:txBody>
      </p:sp>
      <p:sp>
        <p:nvSpPr>
          <p:cNvPr id="181" name="Textfeld 21"/>
          <p:cNvSpPr txBox="1"/>
          <p:nvPr/>
        </p:nvSpPr>
        <p:spPr>
          <a:xfrm>
            <a:off x="3517900" y="3214395"/>
            <a:ext cx="2006600" cy="165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i="1" sz="1100"/>
            </a:lvl1pPr>
          </a:lstStyle>
          <a:p>
            <a:pPr/>
            <a:r>
              <a:t>Open Wireless Standard</a:t>
            </a:r>
          </a:p>
        </p:txBody>
      </p:sp>
      <p:sp>
        <p:nvSpPr>
          <p:cNvPr id="182" name="Gerade Verbindung 22"/>
          <p:cNvSpPr/>
          <p:nvPr/>
        </p:nvSpPr>
        <p:spPr>
          <a:xfrm>
            <a:off x="3460286" y="3107266"/>
            <a:ext cx="1" cy="1083735"/>
          </a:xfrm>
          <a:prstGeom prst="line">
            <a:avLst/>
          </a:prstGeom>
          <a:ln w="12700">
            <a:solidFill>
              <a:srgbClr val="000000"/>
            </a:solidFill>
          </a:ln>
        </p:spPr>
        <p:txBody>
          <a:bodyPr lIns="45719" rIns="45719"/>
          <a:lstStyle/>
          <a:p>
            <a:pPr/>
          </a:p>
        </p:txBody>
      </p:sp>
      <p:sp>
        <p:nvSpPr>
          <p:cNvPr id="183" name="Textfeld 23"/>
          <p:cNvSpPr txBox="1"/>
          <p:nvPr/>
        </p:nvSpPr>
        <p:spPr>
          <a:xfrm>
            <a:off x="7278496" y="3170059"/>
            <a:ext cx="1343406" cy="330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i="1" sz="1100"/>
            </a:pPr>
            <a:r>
              <a:t>Ease of Instalment </a:t>
            </a:r>
            <a:br/>
            <a:r>
              <a:t>and Operation</a:t>
            </a:r>
          </a:p>
        </p:txBody>
      </p:sp>
      <p:sp>
        <p:nvSpPr>
          <p:cNvPr id="184" name="Gerade Verbindung 24"/>
          <p:cNvSpPr/>
          <p:nvPr/>
        </p:nvSpPr>
        <p:spPr>
          <a:xfrm>
            <a:off x="7220883" y="3062931"/>
            <a:ext cx="1" cy="1083735"/>
          </a:xfrm>
          <a:prstGeom prst="line">
            <a:avLst/>
          </a:prstGeom>
          <a:ln w="12700">
            <a:solidFill>
              <a:srgbClr val="000000"/>
            </a:solidFill>
          </a:ln>
        </p:spPr>
        <p:txBody>
          <a:bodyPr lIns="45719" rIns="45719"/>
          <a:lstStyle/>
          <a:p>
            <a:pPr/>
          </a:p>
        </p:txBody>
      </p:sp>
      <p:sp>
        <p:nvSpPr>
          <p:cNvPr id="185" name="Foliennummernplatzhalter 29"/>
          <p:cNvSpPr txBox="1"/>
          <p:nvPr>
            <p:ph type="sldNum" sz="quarter" idx="2"/>
          </p:nvPr>
        </p:nvSpPr>
        <p:spPr>
          <a:xfrm>
            <a:off x="8586788" y="6490906"/>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Fußzeilenplatzhalter 3"/>
          <p:cNvSpPr txBox="1"/>
          <p:nvPr/>
        </p:nvSpPr>
        <p:spPr>
          <a:xfrm>
            <a:off x="430214" y="6490906"/>
            <a:ext cx="2504464"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700">
                <a:solidFill>
                  <a:srgbClr val="FFFFFF"/>
                </a:solidFill>
              </a:defRPr>
            </a:lvl1pPr>
          </a:lstStyle>
          <a:p>
            <a:pPr/>
            <a:r>
              <a:t>© EnOcean Alliance │ Graham Martin</a:t>
            </a:r>
          </a:p>
        </p:txBody>
      </p:sp>
      <p:sp>
        <p:nvSpPr>
          <p:cNvPr id="188" name="Titel 1"/>
          <p:cNvSpPr txBox="1"/>
          <p:nvPr>
            <p:ph type="title"/>
          </p:nvPr>
        </p:nvSpPr>
        <p:spPr>
          <a:xfrm>
            <a:off x="430214" y="956613"/>
            <a:ext cx="6662736" cy="688351"/>
          </a:xfrm>
          <a:prstGeom prst="rect">
            <a:avLst/>
          </a:prstGeom>
        </p:spPr>
        <p:txBody>
          <a:bodyPr/>
          <a:lstStyle/>
          <a:p>
            <a:pPr/>
            <a:r>
              <a:t>The Opportunity</a:t>
            </a:r>
          </a:p>
        </p:txBody>
      </p:sp>
      <p:sp>
        <p:nvSpPr>
          <p:cNvPr id="189" name="Datumsplatzhalter 6"/>
          <p:cNvSpPr txBox="1"/>
          <p:nvPr/>
        </p:nvSpPr>
        <p:spPr>
          <a:xfrm>
            <a:off x="3004494" y="6490906"/>
            <a:ext cx="716612"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sz="700">
                <a:solidFill>
                  <a:srgbClr val="FFFFFF"/>
                </a:solidFill>
              </a:defRPr>
            </a:lvl1pPr>
          </a:lstStyle>
          <a:p>
            <a:pPr/>
            <a:r>
              <a:t>Juli 23</a:t>
            </a:r>
          </a:p>
        </p:txBody>
      </p:sp>
      <p:sp>
        <p:nvSpPr>
          <p:cNvPr id="190" name="Textplatzhalter 5"/>
          <p:cNvSpPr txBox="1"/>
          <p:nvPr>
            <p:ph type="body" sz="quarter" idx="1"/>
          </p:nvPr>
        </p:nvSpPr>
        <p:spPr>
          <a:xfrm>
            <a:off x="430213" y="453580"/>
            <a:ext cx="6662738" cy="180001"/>
          </a:xfrm>
          <a:prstGeom prst="rect">
            <a:avLst/>
          </a:prstGeom>
        </p:spPr>
        <p:txBody>
          <a:bodyPr/>
          <a:lstStyle/>
          <a:p>
            <a:pPr>
              <a:defRPr sz="900"/>
            </a:pPr>
            <a:r>
              <a:t>1. </a:t>
            </a:r>
            <a:r>
              <a:t>The Opportunity</a:t>
            </a:r>
          </a:p>
        </p:txBody>
      </p:sp>
      <p:grpSp>
        <p:nvGrpSpPr>
          <p:cNvPr id="193" name="Inhaltsplatzhalter 2"/>
          <p:cNvGrpSpPr/>
          <p:nvPr/>
        </p:nvGrpSpPr>
        <p:grpSpPr>
          <a:xfrm>
            <a:off x="-1" y="1808163"/>
            <a:ext cx="4030135" cy="643467"/>
            <a:chOff x="0" y="0"/>
            <a:chExt cx="4030133" cy="643466"/>
          </a:xfrm>
        </p:grpSpPr>
        <p:sp>
          <p:nvSpPr>
            <p:cNvPr id="191" name="Rectangle"/>
            <p:cNvSpPr/>
            <p:nvPr/>
          </p:nvSpPr>
          <p:spPr>
            <a:xfrm>
              <a:off x="-1" y="-1"/>
              <a:ext cx="4030135" cy="643468"/>
            </a:xfrm>
            <a:prstGeom prst="rect">
              <a:avLst/>
            </a:prstGeom>
            <a:solidFill>
              <a:schemeClr val="accent1"/>
            </a:solidFill>
            <a:ln w="12700" cap="flat">
              <a:noFill/>
              <a:miter lim="400000"/>
            </a:ln>
            <a:effectLst/>
          </p:spPr>
          <p:txBody>
            <a:bodyPr wrap="square" lIns="45719" tIns="45719" rIns="45719" bIns="45719" numCol="1" anchor="t">
              <a:noAutofit/>
            </a:bodyPr>
            <a:lstStyle/>
            <a:p>
              <a:pPr>
                <a:lnSpc>
                  <a:spcPct val="130000"/>
                </a:lnSpc>
                <a:defRPr sz="1100"/>
              </a:pPr>
            </a:p>
          </p:txBody>
        </p:sp>
        <p:sp>
          <p:nvSpPr>
            <p:cNvPr id="192" name="80% Energy / CO2 Reduction by 2050 Climate Neutral Continents by 2050"/>
            <p:cNvSpPr txBox="1"/>
            <p:nvPr/>
          </p:nvSpPr>
          <p:spPr>
            <a:xfrm>
              <a:off x="143999" y="-1"/>
              <a:ext cx="3742135" cy="580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t">
              <a:spAutoFit/>
            </a:bodyPr>
            <a:lstStyle/>
            <a:p>
              <a:pPr indent="258763">
                <a:lnSpc>
                  <a:spcPct val="130000"/>
                </a:lnSpc>
                <a:defRPr sz="1300">
                  <a:solidFill>
                    <a:srgbClr val="FFFFFF"/>
                  </a:solidFill>
                </a:defRPr>
              </a:pPr>
              <a:r>
                <a:t>80% Energy / CO</a:t>
              </a:r>
              <a:r>
                <a:rPr baseline="-25000"/>
                <a:t>2</a:t>
              </a:r>
              <a:r>
                <a:t> Reduction by 2050</a:t>
              </a:r>
              <a:br/>
              <a:r>
                <a:t>Climate Neutral Continents by 2050 </a:t>
              </a:r>
            </a:p>
          </p:txBody>
        </p:sp>
      </p:grpSp>
      <p:sp>
        <p:nvSpPr>
          <p:cNvPr id="194" name="Textfeld 11"/>
          <p:cNvSpPr txBox="1"/>
          <p:nvPr/>
        </p:nvSpPr>
        <p:spPr>
          <a:xfrm>
            <a:off x="2025466" y="3035380"/>
            <a:ext cx="1471592" cy="495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i="1" sz="1100"/>
            </a:pPr>
            <a:r>
              <a:t>Buildings Use </a:t>
            </a:r>
            <a:br/>
            <a:r>
              <a:t>40% of our Energy </a:t>
            </a:r>
            <a:br/>
            <a:r>
              <a:t>Requirements</a:t>
            </a:r>
          </a:p>
        </p:txBody>
      </p:sp>
      <p:sp>
        <p:nvSpPr>
          <p:cNvPr id="195" name="Gerade Verbindung 16"/>
          <p:cNvSpPr/>
          <p:nvPr/>
        </p:nvSpPr>
        <p:spPr>
          <a:xfrm flipH="1">
            <a:off x="1967852" y="2928252"/>
            <a:ext cx="1" cy="1083735"/>
          </a:xfrm>
          <a:prstGeom prst="line">
            <a:avLst/>
          </a:prstGeom>
          <a:ln w="12700">
            <a:solidFill>
              <a:srgbClr val="000000"/>
            </a:solidFill>
          </a:ln>
        </p:spPr>
        <p:txBody>
          <a:bodyPr lIns="45719" rIns="45719"/>
          <a:lstStyle/>
          <a:p>
            <a:pPr/>
          </a:p>
        </p:txBody>
      </p:sp>
      <p:sp>
        <p:nvSpPr>
          <p:cNvPr id="196" name="Textfeld 21"/>
          <p:cNvSpPr txBox="1"/>
          <p:nvPr/>
        </p:nvSpPr>
        <p:spPr>
          <a:xfrm>
            <a:off x="4778986" y="2749294"/>
            <a:ext cx="1606946" cy="495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i="1" sz="1100"/>
            </a:pPr>
            <a:r>
              <a:t>Optimized Energy </a:t>
            </a:r>
            <a:br/>
            <a:r>
              <a:t>Savings Require </a:t>
            </a:r>
            <a:br/>
            <a:r>
              <a:t>Sensor Data</a:t>
            </a:r>
          </a:p>
        </p:txBody>
      </p:sp>
      <p:sp>
        <p:nvSpPr>
          <p:cNvPr id="197" name="Gerade Verbindung 22"/>
          <p:cNvSpPr/>
          <p:nvPr/>
        </p:nvSpPr>
        <p:spPr>
          <a:xfrm>
            <a:off x="4721373" y="2642166"/>
            <a:ext cx="1" cy="1083735"/>
          </a:xfrm>
          <a:prstGeom prst="line">
            <a:avLst/>
          </a:prstGeom>
          <a:ln w="12700">
            <a:solidFill>
              <a:srgbClr val="000000"/>
            </a:solidFill>
          </a:ln>
        </p:spPr>
        <p:txBody>
          <a:bodyPr lIns="45719" rIns="45719"/>
          <a:lstStyle/>
          <a:p>
            <a:pPr/>
          </a:p>
        </p:txBody>
      </p:sp>
      <p:sp>
        <p:nvSpPr>
          <p:cNvPr id="198" name="Textfeld 23"/>
          <p:cNvSpPr txBox="1"/>
          <p:nvPr/>
        </p:nvSpPr>
        <p:spPr>
          <a:xfrm>
            <a:off x="7358991" y="3018008"/>
            <a:ext cx="1343406" cy="165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i="1" sz="1100"/>
            </a:lvl1pPr>
          </a:lstStyle>
          <a:p>
            <a:pPr/>
            <a:r>
              <a:t>Flexibility</a:t>
            </a:r>
          </a:p>
        </p:txBody>
      </p:sp>
      <p:sp>
        <p:nvSpPr>
          <p:cNvPr id="199" name="Gerade Verbindung 24"/>
          <p:cNvSpPr/>
          <p:nvPr/>
        </p:nvSpPr>
        <p:spPr>
          <a:xfrm>
            <a:off x="7301378" y="2910879"/>
            <a:ext cx="1" cy="1083736"/>
          </a:xfrm>
          <a:prstGeom prst="line">
            <a:avLst/>
          </a:prstGeom>
          <a:ln w="12700">
            <a:solidFill>
              <a:srgbClr val="000000"/>
            </a:solidFill>
          </a:ln>
        </p:spPr>
        <p:txBody>
          <a:bodyPr lIns="45719" rIns="45719"/>
          <a:lstStyle/>
          <a:p>
            <a:pPr/>
          </a:p>
        </p:txBody>
      </p:sp>
      <p:grpSp>
        <p:nvGrpSpPr>
          <p:cNvPr id="202" name="Inhaltsplatzhalter 2"/>
          <p:cNvGrpSpPr/>
          <p:nvPr/>
        </p:nvGrpSpPr>
        <p:grpSpPr>
          <a:xfrm>
            <a:off x="-1" y="5132628"/>
            <a:ext cx="4030135" cy="643467"/>
            <a:chOff x="0" y="0"/>
            <a:chExt cx="4030133" cy="643466"/>
          </a:xfrm>
        </p:grpSpPr>
        <p:sp>
          <p:nvSpPr>
            <p:cNvPr id="200" name="Rectangle"/>
            <p:cNvSpPr/>
            <p:nvPr/>
          </p:nvSpPr>
          <p:spPr>
            <a:xfrm>
              <a:off x="-1" y="-1"/>
              <a:ext cx="4030135" cy="643468"/>
            </a:xfrm>
            <a:prstGeom prst="rect">
              <a:avLst/>
            </a:prstGeom>
            <a:solidFill>
              <a:schemeClr val="accent1"/>
            </a:solidFill>
            <a:ln w="12700" cap="flat">
              <a:noFill/>
              <a:miter lim="400000"/>
            </a:ln>
            <a:effectLst/>
          </p:spPr>
          <p:txBody>
            <a:bodyPr wrap="square" lIns="45719" tIns="45719" rIns="45719" bIns="45719" numCol="1" anchor="t">
              <a:noAutofit/>
            </a:bodyPr>
            <a:lstStyle/>
            <a:p>
              <a:pPr>
                <a:lnSpc>
                  <a:spcPct val="130000"/>
                </a:lnSpc>
                <a:defRPr sz="1100"/>
              </a:pPr>
            </a:p>
          </p:txBody>
        </p:sp>
        <p:sp>
          <p:nvSpPr>
            <p:cNvPr id="201" name="Health &amp; Wellness Focus On Demand &amp; Sharing Society"/>
            <p:cNvSpPr txBox="1"/>
            <p:nvPr/>
          </p:nvSpPr>
          <p:spPr>
            <a:xfrm>
              <a:off x="143999" y="-1"/>
              <a:ext cx="3742135" cy="5393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t">
              <a:spAutoFit/>
            </a:bodyPr>
            <a:lstStyle/>
            <a:p>
              <a:pPr indent="258763">
                <a:lnSpc>
                  <a:spcPct val="130000"/>
                </a:lnSpc>
                <a:defRPr sz="1300">
                  <a:solidFill>
                    <a:srgbClr val="FFFFFF"/>
                  </a:solidFill>
                </a:defRPr>
              </a:pPr>
              <a:r>
                <a:t>Health &amp; Wellness Focus</a:t>
              </a:r>
              <a:br/>
              <a:r>
                <a:t>On Demand &amp; Sharing Society</a:t>
              </a:r>
            </a:p>
          </p:txBody>
        </p:sp>
      </p:grpSp>
      <p:sp>
        <p:nvSpPr>
          <p:cNvPr id="203" name="Foliennummernplatzhalter 7"/>
          <p:cNvSpPr txBox="1"/>
          <p:nvPr>
            <p:ph type="sldNum" sz="quarter" idx="2"/>
          </p:nvPr>
        </p:nvSpPr>
        <p:spPr>
          <a:xfrm>
            <a:off x="8586788" y="6490906"/>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05" name="Fußzeilenplatzhalter 2"/>
          <p:cNvSpPr txBox="1"/>
          <p:nvPr/>
        </p:nvSpPr>
        <p:spPr>
          <a:xfrm>
            <a:off x="430214" y="6490906"/>
            <a:ext cx="2504464"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700">
                <a:solidFill>
                  <a:srgbClr val="FFFFFF"/>
                </a:solidFill>
              </a:defRPr>
            </a:lvl1pPr>
          </a:lstStyle>
          <a:p>
            <a:pPr/>
            <a:r>
              <a:t>© EnOcean Alliance │ Graham Martin</a:t>
            </a:r>
          </a:p>
        </p:txBody>
      </p:sp>
      <p:sp>
        <p:nvSpPr>
          <p:cNvPr id="206" name="Datumsplatzhalter 1"/>
          <p:cNvSpPr txBox="1"/>
          <p:nvPr/>
        </p:nvSpPr>
        <p:spPr>
          <a:xfrm>
            <a:off x="3004494" y="6490906"/>
            <a:ext cx="716612"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sz="700">
                <a:solidFill>
                  <a:srgbClr val="FFFFFF"/>
                </a:solidFill>
              </a:defRPr>
            </a:lvl1pPr>
          </a:lstStyle>
          <a:p>
            <a:pPr/>
            <a:r>
              <a:t>Juli 23</a:t>
            </a:r>
          </a:p>
        </p:txBody>
      </p:sp>
      <p:sp>
        <p:nvSpPr>
          <p:cNvPr id="207" name="Foliennummernplatzhalter 7"/>
          <p:cNvSpPr txBox="1"/>
          <p:nvPr>
            <p:ph type="sldNum" sz="quarter" idx="2"/>
          </p:nvPr>
        </p:nvSpPr>
        <p:spPr>
          <a:xfrm>
            <a:off x="8586788" y="6490906"/>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8" name="Textplatzhalter 3"/>
          <p:cNvSpPr txBox="1"/>
          <p:nvPr>
            <p:ph type="body" sz="quarter" idx="1"/>
          </p:nvPr>
        </p:nvSpPr>
        <p:spPr>
          <a:xfrm>
            <a:off x="430213" y="453580"/>
            <a:ext cx="6662738" cy="180001"/>
          </a:xfrm>
          <a:prstGeom prst="rect">
            <a:avLst/>
          </a:prstGeom>
        </p:spPr>
        <p:txBody>
          <a:bodyPr/>
          <a:lstStyle>
            <a:lvl1pPr>
              <a:defRPr>
                <a:solidFill>
                  <a:srgbClr val="000000"/>
                </a:solidFill>
              </a:defRPr>
            </a:lvl1pPr>
          </a:lstStyle>
          <a:p>
            <a:pPr/>
            <a:r>
              <a:t>2. User Benefits</a:t>
            </a:r>
          </a:p>
        </p:txBody>
      </p:sp>
      <p:sp>
        <p:nvSpPr>
          <p:cNvPr id="209" name="Titel 4"/>
          <p:cNvSpPr txBox="1"/>
          <p:nvPr>
            <p:ph type="title"/>
          </p:nvPr>
        </p:nvSpPr>
        <p:spPr>
          <a:xfrm>
            <a:off x="430213" y="956613"/>
            <a:ext cx="3272030" cy="688351"/>
          </a:xfrm>
          <a:prstGeom prst="rect">
            <a:avLst/>
          </a:prstGeom>
        </p:spPr>
        <p:txBody>
          <a:bodyPr/>
          <a:lstStyle/>
          <a:p>
            <a:pPr/>
            <a:r>
              <a:t>User Benefits</a:t>
            </a:r>
          </a:p>
        </p:txBody>
      </p:sp>
      <p:sp>
        <p:nvSpPr>
          <p:cNvPr id="210" name="Inhaltsplatzhalter 5"/>
          <p:cNvSpPr txBox="1"/>
          <p:nvPr/>
        </p:nvSpPr>
        <p:spPr>
          <a:xfrm>
            <a:off x="430212" y="1808163"/>
            <a:ext cx="3272030" cy="436480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nSpc>
                <a:spcPct val="130000"/>
              </a:lnSpc>
              <a:defRPr sz="1100"/>
            </a:pPr>
            <a:r>
              <a:t>Construction Time &amp; Costs</a:t>
            </a:r>
          </a:p>
          <a:p>
            <a:pPr lvl="1" marL="177800" indent="-177800">
              <a:lnSpc>
                <a:spcPct val="130000"/>
              </a:lnSpc>
              <a:buClr>
                <a:schemeClr val="accent1"/>
              </a:buClr>
              <a:buSzPct val="100000"/>
              <a:buFont typeface="Lucida Grande"/>
              <a:buChar char="&gt;"/>
              <a:defRPr sz="1100"/>
            </a:pPr>
            <a:r>
              <a:t>savings up to 15% in new builds,</a:t>
            </a:r>
            <a:br/>
            <a:r>
              <a:t>80% in retrofits</a:t>
            </a:r>
          </a:p>
          <a:p>
            <a:pPr>
              <a:lnSpc>
                <a:spcPct val="130000"/>
              </a:lnSpc>
              <a:defRPr sz="1100"/>
            </a:pPr>
            <a:br/>
            <a:r>
              <a:t>Health &amp; Wellness</a:t>
            </a:r>
          </a:p>
          <a:p>
            <a:pPr lvl="1" marL="177800" indent="-177800">
              <a:lnSpc>
                <a:spcPct val="130000"/>
              </a:lnSpc>
              <a:buClr>
                <a:schemeClr val="accent1"/>
              </a:buClr>
              <a:buSzPct val="100000"/>
              <a:buFont typeface="Lucida Grande"/>
              <a:buChar char="&gt;"/>
              <a:defRPr sz="1100"/>
            </a:pPr>
            <a:r>
              <a:t>15% employee motivation &amp; productivity increase</a:t>
            </a:r>
          </a:p>
          <a:p>
            <a:pPr>
              <a:lnSpc>
                <a:spcPct val="130000"/>
              </a:lnSpc>
              <a:defRPr sz="1100"/>
            </a:pPr>
            <a:br/>
            <a:r>
              <a:t>Space Optimization</a:t>
            </a:r>
          </a:p>
          <a:p>
            <a:pPr lvl="1" marL="177800" indent="-177800">
              <a:lnSpc>
                <a:spcPct val="130000"/>
              </a:lnSpc>
              <a:buClr>
                <a:schemeClr val="accent1"/>
              </a:buClr>
              <a:buSzPct val="100000"/>
              <a:buFont typeface="Lucida Grande"/>
              <a:buChar char="&gt;"/>
              <a:defRPr sz="1100"/>
            </a:pPr>
            <a:r>
              <a:t>25% less space &amp; running costs</a:t>
            </a:r>
          </a:p>
          <a:p>
            <a:pPr>
              <a:lnSpc>
                <a:spcPct val="130000"/>
              </a:lnSpc>
              <a:defRPr sz="1100"/>
            </a:pPr>
            <a:br/>
            <a:r>
              <a:t>Energy &amp; CO</a:t>
            </a:r>
            <a:r>
              <a:rPr baseline="-25000"/>
              <a:t>2</a:t>
            </a:r>
            <a:r>
              <a:t> Savings</a:t>
            </a:r>
          </a:p>
          <a:p>
            <a:pPr lvl="1" marL="177800" indent="-177800">
              <a:lnSpc>
                <a:spcPct val="130000"/>
              </a:lnSpc>
              <a:buClr>
                <a:schemeClr val="accent1"/>
              </a:buClr>
              <a:buSzPct val="100000"/>
              <a:buFont typeface="Lucida Grande"/>
              <a:buChar char="&gt;"/>
              <a:defRPr sz="1100"/>
            </a:pPr>
            <a:r>
              <a:t>30% typical in commercial environment</a:t>
            </a:r>
          </a:p>
          <a:p>
            <a:pPr>
              <a:lnSpc>
                <a:spcPct val="130000"/>
              </a:lnSpc>
              <a:defRPr sz="1100"/>
            </a:pPr>
            <a:br/>
            <a:r>
              <a:t>Sustainability</a:t>
            </a:r>
          </a:p>
          <a:p>
            <a:pPr lvl="1" marL="177800" indent="-177800">
              <a:lnSpc>
                <a:spcPct val="130000"/>
              </a:lnSpc>
              <a:buClr>
                <a:schemeClr val="accent1"/>
              </a:buClr>
              <a:buSzPct val="100000"/>
              <a:buFont typeface="Lucida Grande"/>
              <a:buChar char="&gt;"/>
              <a:defRPr sz="1100"/>
            </a:pPr>
            <a:r>
              <a:t>maintenance </a:t>
            </a:r>
            <a:r>
              <a:t>free for decades</a:t>
            </a:r>
          </a:p>
        </p:txBody>
      </p:sp>
      <p:pic>
        <p:nvPicPr>
          <p:cNvPr id="211" name="Bild 8" descr="Bild 8"/>
          <p:cNvPicPr>
            <a:picLocks noChangeAspect="1"/>
          </p:cNvPicPr>
          <p:nvPr/>
        </p:nvPicPr>
        <p:blipFill>
          <a:blip r:embed="rId4">
            <a:extLst/>
          </a:blip>
          <a:stretch>
            <a:fillRect/>
          </a:stretch>
        </p:blipFill>
        <p:spPr>
          <a:xfrm>
            <a:off x="7633513" y="391197"/>
            <a:ext cx="1080276" cy="50097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Fußzeilenplatzhalter 3"/>
          <p:cNvSpPr txBox="1"/>
          <p:nvPr/>
        </p:nvSpPr>
        <p:spPr>
          <a:xfrm>
            <a:off x="430214" y="6490906"/>
            <a:ext cx="2504464"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700">
                <a:solidFill>
                  <a:srgbClr val="FFFFFF"/>
                </a:solidFill>
              </a:defRPr>
            </a:lvl1pPr>
          </a:lstStyle>
          <a:p>
            <a:pPr/>
            <a:r>
              <a:t>© EnOcean Alliance │ Graham Martin</a:t>
            </a:r>
          </a:p>
        </p:txBody>
      </p:sp>
      <p:sp>
        <p:nvSpPr>
          <p:cNvPr id="216" name="Titel 1"/>
          <p:cNvSpPr txBox="1"/>
          <p:nvPr>
            <p:ph type="title"/>
          </p:nvPr>
        </p:nvSpPr>
        <p:spPr>
          <a:xfrm>
            <a:off x="430214" y="956613"/>
            <a:ext cx="6662736" cy="688351"/>
          </a:xfrm>
          <a:prstGeom prst="rect">
            <a:avLst/>
          </a:prstGeom>
        </p:spPr>
        <p:txBody>
          <a:bodyPr/>
          <a:lstStyle/>
          <a:p>
            <a:pPr/>
            <a:r>
              <a:t>The EnOcean Alliance</a:t>
            </a:r>
          </a:p>
        </p:txBody>
      </p:sp>
      <p:sp>
        <p:nvSpPr>
          <p:cNvPr id="217" name="Inhaltsplatzhalter 2"/>
          <p:cNvSpPr txBox="1"/>
          <p:nvPr>
            <p:ph type="body" idx="1"/>
          </p:nvPr>
        </p:nvSpPr>
        <p:spPr>
          <a:xfrm>
            <a:off x="430213" y="1808163"/>
            <a:ext cx="6662738" cy="4502151"/>
          </a:xfrm>
          <a:prstGeom prst="rect">
            <a:avLst/>
          </a:prstGeom>
        </p:spPr>
        <p:txBody>
          <a:bodyPr/>
          <a:lstStyle/>
          <a:p>
            <a:pPr/>
            <a:r>
              <a:t>The EnOcean Alliance is an international association of leading companies in the building and IT industries founded in 2008. The open, non-profit organization is committed to enabling and promoting interoperable eco-systems for Smart Homes, Smart Buildings and Smart Spaces based on the maintenance-free </a:t>
            </a:r>
            <a:r>
              <a:t>radio standard (ISO/IEC 14543-3-10/11).</a:t>
            </a:r>
          </a:p>
        </p:txBody>
      </p:sp>
      <p:sp>
        <p:nvSpPr>
          <p:cNvPr id="218" name="Textplatzhalter 5"/>
          <p:cNvSpPr/>
          <p:nvPr>
            <p:ph type="body" idx="21"/>
          </p:nvPr>
        </p:nvSpPr>
        <p:spPr>
          <a:prstGeom prst="rect">
            <a:avLst/>
          </a:prstGeom>
          <a:extLst>
            <a:ext uri="{C572A759-6A51-4108-AA02-DFA0A04FC94B}">
              <ma14:wrappingTextBoxFlag xmlns:ma14="http://schemas.microsoft.com/office/mac/drawingml/2011/main" val="1"/>
            </a:ext>
          </a:extLst>
        </p:spPr>
        <p:txBody>
          <a:bodyPr/>
          <a:lstStyle/>
          <a:p>
            <a:pPr/>
            <a:r>
              <a:t>3. </a:t>
            </a:r>
            <a:r>
              <a:t>Who We Are</a:t>
            </a:r>
          </a:p>
        </p:txBody>
      </p:sp>
      <p:pic>
        <p:nvPicPr>
          <p:cNvPr id="219" name="Bild 10" descr="Bild 10"/>
          <p:cNvPicPr>
            <a:picLocks noChangeAspect="1"/>
          </p:cNvPicPr>
          <p:nvPr/>
        </p:nvPicPr>
        <p:blipFill>
          <a:blip r:embed="rId2">
            <a:extLst/>
          </a:blip>
          <a:stretch>
            <a:fillRect/>
          </a:stretch>
        </p:blipFill>
        <p:spPr>
          <a:xfrm>
            <a:off x="7616197" y="1770830"/>
            <a:ext cx="566842" cy="529121"/>
          </a:xfrm>
          <a:prstGeom prst="rect">
            <a:avLst/>
          </a:prstGeom>
          <a:ln w="12700">
            <a:miter lim="400000"/>
          </a:ln>
        </p:spPr>
      </p:pic>
      <p:pic>
        <p:nvPicPr>
          <p:cNvPr id="220" name="Bild 11" descr="Bild 11"/>
          <p:cNvPicPr>
            <a:picLocks noChangeAspect="1"/>
          </p:cNvPicPr>
          <p:nvPr/>
        </p:nvPicPr>
        <p:blipFill>
          <a:blip r:embed="rId3">
            <a:extLst/>
          </a:blip>
          <a:stretch>
            <a:fillRect/>
          </a:stretch>
        </p:blipFill>
        <p:spPr>
          <a:xfrm>
            <a:off x="8245078" y="1808163"/>
            <a:ext cx="468710" cy="468710"/>
          </a:xfrm>
          <a:prstGeom prst="rect">
            <a:avLst/>
          </a:prstGeom>
          <a:ln w="12700">
            <a:miter lim="400000"/>
          </a:ln>
        </p:spPr>
      </p:pic>
      <p:sp>
        <p:nvSpPr>
          <p:cNvPr id="221" name="Datumsplatzhalter 6"/>
          <p:cNvSpPr txBox="1"/>
          <p:nvPr/>
        </p:nvSpPr>
        <p:spPr>
          <a:xfrm>
            <a:off x="3004494" y="6490906"/>
            <a:ext cx="716612"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sz="700">
                <a:solidFill>
                  <a:srgbClr val="FFFFFF"/>
                </a:solidFill>
              </a:defRPr>
            </a:lvl1pPr>
          </a:lstStyle>
          <a:p>
            <a:pPr/>
            <a:r>
              <a:t>Juli 23</a:t>
            </a:r>
          </a:p>
        </p:txBody>
      </p:sp>
      <p:sp>
        <p:nvSpPr>
          <p:cNvPr id="222" name="Foliennummernplatzhalter 7"/>
          <p:cNvSpPr txBox="1"/>
          <p:nvPr>
            <p:ph type="sldNum" sz="quarter" idx="2"/>
          </p:nvPr>
        </p:nvSpPr>
        <p:spPr>
          <a:xfrm>
            <a:off x="8586788" y="6490906"/>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4" name="Fußzeilenplatzhalter 3"/>
          <p:cNvSpPr txBox="1"/>
          <p:nvPr/>
        </p:nvSpPr>
        <p:spPr>
          <a:xfrm>
            <a:off x="430214" y="6490906"/>
            <a:ext cx="2504464"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700">
                <a:solidFill>
                  <a:srgbClr val="FFFFFF"/>
                </a:solidFill>
              </a:defRPr>
            </a:lvl1pPr>
          </a:lstStyle>
          <a:p>
            <a:pPr/>
            <a:r>
              <a:t>© EnOcean Alliance │ Graham Martin</a:t>
            </a:r>
          </a:p>
        </p:txBody>
      </p:sp>
      <p:sp>
        <p:nvSpPr>
          <p:cNvPr id="225" name="Titel 1"/>
          <p:cNvSpPr txBox="1"/>
          <p:nvPr>
            <p:ph type="title"/>
          </p:nvPr>
        </p:nvSpPr>
        <p:spPr>
          <a:xfrm>
            <a:off x="430214" y="956613"/>
            <a:ext cx="6662736" cy="688351"/>
          </a:xfrm>
          <a:prstGeom prst="rect">
            <a:avLst/>
          </a:prstGeom>
        </p:spPr>
        <p:txBody>
          <a:bodyPr/>
          <a:lstStyle/>
          <a:p>
            <a:pPr/>
            <a:r>
              <a:t>Our Mission</a:t>
            </a:r>
          </a:p>
        </p:txBody>
      </p:sp>
      <p:sp>
        <p:nvSpPr>
          <p:cNvPr id="226" name="Inhaltsplatzhalter 10"/>
          <p:cNvSpPr txBox="1"/>
          <p:nvPr>
            <p:ph type="body" sz="quarter" idx="1"/>
          </p:nvPr>
        </p:nvSpPr>
        <p:spPr>
          <a:xfrm>
            <a:off x="430212" y="1808163"/>
            <a:ext cx="7055816" cy="1089773"/>
          </a:xfrm>
          <a:prstGeom prst="rect">
            <a:avLst/>
          </a:prstGeom>
        </p:spPr>
        <p:txBody>
          <a:bodyPr/>
          <a:lstStyle/>
          <a:p>
            <a:pPr/>
            <a:r>
              <a:t>As a professional global network, the members of EnOcean Alliance co-create truly interoperable, maintenance-free and proven eco-systems based on the EnOcean radio standard. With our decades of experience we are committed to enabling a healthier, safer and sustainable environment in Smart Homes, Smart Buildings and Smart Spaces for the benefit of all.</a:t>
            </a:r>
          </a:p>
        </p:txBody>
      </p:sp>
      <p:sp>
        <p:nvSpPr>
          <p:cNvPr id="227" name="Datumsplatzhalter 6"/>
          <p:cNvSpPr txBox="1"/>
          <p:nvPr/>
        </p:nvSpPr>
        <p:spPr>
          <a:xfrm>
            <a:off x="3004494" y="6490906"/>
            <a:ext cx="716612"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sz="700">
                <a:solidFill>
                  <a:srgbClr val="FFFFFF"/>
                </a:solidFill>
              </a:defRPr>
            </a:lvl1pPr>
          </a:lstStyle>
          <a:p>
            <a:pPr/>
            <a:r>
              <a:t>Juli 23</a:t>
            </a:r>
          </a:p>
        </p:txBody>
      </p:sp>
      <p:sp>
        <p:nvSpPr>
          <p:cNvPr id="228" name="Foliennummernplatzhalter 7"/>
          <p:cNvSpPr txBox="1"/>
          <p:nvPr>
            <p:ph type="sldNum" sz="quarter" idx="2"/>
          </p:nvPr>
        </p:nvSpPr>
        <p:spPr>
          <a:xfrm>
            <a:off x="8586788" y="6490906"/>
            <a:ext cx="127001" cy="127001"/>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fld id="{86CB4B4D-7CA3-9044-876B-883B54F8677D}" type="slidenum"/>
          </a:p>
        </p:txBody>
      </p:sp>
      <p:sp>
        <p:nvSpPr>
          <p:cNvPr id="229" name="Textplatzhalter 5"/>
          <p:cNvSpPr/>
          <p:nvPr>
            <p:ph type="body" idx="21"/>
          </p:nvPr>
        </p:nvSpPr>
        <p:spPr>
          <a:prstGeom prst="rect">
            <a:avLst/>
          </a:prstGeom>
          <a:extLst>
            <a:ext uri="{C572A759-6A51-4108-AA02-DFA0A04FC94B}">
              <ma14:wrappingTextBoxFlag xmlns:ma14="http://schemas.microsoft.com/office/mac/drawingml/2011/main" val="1"/>
            </a:ext>
          </a:extLst>
        </p:spPr>
        <p:txBody>
          <a:bodyPr/>
          <a:lstStyle/>
          <a:p>
            <a:pPr/>
            <a:r>
              <a:t>4. </a:t>
            </a:r>
            <a:r>
              <a:t>Our Mission</a:t>
            </a:r>
          </a:p>
        </p:txBody>
      </p:sp>
      <p:sp>
        <p:nvSpPr>
          <p:cNvPr id="230" name="Textfeld 11"/>
          <p:cNvSpPr txBox="1"/>
          <p:nvPr/>
        </p:nvSpPr>
        <p:spPr>
          <a:xfrm>
            <a:off x="1757148" y="4672176"/>
            <a:ext cx="1471592" cy="165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i="1" sz="1100"/>
            </a:lvl1pPr>
          </a:lstStyle>
          <a:p>
            <a:pPr/>
            <a:r>
              <a:t>5.000+ Products</a:t>
            </a:r>
          </a:p>
        </p:txBody>
      </p:sp>
      <p:sp>
        <p:nvSpPr>
          <p:cNvPr id="231" name="Gerade Verbindung 16"/>
          <p:cNvSpPr/>
          <p:nvPr/>
        </p:nvSpPr>
        <p:spPr>
          <a:xfrm flipH="1">
            <a:off x="1699535" y="4565048"/>
            <a:ext cx="1" cy="1083735"/>
          </a:xfrm>
          <a:prstGeom prst="line">
            <a:avLst/>
          </a:prstGeom>
          <a:ln w="12700">
            <a:solidFill>
              <a:srgbClr val="000000"/>
            </a:solidFill>
          </a:ln>
        </p:spPr>
        <p:txBody>
          <a:bodyPr lIns="45719" rIns="45719"/>
          <a:lstStyle/>
          <a:p>
            <a:pPr/>
          </a:p>
        </p:txBody>
      </p:sp>
      <p:sp>
        <p:nvSpPr>
          <p:cNvPr id="232" name="Textfeld 21"/>
          <p:cNvSpPr txBox="1"/>
          <p:nvPr/>
        </p:nvSpPr>
        <p:spPr>
          <a:xfrm>
            <a:off x="4260241" y="3938878"/>
            <a:ext cx="1606945" cy="165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i="1" sz="1100"/>
            </a:lvl1pPr>
          </a:lstStyle>
          <a:p>
            <a:pPr/>
            <a:r>
              <a:t>Proven Over 18 Years</a:t>
            </a:r>
          </a:p>
        </p:txBody>
      </p:sp>
      <p:sp>
        <p:nvSpPr>
          <p:cNvPr id="233" name="Gerade Verbindung 22"/>
          <p:cNvSpPr/>
          <p:nvPr/>
        </p:nvSpPr>
        <p:spPr>
          <a:xfrm flipH="1">
            <a:off x="4202629" y="3831750"/>
            <a:ext cx="1" cy="2125118"/>
          </a:xfrm>
          <a:prstGeom prst="line">
            <a:avLst/>
          </a:prstGeom>
          <a:ln w="12700">
            <a:solidFill>
              <a:srgbClr val="000000"/>
            </a:solidFill>
          </a:ln>
        </p:spPr>
        <p:txBody>
          <a:bodyPr lIns="45719" rIns="45719"/>
          <a:lstStyle/>
          <a:p>
            <a:pPr/>
          </a:p>
        </p:txBody>
      </p:sp>
      <p:sp>
        <p:nvSpPr>
          <p:cNvPr id="234" name="Textfeld 23"/>
          <p:cNvSpPr txBox="1"/>
          <p:nvPr/>
        </p:nvSpPr>
        <p:spPr>
          <a:xfrm>
            <a:off x="7019122" y="4216536"/>
            <a:ext cx="1343406" cy="330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i="1" sz="1100"/>
            </a:pPr>
            <a:r>
              <a:t>20.000.000+ </a:t>
            </a:r>
            <a:br/>
            <a:r>
              <a:t>Products Installed</a:t>
            </a:r>
          </a:p>
        </p:txBody>
      </p:sp>
      <p:sp>
        <p:nvSpPr>
          <p:cNvPr id="235" name="Gerade Verbindung 24"/>
          <p:cNvSpPr/>
          <p:nvPr/>
        </p:nvSpPr>
        <p:spPr>
          <a:xfrm>
            <a:off x="6961510" y="4109408"/>
            <a:ext cx="1" cy="1083735"/>
          </a:xfrm>
          <a:prstGeom prst="line">
            <a:avLst/>
          </a:prstGeom>
          <a:ln w="12700">
            <a:solidFill>
              <a:srgbClr val="000000"/>
            </a:solidFill>
          </a:ln>
        </p:spPr>
        <p:txBody>
          <a:bodyPr lIns="45719" rIns="45719"/>
          <a:lstStyle/>
          <a:p>
            <a:pPr/>
          </a:p>
        </p:txBody>
      </p:sp>
      <p:grpSp>
        <p:nvGrpSpPr>
          <p:cNvPr id="238" name="Inhaltsplatzhalter 2"/>
          <p:cNvGrpSpPr/>
          <p:nvPr/>
        </p:nvGrpSpPr>
        <p:grpSpPr>
          <a:xfrm>
            <a:off x="5384217" y="2941289"/>
            <a:ext cx="3759785" cy="643467"/>
            <a:chOff x="0" y="0"/>
            <a:chExt cx="3759784" cy="643466"/>
          </a:xfrm>
        </p:grpSpPr>
        <p:sp>
          <p:nvSpPr>
            <p:cNvPr id="236" name="Rectangle"/>
            <p:cNvSpPr/>
            <p:nvPr/>
          </p:nvSpPr>
          <p:spPr>
            <a:xfrm>
              <a:off x="-1" y="-1"/>
              <a:ext cx="3759786" cy="643468"/>
            </a:xfrm>
            <a:prstGeom prst="rect">
              <a:avLst/>
            </a:prstGeom>
            <a:solidFill>
              <a:schemeClr val="accent1"/>
            </a:solidFill>
            <a:ln w="12700" cap="flat">
              <a:noFill/>
              <a:miter lim="400000"/>
            </a:ln>
            <a:effectLst/>
          </p:spPr>
          <p:txBody>
            <a:bodyPr wrap="square" lIns="45719" tIns="45719" rIns="45719" bIns="45719" numCol="1" anchor="t">
              <a:noAutofit/>
            </a:bodyPr>
            <a:lstStyle/>
            <a:p>
              <a:pPr>
                <a:lnSpc>
                  <a:spcPct val="130000"/>
                </a:lnSpc>
                <a:defRPr sz="1100"/>
              </a:pPr>
            </a:p>
          </p:txBody>
        </p:sp>
        <p:sp>
          <p:nvSpPr>
            <p:cNvPr id="237" name="400+ Members Creating Multi-vendor…"/>
            <p:cNvSpPr txBox="1"/>
            <p:nvPr/>
          </p:nvSpPr>
          <p:spPr>
            <a:xfrm>
              <a:off x="143999" y="-1"/>
              <a:ext cx="3471786" cy="5393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t">
              <a:spAutoFit/>
            </a:bodyPr>
            <a:lstStyle/>
            <a:p>
              <a:pPr indent="179387">
                <a:lnSpc>
                  <a:spcPct val="130000"/>
                </a:lnSpc>
                <a:defRPr sz="1300">
                  <a:solidFill>
                    <a:srgbClr val="FFFFFF"/>
                  </a:solidFill>
                </a:defRPr>
              </a:pPr>
              <a:r>
                <a:t>400+ Members Creating Multi-vendor </a:t>
              </a:r>
              <a:endParaRPr sz="1100"/>
            </a:p>
            <a:p>
              <a:pPr indent="179387">
                <a:lnSpc>
                  <a:spcPct val="130000"/>
                </a:lnSpc>
                <a:defRPr sz="1300">
                  <a:solidFill>
                    <a:srgbClr val="FFFFFF"/>
                  </a:solidFill>
                </a:defRPr>
              </a:pPr>
              <a:r>
                <a:t>Product Interoperability &amp; Solutions</a:t>
              </a:r>
            </a:p>
          </p:txBody>
        </p:sp>
      </p:grpSp>
      <p:sp>
        <p:nvSpPr>
          <p:cNvPr id="239" name="Textfeld 19"/>
          <p:cNvSpPr txBox="1"/>
          <p:nvPr/>
        </p:nvSpPr>
        <p:spPr>
          <a:xfrm>
            <a:off x="800153" y="3527312"/>
            <a:ext cx="1471591" cy="165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i="1" sz="1100"/>
            </a:lvl1pPr>
          </a:lstStyle>
          <a:p>
            <a:pPr/>
            <a:r>
              <a:t>37 Countries </a:t>
            </a:r>
          </a:p>
        </p:txBody>
      </p:sp>
      <p:sp>
        <p:nvSpPr>
          <p:cNvPr id="240" name="Gerade Verbindung 20"/>
          <p:cNvSpPr/>
          <p:nvPr/>
        </p:nvSpPr>
        <p:spPr>
          <a:xfrm flipH="1">
            <a:off x="742539" y="3420184"/>
            <a:ext cx="1" cy="2465129"/>
          </a:xfrm>
          <a:prstGeom prst="line">
            <a:avLst/>
          </a:prstGeom>
          <a:ln w="12700">
            <a:solidFill>
              <a:srgbClr val="000000"/>
            </a:solidFill>
          </a:ln>
        </p:spPr>
        <p:txBody>
          <a:bodyPr lIns="45719" rIns="45719"/>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Fußzeilenplatzhalter 3"/>
          <p:cNvSpPr txBox="1"/>
          <p:nvPr/>
        </p:nvSpPr>
        <p:spPr>
          <a:xfrm>
            <a:off x="430214" y="6490906"/>
            <a:ext cx="2504464"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700"/>
            </a:lvl1pPr>
          </a:lstStyle>
          <a:p>
            <a:pPr/>
            <a:r>
              <a:t>© EnOcean Alliance │ Graham Martin</a:t>
            </a:r>
          </a:p>
        </p:txBody>
      </p:sp>
      <p:sp>
        <p:nvSpPr>
          <p:cNvPr id="243" name="Datumsplatzhalter 2"/>
          <p:cNvSpPr txBox="1"/>
          <p:nvPr/>
        </p:nvSpPr>
        <p:spPr>
          <a:xfrm>
            <a:off x="3004494" y="6490906"/>
            <a:ext cx="716612"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sz="700"/>
            </a:lvl1pPr>
          </a:lstStyle>
          <a:p>
            <a:pPr/>
            <a:r>
              <a:t>Juli 23</a:t>
            </a:r>
          </a:p>
        </p:txBody>
      </p:sp>
      <p:sp>
        <p:nvSpPr>
          <p:cNvPr id="244" name="Foliennummernplatzhalter 6"/>
          <p:cNvSpPr txBox="1"/>
          <p:nvPr>
            <p:ph type="sldNum" sz="quarter" idx="2"/>
          </p:nvPr>
        </p:nvSpPr>
        <p:spPr>
          <a:xfrm>
            <a:off x="8586788" y="6490906"/>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5" name="Textplatzhalter 5"/>
          <p:cNvSpPr txBox="1"/>
          <p:nvPr>
            <p:ph type="body" sz="quarter" idx="1"/>
          </p:nvPr>
        </p:nvSpPr>
        <p:spPr>
          <a:xfrm>
            <a:off x="430213" y="453580"/>
            <a:ext cx="6662738" cy="180001"/>
          </a:xfrm>
          <a:prstGeom prst="rect">
            <a:avLst/>
          </a:prstGeom>
        </p:spPr>
        <p:txBody>
          <a:bodyPr/>
          <a:lstStyle/>
          <a:p>
            <a:pPr>
              <a:defRPr sz="900">
                <a:solidFill>
                  <a:srgbClr val="000000"/>
                </a:solidFill>
              </a:defRPr>
            </a:pPr>
            <a:r>
              <a:t>5. </a:t>
            </a:r>
            <a:r>
              <a:t>Our Members</a:t>
            </a:r>
          </a:p>
        </p:txBody>
      </p:sp>
      <p:sp>
        <p:nvSpPr>
          <p:cNvPr id="246" name="Titel 1"/>
          <p:cNvSpPr txBox="1"/>
          <p:nvPr>
            <p:ph type="title" idx="4294967295"/>
          </p:nvPr>
        </p:nvSpPr>
        <p:spPr>
          <a:xfrm>
            <a:off x="640009" y="954972"/>
            <a:ext cx="7061305" cy="329981"/>
          </a:xfrm>
          <a:prstGeom prst="rect">
            <a:avLst/>
          </a:prstGeom>
        </p:spPr>
        <p:txBody>
          <a:bodyPr>
            <a:normAutofit fontScale="100000" lnSpcReduction="0"/>
          </a:bodyPr>
          <a:lstStyle/>
          <a:p>
            <a:pPr algn="ctr" defTabSz="324611">
              <a:defRPr sz="1136"/>
            </a:pPr>
            <a:r>
              <a:t>A Vibrant Eco-System for Smart Homes, Smart Buildings and </a:t>
            </a:r>
            <a:br/>
            <a:r>
              <a:t>Smart Spaces </a:t>
            </a:r>
          </a:p>
        </p:txBody>
      </p:sp>
      <p:pic>
        <p:nvPicPr>
          <p:cNvPr id="247" name="Members_Overview_Jun24_EN.png" descr="Members_Overview_Jun24_EN.png"/>
          <p:cNvPicPr>
            <a:picLocks noChangeAspect="1"/>
          </p:cNvPicPr>
          <p:nvPr/>
        </p:nvPicPr>
        <p:blipFill>
          <a:blip r:embed="rId2">
            <a:extLst/>
          </a:blip>
          <a:stretch>
            <a:fillRect/>
          </a:stretch>
        </p:blipFill>
        <p:spPr>
          <a:xfrm>
            <a:off x="1719668" y="1347749"/>
            <a:ext cx="5704664" cy="498164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9" name="Fußzeilenplatzhalter 2"/>
          <p:cNvSpPr txBox="1"/>
          <p:nvPr/>
        </p:nvSpPr>
        <p:spPr>
          <a:xfrm>
            <a:off x="430214" y="6490906"/>
            <a:ext cx="2504464"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700">
                <a:solidFill>
                  <a:srgbClr val="FFFFFF"/>
                </a:solidFill>
              </a:defRPr>
            </a:lvl1pPr>
          </a:lstStyle>
          <a:p>
            <a:pPr/>
            <a:r>
              <a:t>© EnOcean Alliance │ Graham Martin</a:t>
            </a:r>
          </a:p>
        </p:txBody>
      </p:sp>
      <p:sp>
        <p:nvSpPr>
          <p:cNvPr id="250" name="Datumsplatzhalter 1"/>
          <p:cNvSpPr txBox="1"/>
          <p:nvPr/>
        </p:nvSpPr>
        <p:spPr>
          <a:xfrm>
            <a:off x="3004494" y="6490906"/>
            <a:ext cx="716612"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sz="700">
                <a:solidFill>
                  <a:srgbClr val="FFFFFF"/>
                </a:solidFill>
              </a:defRPr>
            </a:lvl1pPr>
          </a:lstStyle>
          <a:p>
            <a:pPr/>
            <a:r>
              <a:t>Juli 23</a:t>
            </a:r>
          </a:p>
        </p:txBody>
      </p:sp>
      <p:sp>
        <p:nvSpPr>
          <p:cNvPr id="251" name="Foliennummernplatzhalter 3"/>
          <p:cNvSpPr txBox="1"/>
          <p:nvPr>
            <p:ph type="sldNum" sz="quarter" idx="2"/>
          </p:nvPr>
        </p:nvSpPr>
        <p:spPr>
          <a:xfrm>
            <a:off x="8586788" y="6490906"/>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2" name="Textplatzhalter 4"/>
          <p:cNvSpPr txBox="1"/>
          <p:nvPr>
            <p:ph type="body" sz="quarter" idx="1"/>
          </p:nvPr>
        </p:nvSpPr>
        <p:spPr>
          <a:xfrm>
            <a:off x="430213" y="453580"/>
            <a:ext cx="6662738" cy="180001"/>
          </a:xfrm>
          <a:prstGeom prst="rect">
            <a:avLst/>
          </a:prstGeom>
        </p:spPr>
        <p:txBody>
          <a:bodyPr/>
          <a:lstStyle/>
          <a:p>
            <a:pPr/>
            <a:r>
              <a:t>6. </a:t>
            </a:r>
            <a:r>
              <a:t>The EnOcean Wireless Standard</a:t>
            </a:r>
          </a:p>
        </p:txBody>
      </p:sp>
      <p:sp>
        <p:nvSpPr>
          <p:cNvPr id="253" name="Titel 5"/>
          <p:cNvSpPr txBox="1"/>
          <p:nvPr>
            <p:ph type="title"/>
          </p:nvPr>
        </p:nvSpPr>
        <p:spPr>
          <a:xfrm>
            <a:off x="430213" y="956613"/>
            <a:ext cx="3272030" cy="688351"/>
          </a:xfrm>
          <a:prstGeom prst="rect">
            <a:avLst/>
          </a:prstGeom>
        </p:spPr>
        <p:txBody>
          <a:bodyPr/>
          <a:lstStyle/>
          <a:p>
            <a:pPr/>
            <a:r>
              <a:t>EnOcean – Powered by </a:t>
            </a:r>
            <a:br/>
            <a:r>
              <a:t>Energy Harvesting</a:t>
            </a:r>
          </a:p>
        </p:txBody>
      </p:sp>
      <p:sp>
        <p:nvSpPr>
          <p:cNvPr id="254" name="Inhaltsplatzhalter 6"/>
          <p:cNvSpPr txBox="1"/>
          <p:nvPr/>
        </p:nvSpPr>
        <p:spPr>
          <a:xfrm>
            <a:off x="430212" y="1808163"/>
            <a:ext cx="3272030" cy="436480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nSpc>
                <a:spcPct val="130000"/>
              </a:lnSpc>
              <a:defRPr sz="1100"/>
            </a:pPr>
            <a:r>
              <a:t>The EnOcean Wireless Standard</a:t>
            </a:r>
            <a:br/>
            <a:r>
              <a:t>(ISO/IEC 14543-3-1X)is geared to wireless sensors with ultra-low power consumption and energy harvesting to draw energy from their surroundings – e.g. from motion, light</a:t>
            </a:r>
            <a:br/>
            <a:r>
              <a:t>or temperature differences. </a:t>
            </a:r>
          </a:p>
          <a:p>
            <a:pPr>
              <a:lnSpc>
                <a:spcPct val="130000"/>
              </a:lnSpc>
              <a:defRPr sz="1100"/>
            </a:pPr>
          </a:p>
          <a:p>
            <a:pPr>
              <a:lnSpc>
                <a:spcPct val="130000"/>
              </a:lnSpc>
              <a:defRPr sz="1100"/>
            </a:pPr>
            <a:r>
              <a:t>This principle enables maintenance-free electronic control systems. </a:t>
            </a:r>
          </a:p>
          <a:p>
            <a:pPr>
              <a:lnSpc>
                <a:spcPct val="130000"/>
              </a:lnSpc>
              <a:defRPr sz="1100"/>
            </a:pPr>
          </a:p>
          <a:p>
            <a:pPr>
              <a:lnSpc>
                <a:spcPct val="130000"/>
              </a:lnSpc>
              <a:defRPr sz="1100"/>
            </a:pPr>
            <a:r>
              <a:t>The EnOcean Wireless Standard in sub</a:t>
            </a:r>
            <a:br/>
            <a:r>
              <a:t>1GHz is optimized for use in buildings, as a radio range of 30m indoors is possible.</a:t>
            </a:r>
          </a:p>
        </p:txBody>
      </p:sp>
      <p:pic>
        <p:nvPicPr>
          <p:cNvPr id="255" name="Bild 7" descr="Bild 7"/>
          <p:cNvPicPr>
            <a:picLocks noChangeAspect="1"/>
          </p:cNvPicPr>
          <p:nvPr/>
        </p:nvPicPr>
        <p:blipFill>
          <a:blip r:embed="rId3">
            <a:extLst/>
          </a:blip>
          <a:stretch>
            <a:fillRect/>
          </a:stretch>
        </p:blipFill>
        <p:spPr>
          <a:xfrm>
            <a:off x="2934677" y="4872928"/>
            <a:ext cx="600951" cy="600951"/>
          </a:xfrm>
          <a:prstGeom prst="rect">
            <a:avLst/>
          </a:prstGeom>
          <a:ln w="12700">
            <a:miter lim="400000"/>
          </a:ln>
        </p:spPr>
      </p:pic>
      <p:pic>
        <p:nvPicPr>
          <p:cNvPr id="256" name="Bild 8" descr="Bild 8"/>
          <p:cNvPicPr>
            <a:picLocks noChangeAspect="1"/>
          </p:cNvPicPr>
          <p:nvPr/>
        </p:nvPicPr>
        <p:blipFill>
          <a:blip r:embed="rId4">
            <a:extLst/>
          </a:blip>
          <a:stretch>
            <a:fillRect/>
          </a:stretch>
        </p:blipFill>
        <p:spPr>
          <a:xfrm>
            <a:off x="1783181" y="4872928"/>
            <a:ext cx="600951" cy="600951"/>
          </a:xfrm>
          <a:prstGeom prst="rect">
            <a:avLst/>
          </a:prstGeom>
          <a:ln w="12700">
            <a:miter lim="400000"/>
          </a:ln>
        </p:spPr>
      </p:pic>
      <p:pic>
        <p:nvPicPr>
          <p:cNvPr id="257" name="Bild 9" descr="Bild 9"/>
          <p:cNvPicPr>
            <a:picLocks noChangeAspect="1"/>
          </p:cNvPicPr>
          <p:nvPr/>
        </p:nvPicPr>
        <p:blipFill>
          <a:blip r:embed="rId5">
            <a:extLst/>
          </a:blip>
          <a:stretch>
            <a:fillRect/>
          </a:stretch>
        </p:blipFill>
        <p:spPr>
          <a:xfrm>
            <a:off x="667779" y="4872928"/>
            <a:ext cx="600951" cy="600951"/>
          </a:xfrm>
          <a:prstGeom prst="rect">
            <a:avLst/>
          </a:prstGeom>
          <a:ln w="12700">
            <a:miter lim="400000"/>
          </a:ln>
        </p:spPr>
      </p:pic>
      <p:sp>
        <p:nvSpPr>
          <p:cNvPr id="258" name="Inhaltsplatzhalter 6"/>
          <p:cNvSpPr txBox="1"/>
          <p:nvPr/>
        </p:nvSpPr>
        <p:spPr>
          <a:xfrm>
            <a:off x="358661" y="5604404"/>
            <a:ext cx="1090248" cy="152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30000"/>
              </a:lnSpc>
              <a:defRPr sz="1000">
                <a:solidFill>
                  <a:schemeClr val="accent2"/>
                </a:solidFill>
              </a:defRPr>
            </a:lvl1pPr>
          </a:lstStyle>
          <a:p>
            <a:pPr/>
            <a:r>
              <a:t>Europe, China</a:t>
            </a:r>
          </a:p>
        </p:txBody>
      </p:sp>
      <p:sp>
        <p:nvSpPr>
          <p:cNvPr id="259" name="Inhaltsplatzhalter 6"/>
          <p:cNvSpPr txBox="1"/>
          <p:nvPr/>
        </p:nvSpPr>
        <p:spPr>
          <a:xfrm>
            <a:off x="1520460" y="5604404"/>
            <a:ext cx="1090248" cy="152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30000"/>
              </a:lnSpc>
              <a:defRPr sz="1000">
                <a:solidFill>
                  <a:schemeClr val="accent2"/>
                </a:solidFill>
              </a:defRPr>
            </a:lvl1pPr>
          </a:lstStyle>
          <a:p>
            <a:pPr/>
            <a:r>
              <a:t>North America</a:t>
            </a:r>
          </a:p>
        </p:txBody>
      </p:sp>
      <p:sp>
        <p:nvSpPr>
          <p:cNvPr id="260" name="Inhaltsplatzhalter 6"/>
          <p:cNvSpPr txBox="1"/>
          <p:nvPr/>
        </p:nvSpPr>
        <p:spPr>
          <a:xfrm>
            <a:off x="2690029" y="5604404"/>
            <a:ext cx="1090248" cy="152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30000"/>
              </a:lnSpc>
              <a:defRPr sz="1000">
                <a:solidFill>
                  <a:schemeClr val="accent2"/>
                </a:solidFill>
              </a:defRPr>
            </a:lvl1pPr>
          </a:lstStyle>
          <a:p>
            <a:pPr/>
            <a:r>
              <a:t>Japan</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Office-Design">
  <a:themeElements>
    <a:clrScheme name="Office-Design">
      <a:dk1>
        <a:srgbClr val="000000"/>
      </a:dk1>
      <a:lt1>
        <a:srgbClr val="FFFFFF"/>
      </a:lt1>
      <a:dk2>
        <a:srgbClr val="A7A7A7"/>
      </a:dk2>
      <a:lt2>
        <a:srgbClr val="535353"/>
      </a:lt2>
      <a:accent1>
        <a:srgbClr val="97BF0D"/>
      </a:accent1>
      <a:accent2>
        <a:srgbClr val="002C60"/>
      </a:accent2>
      <a:accent3>
        <a:srgbClr val="999999"/>
      </a:accent3>
      <a:accent4>
        <a:srgbClr val="737373"/>
      </a:accent4>
      <a:accent5>
        <a:srgbClr val="BFBFBF"/>
      </a:accent5>
      <a:accent6>
        <a:srgbClr val="585858"/>
      </a:accent6>
      <a:hlink>
        <a:srgbClr val="0000FF"/>
      </a:hlink>
      <a:folHlink>
        <a:srgbClr val="FF00FF"/>
      </a:folHlink>
    </a:clrScheme>
    <a:fontScheme name="Office-Design">
      <a:majorFont>
        <a:latin typeface="Verdana"/>
        <a:ea typeface="Verdana"/>
        <a:cs typeface="Verdana"/>
      </a:majorFont>
      <a:minorFont>
        <a:latin typeface="Helvetica"/>
        <a:ea typeface="Helvetica"/>
        <a:cs typeface="Helvetica"/>
      </a:minorFont>
    </a:fontScheme>
    <a:fmtScheme name="Office-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Design">
  <a:themeElements>
    <a:clrScheme name="Office-Design">
      <a:dk1>
        <a:srgbClr val="000000"/>
      </a:dk1>
      <a:lt1>
        <a:srgbClr val="FFFFFF"/>
      </a:lt1>
      <a:dk2>
        <a:srgbClr val="A7A7A7"/>
      </a:dk2>
      <a:lt2>
        <a:srgbClr val="535353"/>
      </a:lt2>
      <a:accent1>
        <a:srgbClr val="97BF0D"/>
      </a:accent1>
      <a:accent2>
        <a:srgbClr val="002C60"/>
      </a:accent2>
      <a:accent3>
        <a:srgbClr val="999999"/>
      </a:accent3>
      <a:accent4>
        <a:srgbClr val="737373"/>
      </a:accent4>
      <a:accent5>
        <a:srgbClr val="BFBFBF"/>
      </a:accent5>
      <a:accent6>
        <a:srgbClr val="585858"/>
      </a:accent6>
      <a:hlink>
        <a:srgbClr val="0000FF"/>
      </a:hlink>
      <a:folHlink>
        <a:srgbClr val="FF00FF"/>
      </a:folHlink>
    </a:clrScheme>
    <a:fontScheme name="Office-Design">
      <a:majorFont>
        <a:latin typeface="Verdana"/>
        <a:ea typeface="Verdana"/>
        <a:cs typeface="Verdana"/>
      </a:majorFont>
      <a:minorFont>
        <a:latin typeface="Helvetica"/>
        <a:ea typeface="Helvetica"/>
        <a:cs typeface="Helvetica"/>
      </a:minorFont>
    </a:fontScheme>
    <a:fmtScheme name="Office-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