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307" r:id="rId5"/>
    <p:sldId id="310" r:id="rId6"/>
    <p:sldId id="260" r:id="rId7"/>
    <p:sldId id="261" r:id="rId8"/>
    <p:sldId id="306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311" r:id="rId18"/>
    <p:sldId id="269" r:id="rId19"/>
    <p:sldId id="272" r:id="rId20"/>
    <p:sldId id="273" r:id="rId21"/>
    <p:sldId id="274" r:id="rId22"/>
    <p:sldId id="275" r:id="rId23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9CAD1"/>
          </a:solidFill>
        </a:fill>
      </a:tcStyle>
    </a:wholeTbl>
    <a:band2H>
      <a:tcTxStyle/>
      <a:tcStyle>
        <a:tcBdr/>
        <a:fill>
          <a:solidFill>
            <a:srgbClr val="F4E6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BEF"/>
          </a:solidFill>
        </a:fill>
      </a:tcStyle>
    </a:wholeTbl>
    <a:band2H>
      <a:tcTxStyle/>
      <a:tcStyle>
        <a:tcBdr/>
        <a:fill>
          <a:solidFill>
            <a:srgbClr val="E7EE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CBE2"/>
          </a:solidFill>
        </a:fill>
      </a:tcStyle>
    </a:wholeTbl>
    <a:band2H>
      <a:tcTxStyle/>
      <a:tcStyle>
        <a:tcBdr/>
        <a:fill>
          <a:solidFill>
            <a:srgbClr val="EAE7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5"/>
    <p:restoredTop sz="94658"/>
  </p:normalViewPr>
  <p:slideViewPr>
    <p:cSldViewPr snapToGrid="0">
      <p:cViewPr varScale="1">
        <p:scale>
          <a:sx n="71" d="100"/>
          <a:sy n="71" d="100"/>
        </p:scale>
        <p:origin x="1504" y="4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82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93" name="Shape 39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600"/>
      </a:spcBef>
      <a:defRPr b="0" i="0">
        <a:latin typeface="Merriweather" panose="02000000000000000000" pitchFamily="2" charset="77"/>
        <a:ea typeface="+mj-ea"/>
        <a:cs typeface="Merriweather" panose="02000000000000000000" pitchFamily="2" charset="77"/>
        <a:sym typeface="Calibri"/>
      </a:defRPr>
    </a:lvl1pPr>
    <a:lvl2pPr indent="228600" latinLnBrk="0">
      <a:spcBef>
        <a:spcPts val="600"/>
      </a:spcBef>
      <a:defRPr>
        <a:latin typeface="+mj-lt"/>
        <a:ea typeface="+mj-ea"/>
        <a:cs typeface="+mj-cs"/>
        <a:sym typeface="Calibri"/>
      </a:defRPr>
    </a:lvl2pPr>
    <a:lvl3pPr indent="457200" latinLnBrk="0">
      <a:spcBef>
        <a:spcPts val="600"/>
      </a:spcBef>
      <a:defRPr>
        <a:latin typeface="+mj-lt"/>
        <a:ea typeface="+mj-ea"/>
        <a:cs typeface="+mj-cs"/>
        <a:sym typeface="Calibri"/>
      </a:defRPr>
    </a:lvl3pPr>
    <a:lvl4pPr indent="685800" latinLnBrk="0">
      <a:spcBef>
        <a:spcPts val="600"/>
      </a:spcBef>
      <a:defRPr>
        <a:latin typeface="+mj-lt"/>
        <a:ea typeface="+mj-ea"/>
        <a:cs typeface="+mj-cs"/>
        <a:sym typeface="Calibri"/>
      </a:defRPr>
    </a:lvl4pPr>
    <a:lvl5pPr indent="914400" latinLnBrk="0">
      <a:spcBef>
        <a:spcPts val="600"/>
      </a:spcBef>
      <a:defRPr>
        <a:latin typeface="+mj-lt"/>
        <a:ea typeface="+mj-ea"/>
        <a:cs typeface="+mj-cs"/>
        <a:sym typeface="Calibri"/>
      </a:defRPr>
    </a:lvl5pPr>
    <a:lvl6pPr indent="1143000" latinLnBrk="0">
      <a:spcBef>
        <a:spcPts val="600"/>
      </a:spcBef>
      <a:defRPr>
        <a:latin typeface="+mj-lt"/>
        <a:ea typeface="+mj-ea"/>
        <a:cs typeface="+mj-cs"/>
        <a:sym typeface="Calibri"/>
      </a:defRPr>
    </a:lvl6pPr>
    <a:lvl7pPr indent="1371600" latinLnBrk="0">
      <a:spcBef>
        <a:spcPts val="600"/>
      </a:spcBef>
      <a:defRPr>
        <a:latin typeface="+mj-lt"/>
        <a:ea typeface="+mj-ea"/>
        <a:cs typeface="+mj-cs"/>
        <a:sym typeface="Calibri"/>
      </a:defRPr>
    </a:lvl7pPr>
    <a:lvl8pPr indent="1600200" latinLnBrk="0">
      <a:spcBef>
        <a:spcPts val="600"/>
      </a:spcBef>
      <a:defRPr>
        <a:latin typeface="+mj-lt"/>
        <a:ea typeface="+mj-ea"/>
        <a:cs typeface="+mj-cs"/>
        <a:sym typeface="Calibri"/>
      </a:defRPr>
    </a:lvl8pPr>
    <a:lvl9pPr indent="1828800" latinLnBrk="0">
      <a:spcBef>
        <a:spcPts val="600"/>
      </a:spcBef>
      <a:defRPr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66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1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7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60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725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566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50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1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8288000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6-01-23)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Рисунок 6"/>
          <p:cNvSpPr>
            <a:spLocks noGrp="1"/>
          </p:cNvSpPr>
          <p:nvPr>
            <p:ph type="pic" sz="quarter" idx="21"/>
          </p:nvPr>
        </p:nvSpPr>
        <p:spPr>
          <a:xfrm>
            <a:off x="10705496" y="1057764"/>
            <a:ext cx="3161428" cy="399432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" name="Рисунок 6"/>
          <p:cNvSpPr>
            <a:spLocks noGrp="1"/>
          </p:cNvSpPr>
          <p:nvPr>
            <p:ph type="pic" sz="quarter" idx="22"/>
          </p:nvPr>
        </p:nvSpPr>
        <p:spPr>
          <a:xfrm>
            <a:off x="14051340" y="1057764"/>
            <a:ext cx="3161428" cy="399432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4" name="Рисунок 6"/>
          <p:cNvSpPr>
            <a:spLocks noGrp="1"/>
          </p:cNvSpPr>
          <p:nvPr>
            <p:ph type="pic" sz="quarter" idx="23"/>
          </p:nvPr>
        </p:nvSpPr>
        <p:spPr>
          <a:xfrm>
            <a:off x="7359652" y="5236502"/>
            <a:ext cx="3161428" cy="39943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" name="Рисунок 6"/>
          <p:cNvSpPr>
            <a:spLocks noGrp="1"/>
          </p:cNvSpPr>
          <p:nvPr>
            <p:ph type="pic" sz="quarter" idx="24"/>
          </p:nvPr>
        </p:nvSpPr>
        <p:spPr>
          <a:xfrm>
            <a:off x="10705496" y="5236502"/>
            <a:ext cx="3161428" cy="39943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6" name="Рисунок 6"/>
          <p:cNvSpPr>
            <a:spLocks noGrp="1"/>
          </p:cNvSpPr>
          <p:nvPr>
            <p:ph type="pic" sz="quarter" idx="25"/>
          </p:nvPr>
        </p:nvSpPr>
        <p:spPr>
          <a:xfrm>
            <a:off x="14051340" y="5236502"/>
            <a:ext cx="3161428" cy="39943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" name="Рисунок 6"/>
          <p:cNvSpPr>
            <a:spLocks noGrp="1"/>
          </p:cNvSpPr>
          <p:nvPr>
            <p:ph type="pic" sz="quarter" idx="26"/>
          </p:nvPr>
        </p:nvSpPr>
        <p:spPr>
          <a:xfrm>
            <a:off x="7359649" y="1057764"/>
            <a:ext cx="3161428" cy="399432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team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266671" y="3309423"/>
            <a:ext cx="2177192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266671" y="5572333"/>
            <a:ext cx="2177192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529562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529562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792477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792477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055370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2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055370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0318339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4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10318339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5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12581231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6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12581231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7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14844123" y="330942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8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14844123" y="5572333"/>
            <a:ext cx="2177194" cy="21771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etitor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Прямоугольник 1"/>
          <p:cNvSpPr/>
          <p:nvPr/>
        </p:nvSpPr>
        <p:spPr>
          <a:xfrm>
            <a:off x="0" y="2647949"/>
            <a:ext cx="18287994" cy="764064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27" name="Прямоугольник 2"/>
          <p:cNvSpPr/>
          <p:nvPr/>
        </p:nvSpPr>
        <p:spPr>
          <a:xfrm>
            <a:off x="1657350" y="3581400"/>
            <a:ext cx="14973294" cy="5507038"/>
          </a:xfrm>
          <a:prstGeom prst="rect">
            <a:avLst/>
          </a:prstGeom>
          <a:solidFill>
            <a:srgbClr val="FFFFFF"/>
          </a:solidFill>
          <a:ln w="12700">
            <a:solidFill>
              <a:srgbClr val="8C8C8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(26-09-22)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7867031" cy="257214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0" y="2572148"/>
            <a:ext cx="7867031" cy="257214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5144294"/>
            <a:ext cx="7867031" cy="257214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0" y="7716439"/>
            <a:ext cx="7867031" cy="257214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(07-11-22)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icture Placeholder 2"/>
          <p:cNvSpPr>
            <a:spLocks noGrp="1"/>
          </p:cNvSpPr>
          <p:nvPr>
            <p:ph type="pic" idx="21"/>
          </p:nvPr>
        </p:nvSpPr>
        <p:spPr>
          <a:xfrm>
            <a:off x="-3" y="0"/>
            <a:ext cx="9144002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7" name="Прямоугольник 2"/>
          <p:cNvSpPr/>
          <p:nvPr/>
        </p:nvSpPr>
        <p:spPr>
          <a:xfrm>
            <a:off x="9144000" y="-1"/>
            <a:ext cx="9144000" cy="10288590"/>
          </a:xfrm>
          <a:prstGeom prst="rect">
            <a:avLst/>
          </a:prstGeom>
          <a:solidFill>
            <a:srgbClr val="F0F2F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s (11-10-22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icture Placeholder 2"/>
          <p:cNvSpPr>
            <a:spLocks noGrp="1"/>
          </p:cNvSpPr>
          <p:nvPr>
            <p:ph type="pic" idx="21"/>
          </p:nvPr>
        </p:nvSpPr>
        <p:spPr>
          <a:xfrm>
            <a:off x="0" y="1"/>
            <a:ext cx="18288002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6" name="Рисунок 3"/>
          <p:cNvSpPr>
            <a:spLocks noGrp="1"/>
          </p:cNvSpPr>
          <p:nvPr>
            <p:ph type="pic" sz="quarter" idx="22"/>
          </p:nvPr>
        </p:nvSpPr>
        <p:spPr>
          <a:xfrm>
            <a:off x="12749210" y="1085849"/>
            <a:ext cx="3800477" cy="81510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MockUp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Рисунок 2"/>
          <p:cNvSpPr>
            <a:spLocks noGrp="1"/>
          </p:cNvSpPr>
          <p:nvPr>
            <p:ph type="pic" sz="quarter" idx="21"/>
          </p:nvPr>
        </p:nvSpPr>
        <p:spPr>
          <a:xfrm>
            <a:off x="11041926" y="5835951"/>
            <a:ext cx="6435632" cy="3665064"/>
          </a:xfrm>
          <a:prstGeom prst="rect">
            <a:avLst/>
          </a:prstGeom>
          <a:effectLst>
            <a:outerShdw blurRad="698500" dist="3810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165" name="Рисунок 2"/>
          <p:cNvSpPr>
            <a:spLocks noGrp="1"/>
          </p:cNvSpPr>
          <p:nvPr>
            <p:ph type="pic" sz="half" idx="22"/>
          </p:nvPr>
        </p:nvSpPr>
        <p:spPr>
          <a:xfrm>
            <a:off x="7049175" y="2370968"/>
            <a:ext cx="8882485" cy="5058532"/>
          </a:xfrm>
          <a:prstGeom prst="rect">
            <a:avLst/>
          </a:prstGeom>
          <a:effectLst>
            <a:outerShdw blurRad="698500" dist="3810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MockUp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Freeform 14"/>
          <p:cNvSpPr>
            <a:spLocks noGrp="1"/>
          </p:cNvSpPr>
          <p:nvPr>
            <p:ph type="pic" sz="quarter" idx="21"/>
          </p:nvPr>
        </p:nvSpPr>
        <p:spPr>
          <a:xfrm>
            <a:off x="8023362" y="2257342"/>
            <a:ext cx="2678497" cy="57643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4" name="Freeform 14"/>
          <p:cNvSpPr>
            <a:spLocks noGrp="1"/>
          </p:cNvSpPr>
          <p:nvPr>
            <p:ph type="pic" sz="quarter" idx="22"/>
          </p:nvPr>
        </p:nvSpPr>
        <p:spPr>
          <a:xfrm>
            <a:off x="11278820" y="2257342"/>
            <a:ext cx="2678497" cy="57643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5" name="Freeform 14"/>
          <p:cNvSpPr>
            <a:spLocks noGrp="1"/>
          </p:cNvSpPr>
          <p:nvPr>
            <p:ph type="pic" sz="quarter" idx="23"/>
          </p:nvPr>
        </p:nvSpPr>
        <p:spPr>
          <a:xfrm>
            <a:off x="14555649" y="2257342"/>
            <a:ext cx="2678497" cy="576434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(17-05-22)-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Прямоугольник 9"/>
          <p:cNvSpPr/>
          <p:nvPr/>
        </p:nvSpPr>
        <p:spPr>
          <a:xfrm>
            <a:off x="0" y="-1"/>
            <a:ext cx="18288000" cy="10288590"/>
          </a:xfrm>
          <a:prstGeom prst="rect">
            <a:avLst/>
          </a:pr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4" name="Полилиния: фигура 10"/>
          <p:cNvSpPr/>
          <p:nvPr/>
        </p:nvSpPr>
        <p:spPr>
          <a:xfrm rot="3070032">
            <a:off x="-594063" y="-5210638"/>
            <a:ext cx="15201090" cy="18655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130"/>
                </a:moveTo>
                <a:lnTo>
                  <a:pt x="13959" y="0"/>
                </a:lnTo>
                <a:lnTo>
                  <a:pt x="13990" y="417"/>
                </a:lnTo>
                <a:lnTo>
                  <a:pt x="14087" y="952"/>
                </a:lnTo>
                <a:lnTo>
                  <a:pt x="14183" y="1455"/>
                </a:lnTo>
                <a:lnTo>
                  <a:pt x="14299" y="1974"/>
                </a:lnTo>
                <a:lnTo>
                  <a:pt x="14415" y="2478"/>
                </a:lnTo>
                <a:lnTo>
                  <a:pt x="14570" y="2965"/>
                </a:lnTo>
                <a:lnTo>
                  <a:pt x="14744" y="3437"/>
                </a:lnTo>
                <a:lnTo>
                  <a:pt x="14917" y="3909"/>
                </a:lnTo>
                <a:lnTo>
                  <a:pt x="15130" y="4397"/>
                </a:lnTo>
                <a:lnTo>
                  <a:pt x="15362" y="4853"/>
                </a:lnTo>
                <a:lnTo>
                  <a:pt x="15593" y="5309"/>
                </a:lnTo>
                <a:lnTo>
                  <a:pt x="15825" y="5749"/>
                </a:lnTo>
                <a:lnTo>
                  <a:pt x="16115" y="6174"/>
                </a:lnTo>
                <a:lnTo>
                  <a:pt x="16385" y="6599"/>
                </a:lnTo>
                <a:lnTo>
                  <a:pt x="16714" y="7023"/>
                </a:lnTo>
                <a:lnTo>
                  <a:pt x="17042" y="7432"/>
                </a:lnTo>
                <a:lnTo>
                  <a:pt x="17390" y="7826"/>
                </a:lnTo>
                <a:lnTo>
                  <a:pt x="17718" y="8219"/>
                </a:lnTo>
                <a:lnTo>
                  <a:pt x="18124" y="8612"/>
                </a:lnTo>
                <a:lnTo>
                  <a:pt x="18510" y="8989"/>
                </a:lnTo>
                <a:lnTo>
                  <a:pt x="18916" y="9336"/>
                </a:lnTo>
                <a:lnTo>
                  <a:pt x="19341" y="9713"/>
                </a:lnTo>
                <a:lnTo>
                  <a:pt x="19805" y="10059"/>
                </a:lnTo>
                <a:lnTo>
                  <a:pt x="20268" y="10389"/>
                </a:lnTo>
                <a:lnTo>
                  <a:pt x="20751" y="10735"/>
                </a:lnTo>
                <a:lnTo>
                  <a:pt x="21273" y="11066"/>
                </a:lnTo>
                <a:lnTo>
                  <a:pt x="21600" y="11263"/>
                </a:lnTo>
                <a:lnTo>
                  <a:pt x="11388" y="21600"/>
                </a:lnTo>
                <a:close/>
              </a:path>
            </a:pathLst>
          </a:custGeom>
          <a:gradFill>
            <a:gsLst>
              <a:gs pos="0">
                <a:srgbClr val="97BF0D"/>
              </a:gs>
              <a:gs pos="90000">
                <a:srgbClr val="97BF0D">
                  <a:alpha val="0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5" name="Полилиния: фигура 11"/>
          <p:cNvSpPr/>
          <p:nvPr/>
        </p:nvSpPr>
        <p:spPr>
          <a:xfrm rot="9373018">
            <a:off x="4669844" y="-326864"/>
            <a:ext cx="15531893" cy="12609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81" y="21600"/>
                </a:moveTo>
                <a:lnTo>
                  <a:pt x="0" y="16128"/>
                </a:lnTo>
                <a:lnTo>
                  <a:pt x="5770" y="0"/>
                </a:lnTo>
                <a:lnTo>
                  <a:pt x="19633" y="7525"/>
                </a:lnTo>
                <a:lnTo>
                  <a:pt x="19930" y="8121"/>
                </a:lnTo>
                <a:lnTo>
                  <a:pt x="20255" y="8920"/>
                </a:lnTo>
                <a:lnTo>
                  <a:pt x="20563" y="9739"/>
                </a:lnTo>
                <a:lnTo>
                  <a:pt x="20822" y="10597"/>
                </a:lnTo>
                <a:lnTo>
                  <a:pt x="21081" y="11456"/>
                </a:lnTo>
                <a:lnTo>
                  <a:pt x="21276" y="12355"/>
                </a:lnTo>
                <a:lnTo>
                  <a:pt x="21470" y="13273"/>
                </a:lnTo>
                <a:lnTo>
                  <a:pt x="21503" y="13513"/>
                </a:lnTo>
                <a:lnTo>
                  <a:pt x="21535" y="13773"/>
                </a:lnTo>
                <a:lnTo>
                  <a:pt x="21568" y="14032"/>
                </a:lnTo>
                <a:lnTo>
                  <a:pt x="21600" y="14292"/>
                </a:lnTo>
                <a:lnTo>
                  <a:pt x="21600" y="14531"/>
                </a:lnTo>
                <a:lnTo>
                  <a:pt x="21584" y="14571"/>
                </a:lnTo>
                <a:lnTo>
                  <a:pt x="21551" y="14631"/>
                </a:lnTo>
                <a:lnTo>
                  <a:pt x="21503" y="14671"/>
                </a:lnTo>
                <a:lnTo>
                  <a:pt x="21341" y="14711"/>
                </a:lnTo>
                <a:lnTo>
                  <a:pt x="20676" y="14771"/>
                </a:lnTo>
                <a:lnTo>
                  <a:pt x="20028" y="14871"/>
                </a:lnTo>
                <a:lnTo>
                  <a:pt x="19379" y="15011"/>
                </a:lnTo>
                <a:lnTo>
                  <a:pt x="18747" y="15131"/>
                </a:lnTo>
                <a:lnTo>
                  <a:pt x="18115" y="15330"/>
                </a:lnTo>
                <a:lnTo>
                  <a:pt x="17499" y="15570"/>
                </a:lnTo>
                <a:lnTo>
                  <a:pt x="16866" y="15810"/>
                </a:lnTo>
                <a:lnTo>
                  <a:pt x="16267" y="16109"/>
                </a:lnTo>
                <a:lnTo>
                  <a:pt x="15813" y="16349"/>
                </a:lnTo>
                <a:lnTo>
                  <a:pt x="15391" y="16608"/>
                </a:lnTo>
                <a:lnTo>
                  <a:pt x="14970" y="16848"/>
                </a:lnTo>
                <a:lnTo>
                  <a:pt x="14565" y="17128"/>
                </a:lnTo>
                <a:lnTo>
                  <a:pt x="14159" y="17407"/>
                </a:lnTo>
                <a:lnTo>
                  <a:pt x="13786" y="17707"/>
                </a:lnTo>
                <a:lnTo>
                  <a:pt x="13397" y="17986"/>
                </a:lnTo>
                <a:lnTo>
                  <a:pt x="13025" y="18306"/>
                </a:lnTo>
                <a:lnTo>
                  <a:pt x="12652" y="18625"/>
                </a:lnTo>
                <a:lnTo>
                  <a:pt x="12311" y="18945"/>
                </a:lnTo>
                <a:lnTo>
                  <a:pt x="11971" y="19304"/>
                </a:lnTo>
                <a:lnTo>
                  <a:pt x="11630" y="19644"/>
                </a:lnTo>
                <a:lnTo>
                  <a:pt x="11306" y="20023"/>
                </a:lnTo>
                <a:lnTo>
                  <a:pt x="10998" y="20383"/>
                </a:lnTo>
                <a:lnTo>
                  <a:pt x="10690" y="20782"/>
                </a:lnTo>
                <a:lnTo>
                  <a:pt x="10398" y="21161"/>
                </a:lnTo>
                <a:lnTo>
                  <a:pt x="10107" y="21561"/>
                </a:lnTo>
                <a:close/>
              </a:path>
            </a:pathLst>
          </a:custGeom>
          <a:gradFill>
            <a:gsLst>
              <a:gs pos="19000">
                <a:srgbClr val="97BF0D"/>
              </a:gs>
              <a:gs pos="100000">
                <a:srgbClr val="97BF0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6" name="Полилиния: фигура 12"/>
          <p:cNvSpPr/>
          <p:nvPr/>
        </p:nvSpPr>
        <p:spPr>
          <a:xfrm rot="11713459">
            <a:off x="-574655" y="3353644"/>
            <a:ext cx="16773606" cy="8899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31" y="20496"/>
                </a:moveTo>
                <a:lnTo>
                  <a:pt x="14931" y="20779"/>
                </a:lnTo>
                <a:lnTo>
                  <a:pt x="14345" y="21034"/>
                </a:lnTo>
                <a:lnTo>
                  <a:pt x="13745" y="21232"/>
                </a:lnTo>
                <a:lnTo>
                  <a:pt x="13355" y="21374"/>
                </a:lnTo>
                <a:lnTo>
                  <a:pt x="12980" y="21430"/>
                </a:lnTo>
                <a:lnTo>
                  <a:pt x="12604" y="21515"/>
                </a:lnTo>
                <a:lnTo>
                  <a:pt x="12244" y="21543"/>
                </a:lnTo>
                <a:lnTo>
                  <a:pt x="11854" y="21572"/>
                </a:lnTo>
                <a:lnTo>
                  <a:pt x="11478" y="21600"/>
                </a:lnTo>
                <a:lnTo>
                  <a:pt x="11118" y="21600"/>
                </a:lnTo>
                <a:lnTo>
                  <a:pt x="10758" y="21572"/>
                </a:lnTo>
                <a:lnTo>
                  <a:pt x="10398" y="21543"/>
                </a:lnTo>
                <a:lnTo>
                  <a:pt x="10022" y="21487"/>
                </a:lnTo>
                <a:lnTo>
                  <a:pt x="9677" y="21430"/>
                </a:lnTo>
                <a:lnTo>
                  <a:pt x="9317" y="21317"/>
                </a:lnTo>
                <a:lnTo>
                  <a:pt x="8972" y="21204"/>
                </a:lnTo>
                <a:lnTo>
                  <a:pt x="8611" y="21062"/>
                </a:lnTo>
                <a:lnTo>
                  <a:pt x="8266" y="20921"/>
                </a:lnTo>
                <a:lnTo>
                  <a:pt x="7576" y="20581"/>
                </a:lnTo>
                <a:lnTo>
                  <a:pt x="7245" y="20383"/>
                </a:lnTo>
                <a:lnTo>
                  <a:pt x="6900" y="20157"/>
                </a:lnTo>
                <a:lnTo>
                  <a:pt x="6570" y="19931"/>
                </a:lnTo>
                <a:lnTo>
                  <a:pt x="6225" y="19676"/>
                </a:lnTo>
                <a:lnTo>
                  <a:pt x="5894" y="19393"/>
                </a:lnTo>
                <a:lnTo>
                  <a:pt x="5579" y="19110"/>
                </a:lnTo>
                <a:lnTo>
                  <a:pt x="5249" y="18799"/>
                </a:lnTo>
                <a:lnTo>
                  <a:pt x="4919" y="18487"/>
                </a:lnTo>
                <a:lnTo>
                  <a:pt x="4604" y="18148"/>
                </a:lnTo>
                <a:lnTo>
                  <a:pt x="4288" y="17780"/>
                </a:lnTo>
                <a:lnTo>
                  <a:pt x="3988" y="17412"/>
                </a:lnTo>
                <a:lnTo>
                  <a:pt x="3658" y="16988"/>
                </a:lnTo>
                <a:lnTo>
                  <a:pt x="3358" y="16592"/>
                </a:lnTo>
                <a:lnTo>
                  <a:pt x="3042" y="16139"/>
                </a:lnTo>
                <a:lnTo>
                  <a:pt x="2742" y="15714"/>
                </a:lnTo>
                <a:lnTo>
                  <a:pt x="2262" y="14894"/>
                </a:lnTo>
                <a:lnTo>
                  <a:pt x="1767" y="14073"/>
                </a:lnTo>
                <a:lnTo>
                  <a:pt x="1316" y="13196"/>
                </a:lnTo>
                <a:lnTo>
                  <a:pt x="896" y="12319"/>
                </a:lnTo>
                <a:lnTo>
                  <a:pt x="491" y="11414"/>
                </a:lnTo>
                <a:lnTo>
                  <a:pt x="130" y="10451"/>
                </a:lnTo>
                <a:lnTo>
                  <a:pt x="0" y="10088"/>
                </a:lnTo>
                <a:lnTo>
                  <a:pt x="19666" y="0"/>
                </a:lnTo>
                <a:lnTo>
                  <a:pt x="21600" y="13391"/>
                </a:lnTo>
                <a:lnTo>
                  <a:pt x="21536" y="13536"/>
                </a:lnTo>
                <a:lnTo>
                  <a:pt x="21100" y="14356"/>
                </a:lnTo>
                <a:lnTo>
                  <a:pt x="20665" y="15092"/>
                </a:lnTo>
                <a:lnTo>
                  <a:pt x="20185" y="15856"/>
                </a:lnTo>
                <a:lnTo>
                  <a:pt x="19734" y="16535"/>
                </a:lnTo>
                <a:lnTo>
                  <a:pt x="19254" y="17186"/>
                </a:lnTo>
                <a:lnTo>
                  <a:pt x="18759" y="17780"/>
                </a:lnTo>
                <a:lnTo>
                  <a:pt x="18248" y="18346"/>
                </a:lnTo>
                <a:lnTo>
                  <a:pt x="17723" y="18855"/>
                </a:lnTo>
                <a:lnTo>
                  <a:pt x="17198" y="19336"/>
                </a:lnTo>
                <a:lnTo>
                  <a:pt x="16642" y="19789"/>
                </a:lnTo>
                <a:lnTo>
                  <a:pt x="16102" y="20157"/>
                </a:lnTo>
                <a:close/>
              </a:path>
            </a:pathLst>
          </a:custGeom>
          <a:gradFill>
            <a:gsLst>
              <a:gs pos="19000">
                <a:srgbClr val="97BF0D"/>
              </a:gs>
              <a:gs pos="100000">
                <a:srgbClr val="97BF0D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7" name="Freeform 9"/>
          <p:cNvSpPr/>
          <p:nvPr/>
        </p:nvSpPr>
        <p:spPr>
          <a:xfrm rot="20066929">
            <a:off x="-2588156" y="-4103761"/>
            <a:ext cx="18813279" cy="17167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584" y="11356"/>
                </a:lnTo>
                <a:lnTo>
                  <a:pt x="21551" y="11911"/>
                </a:lnTo>
                <a:lnTo>
                  <a:pt x="21485" y="12434"/>
                </a:lnTo>
                <a:lnTo>
                  <a:pt x="21387" y="12973"/>
                </a:lnTo>
                <a:lnTo>
                  <a:pt x="21272" y="13496"/>
                </a:lnTo>
                <a:lnTo>
                  <a:pt x="21125" y="14019"/>
                </a:lnTo>
                <a:lnTo>
                  <a:pt x="20944" y="14509"/>
                </a:lnTo>
                <a:lnTo>
                  <a:pt x="20551" y="15489"/>
                </a:lnTo>
                <a:lnTo>
                  <a:pt x="20305" y="15947"/>
                </a:lnTo>
                <a:lnTo>
                  <a:pt x="20043" y="16404"/>
                </a:lnTo>
                <a:lnTo>
                  <a:pt x="19764" y="16845"/>
                </a:lnTo>
                <a:lnTo>
                  <a:pt x="19142" y="17662"/>
                </a:lnTo>
                <a:lnTo>
                  <a:pt x="18814" y="18071"/>
                </a:lnTo>
                <a:lnTo>
                  <a:pt x="18437" y="18430"/>
                </a:lnTo>
                <a:lnTo>
                  <a:pt x="18076" y="18790"/>
                </a:lnTo>
                <a:lnTo>
                  <a:pt x="17667" y="19133"/>
                </a:lnTo>
                <a:lnTo>
                  <a:pt x="17273" y="19460"/>
                </a:lnTo>
                <a:lnTo>
                  <a:pt x="16847" y="19754"/>
                </a:lnTo>
                <a:lnTo>
                  <a:pt x="16405" y="20031"/>
                </a:lnTo>
                <a:lnTo>
                  <a:pt x="15962" y="20293"/>
                </a:lnTo>
                <a:lnTo>
                  <a:pt x="15487" y="20522"/>
                </a:lnTo>
                <a:lnTo>
                  <a:pt x="15012" y="20734"/>
                </a:lnTo>
                <a:lnTo>
                  <a:pt x="14520" y="20946"/>
                </a:lnTo>
                <a:lnTo>
                  <a:pt x="14012" y="21110"/>
                </a:lnTo>
                <a:lnTo>
                  <a:pt x="13504" y="21257"/>
                </a:lnTo>
                <a:lnTo>
                  <a:pt x="12980" y="21371"/>
                </a:lnTo>
                <a:lnTo>
                  <a:pt x="12439" y="21486"/>
                </a:lnTo>
                <a:lnTo>
                  <a:pt x="11914" y="21551"/>
                </a:lnTo>
                <a:lnTo>
                  <a:pt x="11357" y="21584"/>
                </a:lnTo>
                <a:lnTo>
                  <a:pt x="10800" y="21600"/>
                </a:lnTo>
                <a:lnTo>
                  <a:pt x="10243" y="21584"/>
                </a:lnTo>
                <a:lnTo>
                  <a:pt x="9702" y="21551"/>
                </a:lnTo>
                <a:lnTo>
                  <a:pt x="9161" y="21486"/>
                </a:lnTo>
                <a:lnTo>
                  <a:pt x="8620" y="21371"/>
                </a:lnTo>
                <a:lnTo>
                  <a:pt x="8112" y="21257"/>
                </a:lnTo>
                <a:lnTo>
                  <a:pt x="7588" y="21110"/>
                </a:lnTo>
                <a:lnTo>
                  <a:pt x="7080" y="20946"/>
                </a:lnTo>
                <a:lnTo>
                  <a:pt x="6605" y="20734"/>
                </a:lnTo>
                <a:lnTo>
                  <a:pt x="6113" y="20522"/>
                </a:lnTo>
                <a:lnTo>
                  <a:pt x="5654" y="20293"/>
                </a:lnTo>
                <a:lnTo>
                  <a:pt x="5212" y="20031"/>
                </a:lnTo>
                <a:lnTo>
                  <a:pt x="4753" y="19754"/>
                </a:lnTo>
                <a:lnTo>
                  <a:pt x="4343" y="19460"/>
                </a:lnTo>
                <a:lnTo>
                  <a:pt x="3933" y="19133"/>
                </a:lnTo>
                <a:lnTo>
                  <a:pt x="3540" y="18790"/>
                </a:lnTo>
                <a:lnTo>
                  <a:pt x="3163" y="18430"/>
                </a:lnTo>
                <a:lnTo>
                  <a:pt x="2819" y="18071"/>
                </a:lnTo>
                <a:lnTo>
                  <a:pt x="2458" y="17662"/>
                </a:lnTo>
                <a:lnTo>
                  <a:pt x="1836" y="16845"/>
                </a:lnTo>
                <a:lnTo>
                  <a:pt x="1557" y="16404"/>
                </a:lnTo>
                <a:lnTo>
                  <a:pt x="1065" y="15489"/>
                </a:lnTo>
                <a:lnTo>
                  <a:pt x="852" y="14999"/>
                </a:lnTo>
                <a:lnTo>
                  <a:pt x="656" y="14509"/>
                </a:lnTo>
                <a:lnTo>
                  <a:pt x="492" y="14019"/>
                </a:lnTo>
                <a:lnTo>
                  <a:pt x="328" y="13496"/>
                </a:lnTo>
                <a:lnTo>
                  <a:pt x="213" y="12973"/>
                </a:lnTo>
                <a:lnTo>
                  <a:pt x="131" y="12434"/>
                </a:lnTo>
                <a:lnTo>
                  <a:pt x="49" y="11911"/>
                </a:lnTo>
                <a:lnTo>
                  <a:pt x="16" y="11356"/>
                </a:lnTo>
                <a:lnTo>
                  <a:pt x="0" y="10800"/>
                </a:lnTo>
                <a:lnTo>
                  <a:pt x="16" y="10244"/>
                </a:lnTo>
                <a:lnTo>
                  <a:pt x="49" y="9689"/>
                </a:lnTo>
                <a:lnTo>
                  <a:pt x="131" y="9166"/>
                </a:lnTo>
                <a:lnTo>
                  <a:pt x="213" y="8627"/>
                </a:lnTo>
                <a:lnTo>
                  <a:pt x="328" y="8104"/>
                </a:lnTo>
                <a:lnTo>
                  <a:pt x="492" y="7581"/>
                </a:lnTo>
                <a:lnTo>
                  <a:pt x="656" y="7075"/>
                </a:lnTo>
                <a:lnTo>
                  <a:pt x="852" y="6601"/>
                </a:lnTo>
                <a:lnTo>
                  <a:pt x="1065" y="6111"/>
                </a:lnTo>
                <a:lnTo>
                  <a:pt x="1311" y="5653"/>
                </a:lnTo>
                <a:lnTo>
                  <a:pt x="1557" y="5212"/>
                </a:lnTo>
                <a:lnTo>
                  <a:pt x="1836" y="4755"/>
                </a:lnTo>
                <a:lnTo>
                  <a:pt x="2147" y="4330"/>
                </a:lnTo>
                <a:lnTo>
                  <a:pt x="2458" y="3938"/>
                </a:lnTo>
                <a:lnTo>
                  <a:pt x="2819" y="3529"/>
                </a:lnTo>
                <a:lnTo>
                  <a:pt x="3163" y="3170"/>
                </a:lnTo>
                <a:lnTo>
                  <a:pt x="3540" y="2810"/>
                </a:lnTo>
                <a:lnTo>
                  <a:pt x="3933" y="2467"/>
                </a:lnTo>
                <a:lnTo>
                  <a:pt x="4343" y="2140"/>
                </a:lnTo>
                <a:lnTo>
                  <a:pt x="4753" y="1846"/>
                </a:lnTo>
                <a:lnTo>
                  <a:pt x="5212" y="1552"/>
                </a:lnTo>
                <a:lnTo>
                  <a:pt x="5654" y="1307"/>
                </a:lnTo>
                <a:lnTo>
                  <a:pt x="6113" y="1078"/>
                </a:lnTo>
                <a:lnTo>
                  <a:pt x="6605" y="850"/>
                </a:lnTo>
                <a:lnTo>
                  <a:pt x="7080" y="654"/>
                </a:lnTo>
                <a:lnTo>
                  <a:pt x="7588" y="490"/>
                </a:lnTo>
                <a:lnTo>
                  <a:pt x="8112" y="343"/>
                </a:lnTo>
                <a:lnTo>
                  <a:pt x="8620" y="212"/>
                </a:lnTo>
                <a:lnTo>
                  <a:pt x="9702" y="49"/>
                </a:lnTo>
                <a:lnTo>
                  <a:pt x="10243" y="16"/>
                </a:lnTo>
                <a:lnTo>
                  <a:pt x="10800" y="0"/>
                </a:lnTo>
                <a:lnTo>
                  <a:pt x="11357" y="16"/>
                </a:lnTo>
                <a:lnTo>
                  <a:pt x="11914" y="49"/>
                </a:lnTo>
                <a:lnTo>
                  <a:pt x="12439" y="131"/>
                </a:lnTo>
                <a:lnTo>
                  <a:pt x="12980" y="212"/>
                </a:lnTo>
                <a:lnTo>
                  <a:pt x="13504" y="343"/>
                </a:lnTo>
                <a:lnTo>
                  <a:pt x="14012" y="490"/>
                </a:lnTo>
                <a:lnTo>
                  <a:pt x="14520" y="654"/>
                </a:lnTo>
                <a:lnTo>
                  <a:pt x="15012" y="850"/>
                </a:lnTo>
                <a:lnTo>
                  <a:pt x="15962" y="1307"/>
                </a:lnTo>
                <a:lnTo>
                  <a:pt x="16405" y="1552"/>
                </a:lnTo>
                <a:lnTo>
                  <a:pt x="16847" y="1846"/>
                </a:lnTo>
                <a:lnTo>
                  <a:pt x="17273" y="2140"/>
                </a:lnTo>
                <a:lnTo>
                  <a:pt x="17667" y="2467"/>
                </a:lnTo>
                <a:lnTo>
                  <a:pt x="18076" y="2810"/>
                </a:lnTo>
                <a:lnTo>
                  <a:pt x="18437" y="3170"/>
                </a:lnTo>
                <a:lnTo>
                  <a:pt x="18814" y="3529"/>
                </a:lnTo>
                <a:lnTo>
                  <a:pt x="19142" y="3938"/>
                </a:lnTo>
                <a:lnTo>
                  <a:pt x="19453" y="4330"/>
                </a:lnTo>
                <a:lnTo>
                  <a:pt x="19764" y="4755"/>
                </a:lnTo>
                <a:lnTo>
                  <a:pt x="20043" y="5212"/>
                </a:lnTo>
                <a:lnTo>
                  <a:pt x="20305" y="5653"/>
                </a:lnTo>
                <a:lnTo>
                  <a:pt x="20551" y="6111"/>
                </a:lnTo>
                <a:lnTo>
                  <a:pt x="20748" y="6601"/>
                </a:lnTo>
                <a:lnTo>
                  <a:pt x="20944" y="7075"/>
                </a:lnTo>
                <a:lnTo>
                  <a:pt x="21125" y="7581"/>
                </a:lnTo>
                <a:lnTo>
                  <a:pt x="21272" y="8104"/>
                </a:lnTo>
                <a:lnTo>
                  <a:pt x="21387" y="8627"/>
                </a:lnTo>
                <a:lnTo>
                  <a:pt x="21485" y="9166"/>
                </a:lnTo>
                <a:lnTo>
                  <a:pt x="21551" y="9689"/>
                </a:lnTo>
                <a:lnTo>
                  <a:pt x="21584" y="10244"/>
                </a:lnTo>
                <a:lnTo>
                  <a:pt x="21600" y="10800"/>
                </a:lnTo>
                <a:close/>
              </a:path>
            </a:pathLst>
          </a:custGeom>
          <a:gradFill>
            <a:gsLst>
              <a:gs pos="0">
                <a:srgbClr val="97BF0D"/>
              </a:gs>
              <a:gs pos="52000">
                <a:srgbClr val="97BF0D">
                  <a:alpha val="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  <a:effectLst>
            <a:outerShdw blurRad="1270000" rotWithShape="0">
              <a:schemeClr val="accent4"/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8" name="Freeform 9"/>
          <p:cNvSpPr/>
          <p:nvPr/>
        </p:nvSpPr>
        <p:spPr>
          <a:xfrm rot="12193899">
            <a:off x="3053284" y="-4644275"/>
            <a:ext cx="17103627" cy="171686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21584" y="11356"/>
                </a:lnTo>
                <a:lnTo>
                  <a:pt x="21551" y="11911"/>
                </a:lnTo>
                <a:lnTo>
                  <a:pt x="21485" y="12434"/>
                </a:lnTo>
                <a:lnTo>
                  <a:pt x="21387" y="12973"/>
                </a:lnTo>
                <a:lnTo>
                  <a:pt x="21272" y="13496"/>
                </a:lnTo>
                <a:lnTo>
                  <a:pt x="21125" y="14019"/>
                </a:lnTo>
                <a:lnTo>
                  <a:pt x="20944" y="14509"/>
                </a:lnTo>
                <a:lnTo>
                  <a:pt x="20551" y="15489"/>
                </a:lnTo>
                <a:lnTo>
                  <a:pt x="20305" y="15947"/>
                </a:lnTo>
                <a:lnTo>
                  <a:pt x="20043" y="16404"/>
                </a:lnTo>
                <a:lnTo>
                  <a:pt x="19764" y="16845"/>
                </a:lnTo>
                <a:lnTo>
                  <a:pt x="19142" y="17662"/>
                </a:lnTo>
                <a:lnTo>
                  <a:pt x="18814" y="18071"/>
                </a:lnTo>
                <a:lnTo>
                  <a:pt x="18437" y="18430"/>
                </a:lnTo>
                <a:lnTo>
                  <a:pt x="18076" y="18790"/>
                </a:lnTo>
                <a:lnTo>
                  <a:pt x="17667" y="19133"/>
                </a:lnTo>
                <a:lnTo>
                  <a:pt x="17273" y="19460"/>
                </a:lnTo>
                <a:lnTo>
                  <a:pt x="16847" y="19754"/>
                </a:lnTo>
                <a:lnTo>
                  <a:pt x="16405" y="20031"/>
                </a:lnTo>
                <a:lnTo>
                  <a:pt x="15962" y="20293"/>
                </a:lnTo>
                <a:lnTo>
                  <a:pt x="15487" y="20522"/>
                </a:lnTo>
                <a:lnTo>
                  <a:pt x="15012" y="20734"/>
                </a:lnTo>
                <a:lnTo>
                  <a:pt x="14520" y="20946"/>
                </a:lnTo>
                <a:lnTo>
                  <a:pt x="14012" y="21110"/>
                </a:lnTo>
                <a:lnTo>
                  <a:pt x="13504" y="21257"/>
                </a:lnTo>
                <a:lnTo>
                  <a:pt x="12980" y="21371"/>
                </a:lnTo>
                <a:lnTo>
                  <a:pt x="12439" y="21486"/>
                </a:lnTo>
                <a:lnTo>
                  <a:pt x="11914" y="21551"/>
                </a:lnTo>
                <a:lnTo>
                  <a:pt x="11357" y="21584"/>
                </a:lnTo>
                <a:lnTo>
                  <a:pt x="10800" y="21600"/>
                </a:lnTo>
                <a:lnTo>
                  <a:pt x="10243" y="21584"/>
                </a:lnTo>
                <a:lnTo>
                  <a:pt x="9702" y="21551"/>
                </a:lnTo>
                <a:lnTo>
                  <a:pt x="9161" y="21486"/>
                </a:lnTo>
                <a:lnTo>
                  <a:pt x="8620" y="21371"/>
                </a:lnTo>
                <a:lnTo>
                  <a:pt x="8112" y="21257"/>
                </a:lnTo>
                <a:lnTo>
                  <a:pt x="7588" y="21110"/>
                </a:lnTo>
                <a:lnTo>
                  <a:pt x="7080" y="20946"/>
                </a:lnTo>
                <a:lnTo>
                  <a:pt x="6605" y="20734"/>
                </a:lnTo>
                <a:lnTo>
                  <a:pt x="6113" y="20522"/>
                </a:lnTo>
                <a:lnTo>
                  <a:pt x="5654" y="20293"/>
                </a:lnTo>
                <a:lnTo>
                  <a:pt x="5212" y="20031"/>
                </a:lnTo>
                <a:lnTo>
                  <a:pt x="4753" y="19754"/>
                </a:lnTo>
                <a:lnTo>
                  <a:pt x="4343" y="19460"/>
                </a:lnTo>
                <a:lnTo>
                  <a:pt x="3933" y="19133"/>
                </a:lnTo>
                <a:lnTo>
                  <a:pt x="3540" y="18790"/>
                </a:lnTo>
                <a:lnTo>
                  <a:pt x="3163" y="18430"/>
                </a:lnTo>
                <a:lnTo>
                  <a:pt x="2819" y="18071"/>
                </a:lnTo>
                <a:lnTo>
                  <a:pt x="2458" y="17662"/>
                </a:lnTo>
                <a:lnTo>
                  <a:pt x="1836" y="16845"/>
                </a:lnTo>
                <a:lnTo>
                  <a:pt x="1557" y="16404"/>
                </a:lnTo>
                <a:lnTo>
                  <a:pt x="1065" y="15489"/>
                </a:lnTo>
                <a:lnTo>
                  <a:pt x="852" y="14999"/>
                </a:lnTo>
                <a:lnTo>
                  <a:pt x="656" y="14509"/>
                </a:lnTo>
                <a:lnTo>
                  <a:pt x="492" y="14019"/>
                </a:lnTo>
                <a:lnTo>
                  <a:pt x="328" y="13496"/>
                </a:lnTo>
                <a:lnTo>
                  <a:pt x="213" y="12973"/>
                </a:lnTo>
                <a:lnTo>
                  <a:pt x="131" y="12434"/>
                </a:lnTo>
                <a:lnTo>
                  <a:pt x="49" y="11911"/>
                </a:lnTo>
                <a:lnTo>
                  <a:pt x="16" y="11356"/>
                </a:lnTo>
                <a:lnTo>
                  <a:pt x="0" y="10800"/>
                </a:lnTo>
                <a:lnTo>
                  <a:pt x="16" y="10244"/>
                </a:lnTo>
                <a:lnTo>
                  <a:pt x="49" y="9689"/>
                </a:lnTo>
                <a:lnTo>
                  <a:pt x="131" y="9166"/>
                </a:lnTo>
                <a:lnTo>
                  <a:pt x="213" y="8627"/>
                </a:lnTo>
                <a:lnTo>
                  <a:pt x="328" y="8104"/>
                </a:lnTo>
                <a:lnTo>
                  <a:pt x="492" y="7581"/>
                </a:lnTo>
                <a:lnTo>
                  <a:pt x="656" y="7075"/>
                </a:lnTo>
                <a:lnTo>
                  <a:pt x="852" y="6601"/>
                </a:lnTo>
                <a:lnTo>
                  <a:pt x="1065" y="6111"/>
                </a:lnTo>
                <a:lnTo>
                  <a:pt x="1311" y="5653"/>
                </a:lnTo>
                <a:lnTo>
                  <a:pt x="1557" y="5212"/>
                </a:lnTo>
                <a:lnTo>
                  <a:pt x="1836" y="4755"/>
                </a:lnTo>
                <a:lnTo>
                  <a:pt x="2147" y="4330"/>
                </a:lnTo>
                <a:lnTo>
                  <a:pt x="2458" y="3938"/>
                </a:lnTo>
                <a:lnTo>
                  <a:pt x="2819" y="3529"/>
                </a:lnTo>
                <a:lnTo>
                  <a:pt x="3163" y="3170"/>
                </a:lnTo>
                <a:lnTo>
                  <a:pt x="3540" y="2810"/>
                </a:lnTo>
                <a:lnTo>
                  <a:pt x="3933" y="2467"/>
                </a:lnTo>
                <a:lnTo>
                  <a:pt x="4343" y="2140"/>
                </a:lnTo>
                <a:lnTo>
                  <a:pt x="4753" y="1846"/>
                </a:lnTo>
                <a:lnTo>
                  <a:pt x="5212" y="1552"/>
                </a:lnTo>
                <a:lnTo>
                  <a:pt x="5654" y="1307"/>
                </a:lnTo>
                <a:lnTo>
                  <a:pt x="6113" y="1078"/>
                </a:lnTo>
                <a:lnTo>
                  <a:pt x="6605" y="850"/>
                </a:lnTo>
                <a:lnTo>
                  <a:pt x="7080" y="654"/>
                </a:lnTo>
                <a:lnTo>
                  <a:pt x="7588" y="490"/>
                </a:lnTo>
                <a:lnTo>
                  <a:pt x="8112" y="343"/>
                </a:lnTo>
                <a:lnTo>
                  <a:pt x="8620" y="212"/>
                </a:lnTo>
                <a:lnTo>
                  <a:pt x="9702" y="49"/>
                </a:lnTo>
                <a:lnTo>
                  <a:pt x="10243" y="16"/>
                </a:lnTo>
                <a:lnTo>
                  <a:pt x="10800" y="0"/>
                </a:lnTo>
                <a:lnTo>
                  <a:pt x="11357" y="16"/>
                </a:lnTo>
                <a:lnTo>
                  <a:pt x="11914" y="49"/>
                </a:lnTo>
                <a:lnTo>
                  <a:pt x="12439" y="131"/>
                </a:lnTo>
                <a:lnTo>
                  <a:pt x="12980" y="212"/>
                </a:lnTo>
                <a:lnTo>
                  <a:pt x="13504" y="343"/>
                </a:lnTo>
                <a:lnTo>
                  <a:pt x="14012" y="490"/>
                </a:lnTo>
                <a:lnTo>
                  <a:pt x="14520" y="654"/>
                </a:lnTo>
                <a:lnTo>
                  <a:pt x="15012" y="850"/>
                </a:lnTo>
                <a:lnTo>
                  <a:pt x="15962" y="1307"/>
                </a:lnTo>
                <a:lnTo>
                  <a:pt x="16405" y="1552"/>
                </a:lnTo>
                <a:lnTo>
                  <a:pt x="16847" y="1846"/>
                </a:lnTo>
                <a:lnTo>
                  <a:pt x="17273" y="2140"/>
                </a:lnTo>
                <a:lnTo>
                  <a:pt x="17667" y="2467"/>
                </a:lnTo>
                <a:lnTo>
                  <a:pt x="18076" y="2810"/>
                </a:lnTo>
                <a:lnTo>
                  <a:pt x="18437" y="3170"/>
                </a:lnTo>
                <a:lnTo>
                  <a:pt x="18814" y="3529"/>
                </a:lnTo>
                <a:lnTo>
                  <a:pt x="19142" y="3938"/>
                </a:lnTo>
                <a:lnTo>
                  <a:pt x="19453" y="4330"/>
                </a:lnTo>
                <a:lnTo>
                  <a:pt x="19764" y="4755"/>
                </a:lnTo>
                <a:lnTo>
                  <a:pt x="20043" y="5212"/>
                </a:lnTo>
                <a:lnTo>
                  <a:pt x="20305" y="5653"/>
                </a:lnTo>
                <a:lnTo>
                  <a:pt x="20551" y="6111"/>
                </a:lnTo>
                <a:lnTo>
                  <a:pt x="20748" y="6601"/>
                </a:lnTo>
                <a:lnTo>
                  <a:pt x="20944" y="7075"/>
                </a:lnTo>
                <a:lnTo>
                  <a:pt x="21125" y="7581"/>
                </a:lnTo>
                <a:lnTo>
                  <a:pt x="21272" y="8104"/>
                </a:lnTo>
                <a:lnTo>
                  <a:pt x="21387" y="8627"/>
                </a:lnTo>
                <a:lnTo>
                  <a:pt x="21485" y="9166"/>
                </a:lnTo>
                <a:lnTo>
                  <a:pt x="21551" y="9689"/>
                </a:lnTo>
                <a:lnTo>
                  <a:pt x="21584" y="10244"/>
                </a:lnTo>
                <a:lnTo>
                  <a:pt x="21600" y="10800"/>
                </a:lnTo>
                <a:close/>
              </a:path>
            </a:pathLst>
          </a:custGeom>
          <a:gradFill>
            <a:gsLst>
              <a:gs pos="0">
                <a:srgbClr val="97BF0D"/>
              </a:gs>
              <a:gs pos="51000">
                <a:srgbClr val="97BF0D">
                  <a:alpha val="0"/>
                </a:srgb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  <a:effectLst>
            <a:outerShdw blurRad="1270000" rotWithShape="0">
              <a:schemeClr val="accent4"/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89" name="Полилиния 7"/>
          <p:cNvSpPr/>
          <p:nvPr/>
        </p:nvSpPr>
        <p:spPr>
          <a:xfrm>
            <a:off x="-23368000" y="-15646397"/>
            <a:ext cx="65024000" cy="41581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63" y="8128"/>
                </a:moveTo>
                <a:lnTo>
                  <a:pt x="7763" y="13472"/>
                </a:lnTo>
                <a:lnTo>
                  <a:pt x="13838" y="13472"/>
                </a:lnTo>
                <a:lnTo>
                  <a:pt x="13838" y="8128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90" name="Рисунок 4"/>
          <p:cNvSpPr>
            <a:spLocks noGrp="1"/>
          </p:cNvSpPr>
          <p:nvPr>
            <p:ph type="pic" sz="quarter" idx="21"/>
          </p:nvPr>
        </p:nvSpPr>
        <p:spPr>
          <a:xfrm>
            <a:off x="1523999" y="2991820"/>
            <a:ext cx="3525202" cy="3525202"/>
          </a:xfrm>
          <a:prstGeom prst="rect">
            <a:avLst/>
          </a:prstGeom>
          <a:effectLst>
            <a:outerShdw blurRad="469900" dist="228600" dir="3960000" rotWithShape="0">
              <a:srgbClr val="000000">
                <a:alpha val="5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191" name="Рисунок 4"/>
          <p:cNvSpPr>
            <a:spLocks noGrp="1"/>
          </p:cNvSpPr>
          <p:nvPr>
            <p:ph type="pic" sz="quarter" idx="22"/>
          </p:nvPr>
        </p:nvSpPr>
        <p:spPr>
          <a:xfrm>
            <a:off x="6707416" y="2991820"/>
            <a:ext cx="3525203" cy="3525202"/>
          </a:xfrm>
          <a:prstGeom prst="rect">
            <a:avLst/>
          </a:prstGeom>
          <a:effectLst>
            <a:outerShdw blurRad="469900" dist="228600" dir="3960000" rotWithShape="0">
              <a:srgbClr val="000000">
                <a:alpha val="5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192" name="Рисунок 4"/>
          <p:cNvSpPr>
            <a:spLocks noGrp="1"/>
          </p:cNvSpPr>
          <p:nvPr>
            <p:ph type="pic" sz="quarter" idx="23"/>
          </p:nvPr>
        </p:nvSpPr>
        <p:spPr>
          <a:xfrm>
            <a:off x="11889654" y="2991820"/>
            <a:ext cx="3525202" cy="3525202"/>
          </a:xfrm>
          <a:prstGeom prst="rect">
            <a:avLst/>
          </a:prstGeom>
          <a:effectLst>
            <a:outerShdw blurRad="469900" dist="228600" dir="3960000" rotWithShape="0">
              <a:srgbClr val="000000">
                <a:alpha val="5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 (31-03-23)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9144000" cy="51442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" name="Picture Placeholder 2"/>
          <p:cNvSpPr>
            <a:spLocks noGrp="1"/>
          </p:cNvSpPr>
          <p:nvPr>
            <p:ph type="pic" sz="half" idx="22"/>
          </p:nvPr>
        </p:nvSpPr>
        <p:spPr>
          <a:xfrm>
            <a:off x="9144000" y="5144294"/>
            <a:ext cx="9144000" cy="514429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Прямоугольник 5"/>
          <p:cNvSpPr/>
          <p:nvPr/>
        </p:nvSpPr>
        <p:spPr>
          <a:xfrm>
            <a:off x="-731" y="-1"/>
            <a:ext cx="18288732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08" name="Полилиния: фигура 40"/>
          <p:cNvSpPr/>
          <p:nvPr/>
        </p:nvSpPr>
        <p:spPr>
          <a:xfrm>
            <a:off x="5139443" y="3300845"/>
            <a:ext cx="30512396" cy="4463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0" y="0"/>
                </a:moveTo>
                <a:lnTo>
                  <a:pt x="20020" y="0"/>
                </a:lnTo>
                <a:cubicBezTo>
                  <a:pt x="20893" y="0"/>
                  <a:pt x="21600" y="4835"/>
                  <a:pt x="21600" y="10800"/>
                </a:cubicBezTo>
                <a:cubicBezTo>
                  <a:pt x="21600" y="16765"/>
                  <a:pt x="20893" y="21600"/>
                  <a:pt x="20020" y="21600"/>
                </a:cubicBezTo>
                <a:lnTo>
                  <a:pt x="1580" y="21600"/>
                </a:lnTo>
                <a:cubicBezTo>
                  <a:pt x="707" y="21600"/>
                  <a:pt x="0" y="16765"/>
                  <a:pt x="0" y="10800"/>
                </a:cubicBezTo>
                <a:cubicBezTo>
                  <a:pt x="0" y="4835"/>
                  <a:pt x="707" y="0"/>
                  <a:pt x="1580" y="0"/>
                </a:cubicBez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09" name="Полилиния: фигура 34"/>
          <p:cNvSpPr/>
          <p:nvPr/>
        </p:nvSpPr>
        <p:spPr>
          <a:xfrm>
            <a:off x="5139440" y="2420558"/>
            <a:ext cx="20471337" cy="4463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55" y="0"/>
                </a:moveTo>
                <a:lnTo>
                  <a:pt x="19245" y="0"/>
                </a:lnTo>
                <a:cubicBezTo>
                  <a:pt x="20546" y="0"/>
                  <a:pt x="21600" y="4835"/>
                  <a:pt x="21600" y="10800"/>
                </a:cubicBezTo>
                <a:cubicBezTo>
                  <a:pt x="21600" y="16765"/>
                  <a:pt x="20546" y="21600"/>
                  <a:pt x="19245" y="21600"/>
                </a:cubicBezTo>
                <a:lnTo>
                  <a:pt x="2355" y="21600"/>
                </a:lnTo>
                <a:cubicBezTo>
                  <a:pt x="1054" y="21600"/>
                  <a:pt x="0" y="16765"/>
                  <a:pt x="0" y="10800"/>
                </a:cubicBezTo>
                <a:cubicBezTo>
                  <a:pt x="0" y="4835"/>
                  <a:pt x="1054" y="0"/>
                  <a:pt x="235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873184" y="2870500"/>
            <a:ext cx="4209314" cy="35632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078686" y="2870500"/>
            <a:ext cx="4209314" cy="35632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2" name="Рисунок 19"/>
          <p:cNvSpPr>
            <a:spLocks noGrp="1"/>
          </p:cNvSpPr>
          <p:nvPr>
            <p:ph type="pic" sz="quarter" idx="23"/>
          </p:nvPr>
        </p:nvSpPr>
        <p:spPr>
          <a:xfrm>
            <a:off x="5656252" y="2870500"/>
            <a:ext cx="4216935" cy="35632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13" name="Полилиния: фигура 41"/>
          <p:cNvSpPr/>
          <p:nvPr/>
        </p:nvSpPr>
        <p:spPr>
          <a:xfrm>
            <a:off x="-23368000" y="-15646397"/>
            <a:ext cx="65024000" cy="4846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63" y="6974"/>
                </a:moveTo>
                <a:lnTo>
                  <a:pt x="7763" y="11559"/>
                </a:lnTo>
                <a:lnTo>
                  <a:pt x="13838" y="11559"/>
                </a:lnTo>
                <a:lnTo>
                  <a:pt x="13838" y="6974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6347"/>
                </a:ln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Прямоугольник 12"/>
          <p:cNvSpPr/>
          <p:nvPr/>
        </p:nvSpPr>
        <p:spPr>
          <a:xfrm>
            <a:off x="-731" y="-1"/>
            <a:ext cx="18288732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22" name="Полилиния: фигура 33"/>
          <p:cNvSpPr/>
          <p:nvPr/>
        </p:nvSpPr>
        <p:spPr>
          <a:xfrm>
            <a:off x="-13150272" y="3300845"/>
            <a:ext cx="30512396" cy="4463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0" y="0"/>
                </a:moveTo>
                <a:lnTo>
                  <a:pt x="20020" y="0"/>
                </a:lnTo>
                <a:cubicBezTo>
                  <a:pt x="20893" y="0"/>
                  <a:pt x="21600" y="4835"/>
                  <a:pt x="21600" y="10800"/>
                </a:cubicBezTo>
                <a:cubicBezTo>
                  <a:pt x="21600" y="16765"/>
                  <a:pt x="20893" y="21600"/>
                  <a:pt x="20020" y="21600"/>
                </a:cubicBezTo>
                <a:lnTo>
                  <a:pt x="1580" y="21600"/>
                </a:lnTo>
                <a:cubicBezTo>
                  <a:pt x="707" y="21600"/>
                  <a:pt x="0" y="16765"/>
                  <a:pt x="0" y="10800"/>
                </a:cubicBezTo>
                <a:cubicBezTo>
                  <a:pt x="0" y="4835"/>
                  <a:pt x="707" y="0"/>
                  <a:pt x="1580" y="0"/>
                </a:cubicBezTo>
                <a:close/>
              </a:path>
            </a:pathLst>
          </a:custGeom>
          <a:solidFill>
            <a:srgbClr val="97BF0D"/>
          </a:solidFill>
          <a:ln w="12700">
            <a:solidFill>
              <a:schemeClr val="tx1">
                <a:lumMod val="95000"/>
                <a:lumOff val="5000"/>
              </a:schemeClr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23" name="Полилиния: фигура 28"/>
          <p:cNvSpPr/>
          <p:nvPr/>
        </p:nvSpPr>
        <p:spPr>
          <a:xfrm>
            <a:off x="-3109209" y="2420559"/>
            <a:ext cx="20471334" cy="4463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55" y="0"/>
                </a:moveTo>
                <a:lnTo>
                  <a:pt x="19245" y="0"/>
                </a:lnTo>
                <a:cubicBezTo>
                  <a:pt x="20546" y="0"/>
                  <a:pt x="21600" y="4835"/>
                  <a:pt x="21600" y="10800"/>
                </a:cubicBezTo>
                <a:cubicBezTo>
                  <a:pt x="21600" y="16765"/>
                  <a:pt x="20546" y="21600"/>
                  <a:pt x="19245" y="21600"/>
                </a:cubicBezTo>
                <a:lnTo>
                  <a:pt x="2355" y="21600"/>
                </a:lnTo>
                <a:cubicBezTo>
                  <a:pt x="1054" y="21600"/>
                  <a:pt x="0" y="16765"/>
                  <a:pt x="0" y="10800"/>
                </a:cubicBezTo>
                <a:cubicBezTo>
                  <a:pt x="0" y="4835"/>
                  <a:pt x="1054" y="0"/>
                  <a:pt x="2355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-1716" y="2871515"/>
            <a:ext cx="4218566" cy="356325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213040" y="2871515"/>
            <a:ext cx="4209313" cy="356325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6" name="Рисунок 15"/>
          <p:cNvSpPr>
            <a:spLocks noGrp="1"/>
          </p:cNvSpPr>
          <p:nvPr>
            <p:ph type="pic" sz="quarter" idx="23"/>
          </p:nvPr>
        </p:nvSpPr>
        <p:spPr>
          <a:xfrm>
            <a:off x="12627854" y="2870501"/>
            <a:ext cx="4218564" cy="356427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7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422351" y="2871515"/>
            <a:ext cx="4209313" cy="356325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8" name="Полилиния: фигура 35"/>
          <p:cNvSpPr/>
          <p:nvPr/>
        </p:nvSpPr>
        <p:spPr>
          <a:xfrm>
            <a:off x="-23368000" y="-15646397"/>
            <a:ext cx="65024000" cy="48463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63" y="6974"/>
                </a:moveTo>
                <a:lnTo>
                  <a:pt x="7763" y="11559"/>
                </a:lnTo>
                <a:lnTo>
                  <a:pt x="13838" y="11559"/>
                </a:lnTo>
                <a:lnTo>
                  <a:pt x="13838" y="6974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16347"/>
                </a:lnTo>
                <a:close/>
              </a:path>
            </a:pathLst>
          </a:custGeom>
          <a:solidFill>
            <a:srgbClr val="E6E6E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Рисунок 4"/>
          <p:cNvSpPr>
            <a:spLocks noGrp="1"/>
          </p:cNvSpPr>
          <p:nvPr>
            <p:ph type="pic" sz="quarter" idx="21"/>
          </p:nvPr>
        </p:nvSpPr>
        <p:spPr>
          <a:xfrm rot="20885781">
            <a:off x="1426251" y="28663"/>
            <a:ext cx="2973392" cy="29502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Рисунок 4"/>
          <p:cNvSpPr>
            <a:spLocks noGrp="1"/>
          </p:cNvSpPr>
          <p:nvPr>
            <p:ph type="pic" sz="quarter" idx="22"/>
          </p:nvPr>
        </p:nvSpPr>
        <p:spPr>
          <a:xfrm rot="20885781">
            <a:off x="5579928" y="28663"/>
            <a:ext cx="2973390" cy="29502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8" name="Рисунок 4"/>
          <p:cNvSpPr>
            <a:spLocks noGrp="1"/>
          </p:cNvSpPr>
          <p:nvPr>
            <p:ph type="pic" sz="quarter" idx="23"/>
          </p:nvPr>
        </p:nvSpPr>
        <p:spPr>
          <a:xfrm rot="20885781">
            <a:off x="9725124" y="28663"/>
            <a:ext cx="2973392" cy="29502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9" name="Рисунок 4"/>
          <p:cNvSpPr>
            <a:spLocks noGrp="1"/>
          </p:cNvSpPr>
          <p:nvPr>
            <p:ph type="pic" sz="quarter" idx="24"/>
          </p:nvPr>
        </p:nvSpPr>
        <p:spPr>
          <a:xfrm rot="20885781">
            <a:off x="13878799" y="28663"/>
            <a:ext cx="2973391" cy="29502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0" name="Рисунок 4"/>
          <p:cNvSpPr>
            <a:spLocks noGrp="1"/>
          </p:cNvSpPr>
          <p:nvPr>
            <p:ph type="pic" sz="quarter" idx="25"/>
          </p:nvPr>
        </p:nvSpPr>
        <p:spPr>
          <a:xfrm rot="20885781">
            <a:off x="1359608" y="3122192"/>
            <a:ext cx="2973391" cy="295025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1" name="Рисунок 4"/>
          <p:cNvSpPr>
            <a:spLocks noGrp="1"/>
          </p:cNvSpPr>
          <p:nvPr>
            <p:ph type="pic" sz="quarter" idx="26"/>
          </p:nvPr>
        </p:nvSpPr>
        <p:spPr>
          <a:xfrm rot="20885781">
            <a:off x="5513285" y="3122192"/>
            <a:ext cx="2973390" cy="295025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2" name="Рисунок 4"/>
          <p:cNvSpPr>
            <a:spLocks noGrp="1"/>
          </p:cNvSpPr>
          <p:nvPr>
            <p:ph type="pic" sz="quarter" idx="27"/>
          </p:nvPr>
        </p:nvSpPr>
        <p:spPr>
          <a:xfrm rot="20885781">
            <a:off x="9658483" y="3122192"/>
            <a:ext cx="2973390" cy="295025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3" name="Рисунок 4"/>
          <p:cNvSpPr>
            <a:spLocks noGrp="1"/>
          </p:cNvSpPr>
          <p:nvPr>
            <p:ph type="pic" sz="quarter" idx="28"/>
          </p:nvPr>
        </p:nvSpPr>
        <p:spPr>
          <a:xfrm rot="20885781">
            <a:off x="13812158" y="3122192"/>
            <a:ext cx="2973390" cy="295025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07-04-23)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Рисунок 2"/>
          <p:cNvSpPr>
            <a:spLocks noGrp="1"/>
          </p:cNvSpPr>
          <p:nvPr>
            <p:ph type="pic" sz="quarter" idx="21"/>
          </p:nvPr>
        </p:nvSpPr>
        <p:spPr>
          <a:xfrm>
            <a:off x="7890726" y="2509534"/>
            <a:ext cx="2490525" cy="526461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2" name="Рисунок 2"/>
          <p:cNvSpPr>
            <a:spLocks noGrp="1"/>
          </p:cNvSpPr>
          <p:nvPr>
            <p:ph type="pic" sz="quarter" idx="22"/>
          </p:nvPr>
        </p:nvSpPr>
        <p:spPr>
          <a:xfrm>
            <a:off x="10654985" y="1149178"/>
            <a:ext cx="2490525" cy="799023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3" name="Рисунок 2"/>
          <p:cNvSpPr>
            <a:spLocks noGrp="1"/>
          </p:cNvSpPr>
          <p:nvPr>
            <p:ph type="pic" sz="quarter" idx="23"/>
          </p:nvPr>
        </p:nvSpPr>
        <p:spPr>
          <a:xfrm>
            <a:off x="5115366" y="1149178"/>
            <a:ext cx="2490525" cy="799023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4" name="Рисунок 2"/>
          <p:cNvSpPr>
            <a:spLocks noGrp="1"/>
          </p:cNvSpPr>
          <p:nvPr>
            <p:ph type="pic" sz="quarter" idx="24"/>
          </p:nvPr>
        </p:nvSpPr>
        <p:spPr>
          <a:xfrm>
            <a:off x="2344241" y="3874794"/>
            <a:ext cx="2490525" cy="25291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5" name="Рисунок 2"/>
          <p:cNvSpPr>
            <a:spLocks noGrp="1"/>
          </p:cNvSpPr>
          <p:nvPr>
            <p:ph type="pic" sz="quarter" idx="25"/>
          </p:nvPr>
        </p:nvSpPr>
        <p:spPr>
          <a:xfrm>
            <a:off x="13453234" y="3874794"/>
            <a:ext cx="2490525" cy="25291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t of brush strok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reeform 8"/>
          <p:cNvSpPr>
            <a:spLocks noGrp="1"/>
          </p:cNvSpPr>
          <p:nvPr>
            <p:ph type="pic" idx="21"/>
          </p:nvPr>
        </p:nvSpPr>
        <p:spPr>
          <a:xfrm>
            <a:off x="0" y="-2"/>
            <a:ext cx="10548633" cy="1028859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t of brush strok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Freeform 8"/>
          <p:cNvSpPr>
            <a:spLocks noGrp="1"/>
          </p:cNvSpPr>
          <p:nvPr>
            <p:ph type="pic" idx="21"/>
          </p:nvPr>
        </p:nvSpPr>
        <p:spPr>
          <a:xfrm>
            <a:off x="-2" y="-2"/>
            <a:ext cx="10706102" cy="1028859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s with images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Рисунок 8"/>
          <p:cNvSpPr>
            <a:spLocks noGrp="1"/>
          </p:cNvSpPr>
          <p:nvPr>
            <p:ph type="pic" sz="quarter" idx="21"/>
          </p:nvPr>
        </p:nvSpPr>
        <p:spPr>
          <a:xfrm>
            <a:off x="11962465" y="5748223"/>
            <a:ext cx="4342175" cy="306276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0" name="Рисунок 7"/>
          <p:cNvSpPr>
            <a:spLocks noGrp="1"/>
          </p:cNvSpPr>
          <p:nvPr>
            <p:ph type="pic" sz="quarter" idx="22"/>
          </p:nvPr>
        </p:nvSpPr>
        <p:spPr>
          <a:xfrm>
            <a:off x="10053511" y="4436578"/>
            <a:ext cx="3064118" cy="43890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1" name="Рисунок 6"/>
          <p:cNvSpPr>
            <a:spLocks noGrp="1"/>
          </p:cNvSpPr>
          <p:nvPr>
            <p:ph type="pic" sz="quarter" idx="23"/>
          </p:nvPr>
        </p:nvSpPr>
        <p:spPr>
          <a:xfrm>
            <a:off x="13240523" y="2544285"/>
            <a:ext cx="3064118" cy="437377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2" name="Рисунок 5"/>
          <p:cNvSpPr>
            <a:spLocks noGrp="1"/>
          </p:cNvSpPr>
          <p:nvPr>
            <p:ph type="pic" sz="quarter" idx="24"/>
          </p:nvPr>
        </p:nvSpPr>
        <p:spPr>
          <a:xfrm>
            <a:off x="10053549" y="2558925"/>
            <a:ext cx="4343403" cy="30627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Q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Полилиния: фигура 2"/>
          <p:cNvSpPr/>
          <p:nvPr/>
        </p:nvSpPr>
        <p:spPr>
          <a:xfrm>
            <a:off x="0" y="-1"/>
            <a:ext cx="18288000" cy="10288590"/>
          </a:xfrm>
          <a:prstGeom prst="rect">
            <a:avLst/>
          </a:prstGeom>
          <a:solidFill>
            <a:srgbClr val="F3F4F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cial Medi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81050" y="734218"/>
            <a:ext cx="2876550" cy="28765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752850" y="734218"/>
            <a:ext cx="2876550" cy="28765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81050" y="3706019"/>
            <a:ext cx="2876550" cy="28765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752850" y="3706019"/>
            <a:ext cx="2876550" cy="28765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752850" y="6677817"/>
            <a:ext cx="2876550" cy="28765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24650" y="3706019"/>
            <a:ext cx="2876550" cy="28765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stimonials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Прямоугольник 15"/>
          <p:cNvSpPr/>
          <p:nvPr/>
        </p:nvSpPr>
        <p:spPr>
          <a:xfrm>
            <a:off x="0" y="-1"/>
            <a:ext cx="18287994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33" name="Рисунок 5"/>
          <p:cNvSpPr>
            <a:spLocks noGrp="1"/>
          </p:cNvSpPr>
          <p:nvPr>
            <p:ph type="pic" sz="quarter" idx="21"/>
          </p:nvPr>
        </p:nvSpPr>
        <p:spPr>
          <a:xfrm>
            <a:off x="3652834" y="3610554"/>
            <a:ext cx="1114432" cy="11144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4" name="Рисунок 5"/>
          <p:cNvSpPr>
            <a:spLocks noGrp="1"/>
          </p:cNvSpPr>
          <p:nvPr>
            <p:ph type="pic" sz="quarter" idx="22"/>
          </p:nvPr>
        </p:nvSpPr>
        <p:spPr>
          <a:xfrm>
            <a:off x="8586781" y="3610554"/>
            <a:ext cx="1114434" cy="11144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5" name="Рисунок 5"/>
          <p:cNvSpPr>
            <a:spLocks noGrp="1"/>
          </p:cNvSpPr>
          <p:nvPr>
            <p:ph type="pic" sz="quarter" idx="23"/>
          </p:nvPr>
        </p:nvSpPr>
        <p:spPr>
          <a:xfrm>
            <a:off x="13520734" y="3610554"/>
            <a:ext cx="1114434" cy="11144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act us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icture Placeholder 2"/>
          <p:cNvSpPr>
            <a:spLocks noGrp="1"/>
          </p:cNvSpPr>
          <p:nvPr>
            <p:ph type="pic" idx="21"/>
          </p:nvPr>
        </p:nvSpPr>
        <p:spPr>
          <a:xfrm>
            <a:off x="0" y="5811837"/>
            <a:ext cx="18288000" cy="44767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melines (17-05-22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icture Placeholder 2"/>
          <p:cNvSpPr>
            <a:spLocks noGrp="1"/>
          </p:cNvSpPr>
          <p:nvPr>
            <p:ph type="pic" idx="21"/>
          </p:nvPr>
        </p:nvSpPr>
        <p:spPr>
          <a:xfrm>
            <a:off x="10153650" y="0"/>
            <a:ext cx="8134350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Рисунок 2"/>
          <p:cNvSpPr>
            <a:spLocks noGrp="1"/>
          </p:cNvSpPr>
          <p:nvPr>
            <p:ph type="pic" idx="21"/>
          </p:nvPr>
        </p:nvSpPr>
        <p:spPr>
          <a:xfrm>
            <a:off x="717009" y="-1"/>
            <a:ext cx="9036661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Рисунок 7"/>
          <p:cNvSpPr>
            <a:spLocks noGrp="1"/>
          </p:cNvSpPr>
          <p:nvPr>
            <p:ph type="pic" sz="half" idx="21"/>
          </p:nvPr>
        </p:nvSpPr>
        <p:spPr>
          <a:xfrm>
            <a:off x="9601200" y="1791494"/>
            <a:ext cx="6705600" cy="67056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Прямоугольник 2"/>
          <p:cNvSpPr/>
          <p:nvPr/>
        </p:nvSpPr>
        <p:spPr>
          <a:xfrm>
            <a:off x="0" y="-1"/>
            <a:ext cx="18288000" cy="10288590"/>
          </a:xfrm>
          <a:prstGeom prst="rect">
            <a:avLst/>
          </a:prstGeom>
          <a:solidFill>
            <a:srgbClr val="EEF0F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b="0" i="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7"/>
          <p:cNvSpPr>
            <a:spLocks noGrp="1"/>
          </p:cNvSpPr>
          <p:nvPr>
            <p:ph type="pic" sz="half" idx="21"/>
          </p:nvPr>
        </p:nvSpPr>
        <p:spPr>
          <a:xfrm>
            <a:off x="9601200" y="1791493"/>
            <a:ext cx="6705600" cy="67056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Рисунок 7"/>
          <p:cNvSpPr>
            <a:spLocks noGrp="1"/>
          </p:cNvSpPr>
          <p:nvPr>
            <p:ph type="pic" sz="quarter" idx="21"/>
          </p:nvPr>
        </p:nvSpPr>
        <p:spPr>
          <a:xfrm>
            <a:off x="8576019" y="3708415"/>
            <a:ext cx="5720910" cy="57548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0" name="Freeform 7"/>
          <p:cNvSpPr>
            <a:spLocks noGrp="1"/>
          </p:cNvSpPr>
          <p:nvPr>
            <p:ph type="pic" idx="22"/>
          </p:nvPr>
        </p:nvSpPr>
        <p:spPr>
          <a:xfrm>
            <a:off x="8926507" y="-2"/>
            <a:ext cx="9361493" cy="95423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Рисунок 2"/>
          <p:cNvSpPr>
            <a:spLocks noGrp="1"/>
          </p:cNvSpPr>
          <p:nvPr>
            <p:ph type="pic" idx="21"/>
          </p:nvPr>
        </p:nvSpPr>
        <p:spPr>
          <a:xfrm>
            <a:off x="717008" y="-2"/>
            <a:ext cx="9036662" cy="1028859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(16-02-24)-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6"/>
          <p:cNvSpPr>
            <a:spLocks noGrp="1"/>
          </p:cNvSpPr>
          <p:nvPr>
            <p:ph type="pic" idx="21"/>
          </p:nvPr>
        </p:nvSpPr>
        <p:spPr>
          <a:xfrm>
            <a:off x="9172967" y="1082406"/>
            <a:ext cx="9115033" cy="92061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WOT (28-09-23)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8288000" cy="102885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team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Рисунок 6"/>
          <p:cNvSpPr>
            <a:spLocks noGrp="1"/>
          </p:cNvSpPr>
          <p:nvPr>
            <p:ph type="pic" sz="quarter" idx="21"/>
          </p:nvPr>
        </p:nvSpPr>
        <p:spPr>
          <a:xfrm>
            <a:off x="835539" y="3239665"/>
            <a:ext cx="5415004" cy="46971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3" name="Рисунок 6"/>
          <p:cNvSpPr>
            <a:spLocks noGrp="1"/>
          </p:cNvSpPr>
          <p:nvPr>
            <p:ph type="pic" sz="quarter" idx="22"/>
          </p:nvPr>
        </p:nvSpPr>
        <p:spPr>
          <a:xfrm>
            <a:off x="6557915" y="3239665"/>
            <a:ext cx="5415004" cy="46971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" name="Рисунок 6"/>
          <p:cNvSpPr>
            <a:spLocks noGrp="1"/>
          </p:cNvSpPr>
          <p:nvPr>
            <p:ph type="pic" sz="quarter" idx="23"/>
          </p:nvPr>
        </p:nvSpPr>
        <p:spPr>
          <a:xfrm>
            <a:off x="12280286" y="3239665"/>
            <a:ext cx="5415005" cy="46971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2" y="9396028"/>
            <a:ext cx="385679" cy="276995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b="0" i="0"/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20720" y="9396025"/>
            <a:ext cx="385680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0" i="0">
                <a:latin typeface="Merriweather" panose="02000000000000000000" pitchFamily="2" charset="77"/>
                <a:ea typeface="+mj-ea"/>
                <a:cs typeface="Merriweather" panose="02000000000000000000" pitchFamily="2" charset="77"/>
                <a:sym typeface="Calibri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5" r:id="rId35"/>
    <p:sldLayoutId id="2147483686" r:id="rId36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erriweather" panose="02000000000000000000" pitchFamily="2" charset="77"/>
          <a:ea typeface="+mj-ea"/>
          <a:cs typeface="Merriweather" panose="02000000000000000000" pitchFamily="2" charset="77"/>
          <a:sym typeface="Calibri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95942" marR="0" indent="-195942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914400" marR="0" indent="-2286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645920" marR="0" indent="-27432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3622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30480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7338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44196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51054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5791200" marR="0" indent="-3048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687616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375234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2062851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750469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3438085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4125702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481332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5500937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s://www.instagram.com/enocean.alliance/" TargetMode="External"/><Relationship Id="rId3" Type="http://schemas.openxmlformats.org/officeDocument/2006/relationships/hyperlink" Target="http://www.enocean-alliance.org/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hyperlink" Target="https://www.linkedin.com/company/enoceanalliance/" TargetMode="External"/><Relationship Id="rId15" Type="http://schemas.openxmlformats.org/officeDocument/2006/relationships/hyperlink" Target="https://x.com/EnOceanAlliance" TargetMode="External"/><Relationship Id="rId10" Type="http://schemas.openxmlformats.org/officeDocument/2006/relationships/image" Target="../media/image38.png"/><Relationship Id="rId4" Type="http://schemas.openxmlformats.org/officeDocument/2006/relationships/hyperlink" Target="https://www.youtube.com/c/EnOcean-Alliance" TargetMode="External"/><Relationship Id="rId9" Type="http://schemas.openxmlformats.org/officeDocument/2006/relationships/image" Target="../media/image37.png"/><Relationship Id="rId14" Type="http://schemas.openxmlformats.org/officeDocument/2006/relationships/hyperlink" Target="https://www.facebook.com/EnOceanAllianc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4.jpeg"/><Relationship Id="rId7" Type="http://schemas.openxmlformats.org/officeDocument/2006/relationships/image" Target="../media/image2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jpeg"/><Relationship Id="rId7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4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Рисунок 2" descr="Рисунок 2"/>
          <p:cNvPicPr>
            <a:picLocks noGrp="1" noChangeAspect="1"/>
          </p:cNvPicPr>
          <p:nvPr>
            <p:ph type="pic" idx="21"/>
          </p:nvPr>
        </p:nvPicPr>
        <p:blipFill>
          <a:blip r:embed="rId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96" name="Sustainable_Building_Low_Res_1.jpeg" descr="Sustainable_Building_Low_Res_1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8288001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Полилиния: фигура 21"/>
          <p:cNvSpPr/>
          <p:nvPr/>
        </p:nvSpPr>
        <p:spPr>
          <a:xfrm>
            <a:off x="2" y="-796"/>
            <a:ext cx="18287995" cy="10288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4490"/>
                </a:moveTo>
                <a:lnTo>
                  <a:pt x="21569" y="14547"/>
                </a:lnTo>
                <a:lnTo>
                  <a:pt x="21600" y="14604"/>
                </a:lnTo>
                <a:close/>
                <a:moveTo>
                  <a:pt x="19385" y="10959"/>
                </a:moveTo>
                <a:lnTo>
                  <a:pt x="17413" y="14547"/>
                </a:lnTo>
                <a:lnTo>
                  <a:pt x="19385" y="18135"/>
                </a:lnTo>
                <a:lnTo>
                  <a:pt x="21357" y="14547"/>
                </a:lnTo>
                <a:close/>
                <a:moveTo>
                  <a:pt x="15232" y="10959"/>
                </a:moveTo>
                <a:lnTo>
                  <a:pt x="13257" y="14547"/>
                </a:lnTo>
                <a:lnTo>
                  <a:pt x="15232" y="18135"/>
                </a:lnTo>
                <a:lnTo>
                  <a:pt x="17204" y="14547"/>
                </a:lnTo>
                <a:close/>
                <a:moveTo>
                  <a:pt x="21464" y="7176"/>
                </a:moveTo>
                <a:lnTo>
                  <a:pt x="19492" y="10764"/>
                </a:lnTo>
                <a:lnTo>
                  <a:pt x="21464" y="14357"/>
                </a:lnTo>
                <a:lnTo>
                  <a:pt x="21600" y="14110"/>
                </a:lnTo>
                <a:lnTo>
                  <a:pt x="21600" y="7423"/>
                </a:lnTo>
                <a:close/>
                <a:moveTo>
                  <a:pt x="17308" y="7176"/>
                </a:moveTo>
                <a:lnTo>
                  <a:pt x="15334" y="10764"/>
                </a:lnTo>
                <a:lnTo>
                  <a:pt x="17308" y="14357"/>
                </a:lnTo>
                <a:lnTo>
                  <a:pt x="19280" y="10764"/>
                </a:lnTo>
                <a:close/>
                <a:moveTo>
                  <a:pt x="13153" y="7176"/>
                </a:moveTo>
                <a:lnTo>
                  <a:pt x="11181" y="10764"/>
                </a:lnTo>
                <a:lnTo>
                  <a:pt x="13153" y="14357"/>
                </a:lnTo>
                <a:lnTo>
                  <a:pt x="15127" y="10764"/>
                </a:lnTo>
                <a:close/>
                <a:moveTo>
                  <a:pt x="21600" y="6925"/>
                </a:moveTo>
                <a:lnTo>
                  <a:pt x="21569" y="6986"/>
                </a:lnTo>
                <a:lnTo>
                  <a:pt x="21600" y="7043"/>
                </a:lnTo>
                <a:close/>
                <a:moveTo>
                  <a:pt x="19385" y="3394"/>
                </a:moveTo>
                <a:lnTo>
                  <a:pt x="17413" y="6986"/>
                </a:lnTo>
                <a:lnTo>
                  <a:pt x="19385" y="10575"/>
                </a:lnTo>
                <a:lnTo>
                  <a:pt x="21357" y="6986"/>
                </a:lnTo>
                <a:close/>
                <a:moveTo>
                  <a:pt x="15232" y="3394"/>
                </a:moveTo>
                <a:lnTo>
                  <a:pt x="13257" y="6986"/>
                </a:lnTo>
                <a:lnTo>
                  <a:pt x="15232" y="10575"/>
                </a:lnTo>
                <a:lnTo>
                  <a:pt x="17204" y="6986"/>
                </a:lnTo>
                <a:close/>
                <a:moveTo>
                  <a:pt x="11076" y="3394"/>
                </a:moveTo>
                <a:lnTo>
                  <a:pt x="9104" y="6986"/>
                </a:lnTo>
                <a:lnTo>
                  <a:pt x="11076" y="10575"/>
                </a:lnTo>
                <a:lnTo>
                  <a:pt x="13048" y="6986"/>
                </a:lnTo>
                <a:close/>
                <a:moveTo>
                  <a:pt x="21252" y="0"/>
                </a:moveTo>
                <a:lnTo>
                  <a:pt x="19492" y="3204"/>
                </a:lnTo>
                <a:lnTo>
                  <a:pt x="21464" y="6797"/>
                </a:lnTo>
                <a:lnTo>
                  <a:pt x="21600" y="6550"/>
                </a:lnTo>
                <a:lnTo>
                  <a:pt x="21600" y="0"/>
                </a:lnTo>
                <a:close/>
                <a:moveTo>
                  <a:pt x="17729" y="0"/>
                </a:moveTo>
                <a:lnTo>
                  <a:pt x="19385" y="3014"/>
                </a:lnTo>
                <a:lnTo>
                  <a:pt x="21040" y="0"/>
                </a:lnTo>
                <a:close/>
                <a:moveTo>
                  <a:pt x="17094" y="0"/>
                </a:moveTo>
                <a:lnTo>
                  <a:pt x="15334" y="3204"/>
                </a:lnTo>
                <a:lnTo>
                  <a:pt x="17308" y="6797"/>
                </a:lnTo>
                <a:lnTo>
                  <a:pt x="19280" y="3204"/>
                </a:lnTo>
                <a:lnTo>
                  <a:pt x="17520" y="0"/>
                </a:lnTo>
                <a:close/>
                <a:moveTo>
                  <a:pt x="13576" y="0"/>
                </a:moveTo>
                <a:lnTo>
                  <a:pt x="15232" y="3014"/>
                </a:lnTo>
                <a:lnTo>
                  <a:pt x="16885" y="0"/>
                </a:lnTo>
                <a:close/>
                <a:moveTo>
                  <a:pt x="12941" y="0"/>
                </a:moveTo>
                <a:lnTo>
                  <a:pt x="11181" y="3204"/>
                </a:lnTo>
                <a:lnTo>
                  <a:pt x="13153" y="6797"/>
                </a:lnTo>
                <a:lnTo>
                  <a:pt x="15127" y="3204"/>
                </a:lnTo>
                <a:lnTo>
                  <a:pt x="13367" y="0"/>
                </a:lnTo>
                <a:close/>
                <a:moveTo>
                  <a:pt x="9421" y="0"/>
                </a:moveTo>
                <a:lnTo>
                  <a:pt x="11076" y="3014"/>
                </a:lnTo>
                <a:lnTo>
                  <a:pt x="12732" y="0"/>
                </a:lnTo>
                <a:close/>
                <a:moveTo>
                  <a:pt x="8788" y="0"/>
                </a:moveTo>
                <a:lnTo>
                  <a:pt x="7025" y="3204"/>
                </a:lnTo>
                <a:lnTo>
                  <a:pt x="8997" y="6797"/>
                </a:lnTo>
                <a:lnTo>
                  <a:pt x="10969" y="3204"/>
                </a:lnTo>
                <a:lnTo>
                  <a:pt x="9209" y="0"/>
                </a:lnTo>
                <a:close/>
                <a:moveTo>
                  <a:pt x="5265" y="0"/>
                </a:moveTo>
                <a:lnTo>
                  <a:pt x="6920" y="3014"/>
                </a:lnTo>
                <a:lnTo>
                  <a:pt x="8576" y="0"/>
                </a:lnTo>
                <a:close/>
                <a:moveTo>
                  <a:pt x="3554" y="0"/>
                </a:moveTo>
                <a:lnTo>
                  <a:pt x="21600" y="0"/>
                </a:lnTo>
                <a:lnTo>
                  <a:pt x="21600" y="14984"/>
                </a:lnTo>
                <a:lnTo>
                  <a:pt x="21464" y="14737"/>
                </a:lnTo>
                <a:lnTo>
                  <a:pt x="19492" y="18330"/>
                </a:lnTo>
                <a:lnTo>
                  <a:pt x="21289" y="21600"/>
                </a:lnTo>
                <a:lnTo>
                  <a:pt x="21080" y="21600"/>
                </a:lnTo>
                <a:lnTo>
                  <a:pt x="19385" y="18520"/>
                </a:lnTo>
                <a:lnTo>
                  <a:pt x="17690" y="21600"/>
                </a:lnTo>
                <a:lnTo>
                  <a:pt x="17484" y="21600"/>
                </a:lnTo>
                <a:lnTo>
                  <a:pt x="19280" y="18330"/>
                </a:lnTo>
                <a:lnTo>
                  <a:pt x="17308" y="14737"/>
                </a:lnTo>
                <a:lnTo>
                  <a:pt x="15334" y="18330"/>
                </a:lnTo>
                <a:lnTo>
                  <a:pt x="17136" y="21600"/>
                </a:lnTo>
                <a:lnTo>
                  <a:pt x="0" y="21600"/>
                </a:lnTo>
                <a:lnTo>
                  <a:pt x="0" y="0"/>
                </a:lnTo>
                <a:lnTo>
                  <a:pt x="3554" y="0"/>
                </a:lnTo>
                <a:close/>
              </a:path>
            </a:pathLst>
          </a:custGeom>
          <a:gradFill>
            <a:gsLst>
              <a:gs pos="2149">
                <a:srgbClr val="283749">
                  <a:alpha val="13000"/>
                </a:srgbClr>
              </a:gs>
              <a:gs pos="100000">
                <a:srgbClr val="97BF0D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98" name="Полилиния: фигура 45"/>
          <p:cNvSpPr/>
          <p:nvPr/>
        </p:nvSpPr>
        <p:spPr>
          <a:xfrm>
            <a:off x="4457693" y="-2"/>
            <a:ext cx="2803262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BF0D">
              <a:alpha val="8574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99" name="Полилиния: фигура 43"/>
          <p:cNvSpPr/>
          <p:nvPr/>
        </p:nvSpPr>
        <p:spPr>
          <a:xfrm>
            <a:off x="5947893" y="-2"/>
            <a:ext cx="3339114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54" y="0"/>
                </a:moveTo>
                <a:lnTo>
                  <a:pt x="11960" y="0"/>
                </a:lnTo>
                <a:lnTo>
                  <a:pt x="21600" y="10182"/>
                </a:lnTo>
                <a:lnTo>
                  <a:pt x="10800" y="21600"/>
                </a:lnTo>
                <a:lnTo>
                  <a:pt x="0" y="10182"/>
                </a:lnTo>
                <a:lnTo>
                  <a:pt x="9654" y="0"/>
                </a:lnTo>
                <a:close/>
              </a:path>
            </a:pathLst>
          </a:custGeom>
          <a:solidFill>
            <a:srgbClr val="97BF0D">
              <a:alpha val="2175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0" name="Полилиния: фигура 41"/>
          <p:cNvSpPr/>
          <p:nvPr/>
        </p:nvSpPr>
        <p:spPr>
          <a:xfrm>
            <a:off x="7976158" y="-2"/>
            <a:ext cx="2803263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1" name="Полилиния: фигура 40"/>
          <p:cNvSpPr/>
          <p:nvPr/>
        </p:nvSpPr>
        <p:spPr>
          <a:xfrm>
            <a:off x="9466360" y="-2"/>
            <a:ext cx="3341328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3" y="0"/>
                </a:moveTo>
                <a:lnTo>
                  <a:pt x="11967" y="0"/>
                </a:lnTo>
                <a:lnTo>
                  <a:pt x="21600" y="10182"/>
                </a:lnTo>
                <a:lnTo>
                  <a:pt x="10793" y="21600"/>
                </a:lnTo>
                <a:lnTo>
                  <a:pt x="0" y="10182"/>
                </a:lnTo>
                <a:lnTo>
                  <a:pt x="9633" y="0"/>
                </a:lnTo>
                <a:close/>
              </a:path>
            </a:pathLst>
          </a:custGeom>
          <a:solidFill>
            <a:srgbClr val="97BF0D">
              <a:alpha val="9027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2" name="Полилиния: фигура 39"/>
          <p:cNvSpPr/>
          <p:nvPr/>
        </p:nvSpPr>
        <p:spPr>
          <a:xfrm>
            <a:off x="11494627" y="-2"/>
            <a:ext cx="2801048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9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3" name="Полилиния: фигура 38"/>
          <p:cNvSpPr/>
          <p:nvPr/>
        </p:nvSpPr>
        <p:spPr>
          <a:xfrm>
            <a:off x="12982612" y="-2"/>
            <a:ext cx="3341329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3" y="0"/>
                </a:moveTo>
                <a:lnTo>
                  <a:pt x="11967" y="0"/>
                </a:lnTo>
                <a:lnTo>
                  <a:pt x="21600" y="10182"/>
                </a:lnTo>
                <a:lnTo>
                  <a:pt x="10807" y="21600"/>
                </a:lnTo>
                <a:lnTo>
                  <a:pt x="0" y="10182"/>
                </a:lnTo>
                <a:lnTo>
                  <a:pt x="9633" y="0"/>
                </a:lnTo>
                <a:close/>
              </a:path>
            </a:pathLst>
          </a:custGeom>
          <a:solidFill>
            <a:srgbClr val="97BF0D">
              <a:alpha val="77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4" name="Полилиния: фигура 37"/>
          <p:cNvSpPr/>
          <p:nvPr/>
        </p:nvSpPr>
        <p:spPr>
          <a:xfrm>
            <a:off x="15010880" y="-2"/>
            <a:ext cx="2803261" cy="1435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08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7BF0D">
              <a:alpha val="5080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5" name="Полилиния: фигура 36"/>
          <p:cNvSpPr/>
          <p:nvPr/>
        </p:nvSpPr>
        <p:spPr>
          <a:xfrm>
            <a:off x="16503293" y="-2"/>
            <a:ext cx="1784701" cy="3237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36" y="0"/>
                </a:moveTo>
                <a:lnTo>
                  <a:pt x="21600" y="0"/>
                </a:lnTo>
                <a:lnTo>
                  <a:pt x="21600" y="20816"/>
                </a:lnTo>
                <a:lnTo>
                  <a:pt x="20206" y="21600"/>
                </a:lnTo>
                <a:lnTo>
                  <a:pt x="0" y="10182"/>
                </a:lnTo>
                <a:lnTo>
                  <a:pt x="18036" y="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6" name="Полилиния: фигура 35"/>
          <p:cNvSpPr/>
          <p:nvPr/>
        </p:nvSpPr>
        <p:spPr>
          <a:xfrm>
            <a:off x="7708234" y="1616421"/>
            <a:ext cx="3339114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10807"/>
                </a:lnTo>
                <a:lnTo>
                  <a:pt x="10800" y="21600"/>
                </a:lnTo>
                <a:lnTo>
                  <a:pt x="0" y="10807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6365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7" name="Полилиния: фигура 34"/>
          <p:cNvSpPr/>
          <p:nvPr/>
        </p:nvSpPr>
        <p:spPr>
          <a:xfrm>
            <a:off x="11224486" y="1616421"/>
            <a:ext cx="3341328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0807"/>
                </a:lnTo>
                <a:lnTo>
                  <a:pt x="10807" y="21600"/>
                </a:lnTo>
                <a:lnTo>
                  <a:pt x="0" y="10807"/>
                </a:lnTo>
                <a:lnTo>
                  <a:pt x="10807" y="0"/>
                </a:lnTo>
                <a:close/>
              </a:path>
            </a:pathLst>
          </a:custGeom>
          <a:solidFill>
            <a:srgbClr val="8CC83F">
              <a:alpha val="46353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8" name="Полилиния: фигура 33"/>
          <p:cNvSpPr/>
          <p:nvPr/>
        </p:nvSpPr>
        <p:spPr>
          <a:xfrm>
            <a:off x="14742954" y="1616421"/>
            <a:ext cx="3339115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10807"/>
                </a:lnTo>
                <a:lnTo>
                  <a:pt x="10800" y="21600"/>
                </a:lnTo>
                <a:lnTo>
                  <a:pt x="0" y="10807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5365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09" name="Полилиния: фигура 32"/>
          <p:cNvSpPr/>
          <p:nvPr/>
        </p:nvSpPr>
        <p:spPr>
          <a:xfrm>
            <a:off x="18261423" y="3298406"/>
            <a:ext cx="26572" cy="56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1123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0" name="Полилиния: фигура 31"/>
          <p:cNvSpPr/>
          <p:nvPr/>
        </p:nvSpPr>
        <p:spPr>
          <a:xfrm>
            <a:off x="9466360" y="3418225"/>
            <a:ext cx="3341328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3" y="0"/>
                </a:moveTo>
                <a:lnTo>
                  <a:pt x="21600" y="10793"/>
                </a:lnTo>
                <a:lnTo>
                  <a:pt x="10793" y="21600"/>
                </a:lnTo>
                <a:lnTo>
                  <a:pt x="0" y="10793"/>
                </a:lnTo>
                <a:lnTo>
                  <a:pt x="10793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1" name="Полилиния: фигура 30"/>
          <p:cNvSpPr/>
          <p:nvPr/>
        </p:nvSpPr>
        <p:spPr>
          <a:xfrm>
            <a:off x="12982612" y="3418225"/>
            <a:ext cx="3341329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0793"/>
                </a:lnTo>
                <a:lnTo>
                  <a:pt x="10807" y="21600"/>
                </a:lnTo>
                <a:lnTo>
                  <a:pt x="0" y="10793"/>
                </a:lnTo>
                <a:lnTo>
                  <a:pt x="10807" y="0"/>
                </a:lnTo>
                <a:close/>
              </a:path>
            </a:pathLst>
          </a:custGeom>
          <a:solidFill>
            <a:srgbClr val="97BF0D">
              <a:alpha val="552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2" name="Полилиния: фигура 29"/>
          <p:cNvSpPr/>
          <p:nvPr/>
        </p:nvSpPr>
        <p:spPr>
          <a:xfrm>
            <a:off x="16503293" y="3418225"/>
            <a:ext cx="1784701" cy="342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06" y="0"/>
                </a:moveTo>
                <a:lnTo>
                  <a:pt x="21600" y="742"/>
                </a:lnTo>
                <a:lnTo>
                  <a:pt x="21600" y="20858"/>
                </a:lnTo>
                <a:lnTo>
                  <a:pt x="20206" y="21600"/>
                </a:lnTo>
                <a:lnTo>
                  <a:pt x="0" y="10793"/>
                </a:lnTo>
                <a:lnTo>
                  <a:pt x="20206" y="0"/>
                </a:lnTo>
                <a:close/>
              </a:path>
            </a:pathLst>
          </a:custGeom>
          <a:solidFill>
            <a:schemeClr val="accent4">
              <a:alpha val="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3" name="Полилиния: фигура 28"/>
          <p:cNvSpPr/>
          <p:nvPr/>
        </p:nvSpPr>
        <p:spPr>
          <a:xfrm>
            <a:off x="11224486" y="5220027"/>
            <a:ext cx="3341328" cy="3418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0800"/>
                </a:lnTo>
                <a:lnTo>
                  <a:pt x="10807" y="21600"/>
                </a:lnTo>
                <a:lnTo>
                  <a:pt x="0" y="10800"/>
                </a:lnTo>
                <a:lnTo>
                  <a:pt x="10807" y="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4" name="Полилиния: фигура 27"/>
          <p:cNvSpPr/>
          <p:nvPr/>
        </p:nvSpPr>
        <p:spPr>
          <a:xfrm>
            <a:off x="14742954" y="5220027"/>
            <a:ext cx="3339115" cy="3418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3022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5" name="Полилиния: фигура 26"/>
          <p:cNvSpPr/>
          <p:nvPr/>
        </p:nvSpPr>
        <p:spPr>
          <a:xfrm>
            <a:off x="18261423" y="6902012"/>
            <a:ext cx="26572" cy="54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108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6" name="Полилиния: фигура 25"/>
          <p:cNvSpPr/>
          <p:nvPr/>
        </p:nvSpPr>
        <p:spPr>
          <a:xfrm>
            <a:off x="12982612" y="7019569"/>
            <a:ext cx="3341329" cy="3269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lnTo>
                  <a:pt x="21600" y="11308"/>
                </a:lnTo>
                <a:lnTo>
                  <a:pt x="11766" y="21600"/>
                </a:lnTo>
                <a:lnTo>
                  <a:pt x="9862" y="21600"/>
                </a:lnTo>
                <a:lnTo>
                  <a:pt x="0" y="11308"/>
                </a:lnTo>
                <a:lnTo>
                  <a:pt x="10807" y="0"/>
                </a:lnTo>
                <a:close/>
              </a:path>
            </a:pathLst>
          </a:custGeom>
          <a:solidFill>
            <a:srgbClr val="97BF0D">
              <a:alpha val="77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7" name="Полилиния: фигура 24"/>
          <p:cNvSpPr/>
          <p:nvPr/>
        </p:nvSpPr>
        <p:spPr>
          <a:xfrm>
            <a:off x="16503293" y="7019569"/>
            <a:ext cx="1784701" cy="32690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06" y="0"/>
                </a:moveTo>
                <a:lnTo>
                  <a:pt x="21600" y="777"/>
                </a:lnTo>
                <a:lnTo>
                  <a:pt x="21600" y="21600"/>
                </a:lnTo>
                <a:lnTo>
                  <a:pt x="18411" y="21600"/>
                </a:lnTo>
                <a:lnTo>
                  <a:pt x="0" y="11308"/>
                </a:lnTo>
                <a:lnTo>
                  <a:pt x="20206" y="0"/>
                </a:lnTo>
                <a:close/>
              </a:path>
            </a:pathLst>
          </a:custGeom>
          <a:solidFill>
            <a:srgbClr val="97BF0D">
              <a:alpha val="89938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8" name="Полилиния: фигура 23"/>
          <p:cNvSpPr/>
          <p:nvPr/>
        </p:nvSpPr>
        <p:spPr>
          <a:xfrm>
            <a:off x="14977667" y="8821373"/>
            <a:ext cx="2869691" cy="1467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97BF0D">
              <a:alpha val="7876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419" name="enocean_alliance_logo_claim_bluewhite_rgb.png" descr="enocean_alliance_logo_claim_bluewhite_rg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9129" y="2115124"/>
            <a:ext cx="11428578" cy="6478577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TextBox 17"/>
          <p:cNvSpPr txBox="1"/>
          <p:nvPr/>
        </p:nvSpPr>
        <p:spPr>
          <a:xfrm>
            <a:off x="138199" y="9808527"/>
            <a:ext cx="5636069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dirty="0">
                <a:latin typeface="Merriweather" panose="02000000000000000000" pitchFamily="2" charset="77"/>
                <a:cs typeface="Merriweather" panose="02000000000000000000" pitchFamily="2" charset="77"/>
              </a:rPr>
              <a:t>Graham Martin, Chairman and CEO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Полилиния: фигура 29"/>
          <p:cNvSpPr/>
          <p:nvPr/>
        </p:nvSpPr>
        <p:spPr>
          <a:xfrm>
            <a:off x="-40693" y="-22317"/>
            <a:ext cx="9660644" cy="10395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465" y="0"/>
                </a:lnTo>
                <a:cubicBezTo>
                  <a:pt x="20644" y="0"/>
                  <a:pt x="21600" y="842"/>
                  <a:pt x="21600" y="1880"/>
                </a:cubicBezTo>
                <a:lnTo>
                  <a:pt x="21600" y="19720"/>
                </a:lnTo>
                <a:cubicBezTo>
                  <a:pt x="21600" y="20758"/>
                  <a:pt x="20644" y="21600"/>
                  <a:pt x="19465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3000">
                <a:srgbClr val="97BF0D">
                  <a:alpha val="0"/>
                </a:srgbClr>
              </a:gs>
              <a:gs pos="76000">
                <a:srgbClr val="97BF0D"/>
              </a:gs>
              <a:gs pos="100000">
                <a:srgbClr val="97BF0D"/>
              </a:gs>
            </a:gsLst>
            <a:lin ang="120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502" name="TextBox 20"/>
          <p:cNvSpPr txBox="1"/>
          <p:nvPr/>
        </p:nvSpPr>
        <p:spPr>
          <a:xfrm>
            <a:off x="371168" y="167720"/>
            <a:ext cx="5827143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fr-FR" sz="6000" dirty="0"/>
              <a:t>Nos</a:t>
            </a:r>
            <a:r>
              <a:rPr sz="6000" dirty="0"/>
              <a:t> </a:t>
            </a:r>
            <a:r>
              <a:rPr sz="6000" dirty="0" err="1"/>
              <a:t>Memb</a:t>
            </a:r>
            <a:r>
              <a:rPr lang="fr-FR" sz="6000" dirty="0" err="1"/>
              <a:t>res</a:t>
            </a:r>
            <a:endParaRPr sz="6000" dirty="0"/>
          </a:p>
        </p:txBody>
      </p:sp>
      <p:pic>
        <p:nvPicPr>
          <p:cNvPr id="503" name="enocean_alliance_logo_pos_rgb.png" descr="enocean_alliance_logo_pos_rg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4400" y="2138398"/>
            <a:ext cx="9159200" cy="7795612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A Vibrant Eco-System for Smart Homes, Smart Buildings and Smart Spaces"/>
          <p:cNvSpPr txBox="1"/>
          <p:nvPr/>
        </p:nvSpPr>
        <p:spPr>
          <a:xfrm>
            <a:off x="3122763" y="1374314"/>
            <a:ext cx="12042474" cy="588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359999">
              <a:lnSpc>
                <a:spcPct val="150000"/>
              </a:lnSpc>
              <a:defRPr sz="2400" b="1"/>
            </a:lvl1pPr>
          </a:lstStyle>
          <a:p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 </a:t>
            </a:r>
            <a:r>
              <a:rPr lang="en-GB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écosysteme</a:t>
            </a:r>
            <a:r>
              <a:rPr lang="en-GB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pour Smart Home, Smart Building and Smart Space</a:t>
            </a:r>
            <a:endParaRPr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72554" y="0"/>
            <a:ext cx="9051926" cy="10296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4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6" y="0"/>
                </a:moveTo>
                <a:lnTo>
                  <a:pt x="7345" y="4378"/>
                </a:lnTo>
                <a:lnTo>
                  <a:pt x="14478" y="10619"/>
                </a:lnTo>
                <a:lnTo>
                  <a:pt x="21600" y="4378"/>
                </a:lnTo>
                <a:lnTo>
                  <a:pt x="16600" y="0"/>
                </a:lnTo>
                <a:lnTo>
                  <a:pt x="12346" y="0"/>
                </a:lnTo>
                <a:close/>
                <a:moveTo>
                  <a:pt x="7125" y="4568"/>
                </a:moveTo>
                <a:lnTo>
                  <a:pt x="0" y="10808"/>
                </a:lnTo>
                <a:lnTo>
                  <a:pt x="7125" y="17052"/>
                </a:lnTo>
                <a:lnTo>
                  <a:pt x="14255" y="10808"/>
                </a:lnTo>
                <a:lnTo>
                  <a:pt x="7125" y="4568"/>
                </a:lnTo>
                <a:close/>
                <a:moveTo>
                  <a:pt x="14478" y="11001"/>
                </a:moveTo>
                <a:lnTo>
                  <a:pt x="7345" y="17243"/>
                </a:lnTo>
                <a:lnTo>
                  <a:pt x="12323" y="21600"/>
                </a:lnTo>
                <a:lnTo>
                  <a:pt x="16628" y="21600"/>
                </a:lnTo>
                <a:lnTo>
                  <a:pt x="21600" y="17243"/>
                </a:lnTo>
                <a:lnTo>
                  <a:pt x="14478" y="11001"/>
                </a:lnTo>
                <a:close/>
                <a:moveTo>
                  <a:pt x="7114" y="17435"/>
                </a:moveTo>
                <a:lnTo>
                  <a:pt x="2362" y="21600"/>
                </a:lnTo>
                <a:lnTo>
                  <a:pt x="11865" y="21600"/>
                </a:lnTo>
                <a:lnTo>
                  <a:pt x="7114" y="17435"/>
                </a:lnTo>
                <a:close/>
              </a:path>
            </a:pathLst>
          </a:custGeom>
        </p:spPr>
      </p:pic>
      <p:sp>
        <p:nvSpPr>
          <p:cNvPr id="508" name="TextBox 16"/>
          <p:cNvSpPr txBox="1"/>
          <p:nvPr/>
        </p:nvSpPr>
        <p:spPr>
          <a:xfrm>
            <a:off x="5178022" y="420129"/>
            <a:ext cx="12737445" cy="1938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en-GB" sz="6000" dirty="0" err="1"/>
              <a:t>EnOcean</a:t>
            </a:r>
            <a:r>
              <a:rPr lang="en-GB" sz="6000" dirty="0"/>
              <a:t> – </a:t>
            </a:r>
            <a:r>
              <a:rPr lang="en-GB" sz="6000" dirty="0" err="1"/>
              <a:t>Alimenté</a:t>
            </a:r>
            <a:r>
              <a:rPr lang="en-GB" sz="6000" dirty="0"/>
              <a:t> par la </a:t>
            </a:r>
            <a:r>
              <a:rPr lang="en-GB" sz="6000" dirty="0" err="1"/>
              <a:t>récolte</a:t>
            </a:r>
            <a:r>
              <a:rPr lang="en-GB" sz="6000" dirty="0"/>
              <a:t> </a:t>
            </a:r>
            <a:r>
              <a:rPr lang="en-GB" sz="6000" dirty="0" err="1"/>
              <a:t>d’énergie</a:t>
            </a:r>
            <a:endParaRPr sz="6000" dirty="0"/>
          </a:p>
        </p:txBody>
      </p:sp>
      <p:sp>
        <p:nvSpPr>
          <p:cNvPr id="509" name="Полилиния 56"/>
          <p:cNvSpPr/>
          <p:nvPr/>
        </p:nvSpPr>
        <p:spPr>
          <a:xfrm>
            <a:off x="-965792" y="6320024"/>
            <a:ext cx="8102529" cy="4034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510" name="TextBox 19"/>
          <p:cNvSpPr txBox="1"/>
          <p:nvPr/>
        </p:nvSpPr>
        <p:spPr>
          <a:xfrm>
            <a:off x="5178022" y="2813249"/>
            <a:ext cx="12737445" cy="4198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 standard sans fil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(ISO/IEC 14543-3-1X)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est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conçue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pour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capteurs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sans fil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ayant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consommation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d’énergie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très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faible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permettant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la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récolte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d’énergie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 Par ex. via le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mouvement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la lumière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ou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encore la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différence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température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  <a:p>
            <a:pPr defTabSz="359999">
              <a:lnSpc>
                <a:spcPct val="150000"/>
              </a:lnSpc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Cela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permet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s’affranchir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la maintenance.</a:t>
            </a:r>
          </a:p>
          <a:p>
            <a:pPr defTabSz="359999">
              <a:lnSpc>
                <a:spcPct val="150000"/>
              </a:lnSpc>
              <a:defRPr sz="2000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 standard sans fil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avec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sa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portée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radio de 30m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intérieur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est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particulièrement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adapté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pour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utilisation dans le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</p:txBody>
      </p:sp>
      <p:sp>
        <p:nvSpPr>
          <p:cNvPr id="511" name="Полилиния 46"/>
          <p:cNvSpPr/>
          <p:nvPr/>
        </p:nvSpPr>
        <p:spPr>
          <a:xfrm>
            <a:off x="-3363586" y="4142718"/>
            <a:ext cx="7095625" cy="706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512" name="enocean_alliance_logo_pos_rgb.png" descr="enocean_alliance_logo_pos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307D43-357E-6B5E-FD8A-05BF30F7A54B}"/>
              </a:ext>
            </a:extLst>
          </p:cNvPr>
          <p:cNvGrpSpPr/>
          <p:nvPr/>
        </p:nvGrpSpPr>
        <p:grpSpPr>
          <a:xfrm>
            <a:off x="6943685" y="7780127"/>
            <a:ext cx="8813352" cy="2164326"/>
            <a:chOff x="6974682" y="7588896"/>
            <a:chExt cx="8813352" cy="2164326"/>
          </a:xfrm>
        </p:grpSpPr>
        <p:grpSp>
          <p:nvGrpSpPr>
            <p:cNvPr id="515" name="Group"/>
            <p:cNvGrpSpPr/>
            <p:nvPr/>
          </p:nvGrpSpPr>
          <p:grpSpPr>
            <a:xfrm>
              <a:off x="6974682" y="7611546"/>
              <a:ext cx="3271904" cy="2039512"/>
              <a:chOff x="-829736" y="0"/>
              <a:chExt cx="3271902" cy="2039508"/>
            </a:xfrm>
          </p:grpSpPr>
          <p:pic>
            <p:nvPicPr>
              <p:cNvPr id="513" name="Bild 9" descr="Bild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166" y="0"/>
                <a:ext cx="1344097" cy="134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4" name="Inhaltsplatzhalter 6"/>
              <p:cNvSpPr txBox="1"/>
              <p:nvPr/>
            </p:nvSpPr>
            <p:spPr>
              <a:xfrm>
                <a:off x="-829736" y="1636030"/>
                <a:ext cx="3271902" cy="403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359999">
                  <a:lnSpc>
                    <a:spcPct val="150000"/>
                  </a:lnSpc>
                  <a:defRPr sz="2400" b="1">
                    <a:solidFill>
                      <a:srgbClr val="122D60"/>
                    </a:solidFill>
                  </a:defRPr>
                </a:lvl1pPr>
              </a:lstStyle>
              <a:p>
                <a:r>
                  <a:rPr sz="2000" dirty="0">
                    <a:latin typeface="Merriweather" panose="02000000000000000000" pitchFamily="2" charset="77"/>
                    <a:cs typeface="Merriweather" panose="02000000000000000000" pitchFamily="2" charset="77"/>
                  </a:rPr>
                  <a:t>Europe, China</a:t>
                </a:r>
                <a:r>
                  <a:rPr lang="de-DE" sz="2000" dirty="0">
                    <a:latin typeface="Merriweather" panose="02000000000000000000" pitchFamily="2" charset="77"/>
                    <a:cs typeface="Merriweather" panose="02000000000000000000" pitchFamily="2" charset="77"/>
                  </a:rPr>
                  <a:t>, </a:t>
                </a:r>
                <a:r>
                  <a:rPr lang="de-DE" sz="2000" dirty="0" err="1">
                    <a:latin typeface="Merriweather" panose="02000000000000000000" pitchFamily="2" charset="77"/>
                    <a:cs typeface="Merriweather" panose="02000000000000000000" pitchFamily="2" charset="77"/>
                  </a:rPr>
                  <a:t>Others</a:t>
                </a:r>
                <a:r>
                  <a:rPr lang="de-DE" sz="2000" dirty="0">
                    <a:latin typeface="Merriweather" panose="02000000000000000000" pitchFamily="2" charset="77"/>
                    <a:cs typeface="Merriweather" panose="02000000000000000000" pitchFamily="2" charset="77"/>
                  </a:rPr>
                  <a:t> </a:t>
                </a:r>
                <a:endParaRPr sz="2000" dirty="0">
                  <a:latin typeface="Merriweather" panose="02000000000000000000" pitchFamily="2" charset="77"/>
                  <a:cs typeface="Merriweather" panose="02000000000000000000" pitchFamily="2" charset="77"/>
                </a:endParaRPr>
              </a:p>
            </p:txBody>
          </p:sp>
        </p:grpSp>
        <p:grpSp>
          <p:nvGrpSpPr>
            <p:cNvPr id="518" name="Group"/>
            <p:cNvGrpSpPr/>
            <p:nvPr/>
          </p:nvGrpSpPr>
          <p:grpSpPr>
            <a:xfrm>
              <a:off x="10578842" y="7588896"/>
              <a:ext cx="2438468" cy="2164326"/>
              <a:chOff x="0" y="0"/>
              <a:chExt cx="2438465" cy="2164322"/>
            </a:xfrm>
          </p:grpSpPr>
          <p:pic>
            <p:nvPicPr>
              <p:cNvPr id="516" name="Bild 8" descr="Bild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184" y="0"/>
                <a:ext cx="1344097" cy="134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7" name="Inhaltsplatzhalter 6"/>
              <p:cNvSpPr txBox="1"/>
              <p:nvPr/>
            </p:nvSpPr>
            <p:spPr>
              <a:xfrm>
                <a:off x="0" y="1636030"/>
                <a:ext cx="2438465" cy="5282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359999">
                  <a:lnSpc>
                    <a:spcPct val="150000"/>
                  </a:lnSpc>
                  <a:defRPr sz="2400" b="1">
                    <a:solidFill>
                      <a:srgbClr val="122D60"/>
                    </a:solidFill>
                  </a:defRPr>
                </a:lvl1pPr>
              </a:lstStyle>
              <a:p>
                <a:r>
                  <a:rPr sz="2000" dirty="0">
                    <a:latin typeface="Merriweather" panose="02000000000000000000" pitchFamily="2" charset="77"/>
                    <a:cs typeface="Merriweather" panose="02000000000000000000" pitchFamily="2" charset="77"/>
                  </a:rPr>
                  <a:t>North America</a:t>
                </a:r>
              </a:p>
            </p:txBody>
          </p:sp>
        </p:grpSp>
        <p:grpSp>
          <p:nvGrpSpPr>
            <p:cNvPr id="521" name="Group"/>
            <p:cNvGrpSpPr/>
            <p:nvPr/>
          </p:nvGrpSpPr>
          <p:grpSpPr>
            <a:xfrm>
              <a:off x="13349566" y="7588896"/>
              <a:ext cx="2438468" cy="2164326"/>
              <a:chOff x="0" y="0"/>
              <a:chExt cx="2438465" cy="2164322"/>
            </a:xfrm>
          </p:grpSpPr>
          <p:pic>
            <p:nvPicPr>
              <p:cNvPr id="519" name="Bild 7" descr="Bild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184" y="0"/>
                <a:ext cx="1344097" cy="134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0" name="Inhaltsplatzhalter 6"/>
              <p:cNvSpPr txBox="1"/>
              <p:nvPr/>
            </p:nvSpPr>
            <p:spPr>
              <a:xfrm>
                <a:off x="0" y="1636030"/>
                <a:ext cx="2438465" cy="5282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 defTabSz="359999">
                  <a:lnSpc>
                    <a:spcPct val="150000"/>
                  </a:lnSpc>
                  <a:defRPr sz="2400" b="1">
                    <a:solidFill>
                      <a:srgbClr val="122D60"/>
                    </a:solidFill>
                  </a:defRPr>
                </a:lvl1pPr>
              </a:lstStyle>
              <a:p>
                <a:r>
                  <a:rPr sz="2000" dirty="0">
                    <a:latin typeface="Merriweather" panose="02000000000000000000" pitchFamily="2" charset="77"/>
                    <a:cs typeface="Merriweather" panose="02000000000000000000" pitchFamily="2" charset="77"/>
                  </a:rPr>
                  <a:t>Japan</a:t>
                </a:r>
                <a:r>
                  <a:rPr lang="de-DE" sz="2000" dirty="0">
                    <a:latin typeface="Merriweather" panose="02000000000000000000" pitchFamily="2" charset="77"/>
                    <a:cs typeface="Merriweather" panose="02000000000000000000" pitchFamily="2" charset="77"/>
                  </a:rPr>
                  <a:t>, Australia </a:t>
                </a:r>
                <a:endParaRPr sz="2000" dirty="0">
                  <a:latin typeface="Merriweather" panose="02000000000000000000" pitchFamily="2" charset="77"/>
                  <a:cs typeface="Merriweather" panose="02000000000000000000" pitchFamily="2" charset="77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Sustainable_Building_Low_Res_1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79758" y="2610617"/>
            <a:ext cx="3323035" cy="3342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7"/>
                  <a:pt x="0" y="10803"/>
                </a:cubicBezTo>
                <a:cubicBezTo>
                  <a:pt x="0" y="16768"/>
                  <a:pt x="4834" y="21600"/>
                  <a:pt x="10799" y="21600"/>
                </a:cubicBezTo>
                <a:cubicBezTo>
                  <a:pt x="16763" y="21600"/>
                  <a:pt x="21600" y="16768"/>
                  <a:pt x="21600" y="10803"/>
                </a:cubicBezTo>
                <a:cubicBezTo>
                  <a:pt x="21600" y="4837"/>
                  <a:pt x="16763" y="0"/>
                  <a:pt x="10799" y="0"/>
                </a:cubicBezTo>
                <a:close/>
              </a:path>
            </a:pathLst>
          </a:custGeom>
        </p:spPr>
      </p:pic>
      <p:pic>
        <p:nvPicPr>
          <p:cNvPr id="525" name="Sustainable_Building_Low_Res_1.jpeg" descr="Sustainable_Building_Low_Res_1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51938" y="-2"/>
            <a:ext cx="6136085" cy="6254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" y="0"/>
                </a:moveTo>
                <a:lnTo>
                  <a:pt x="6" y="184"/>
                </a:lnTo>
                <a:lnTo>
                  <a:pt x="6" y="374"/>
                </a:lnTo>
                <a:lnTo>
                  <a:pt x="0" y="552"/>
                </a:lnTo>
                <a:lnTo>
                  <a:pt x="0" y="736"/>
                </a:lnTo>
                <a:lnTo>
                  <a:pt x="0" y="1022"/>
                </a:lnTo>
                <a:lnTo>
                  <a:pt x="6" y="1310"/>
                </a:lnTo>
                <a:lnTo>
                  <a:pt x="15" y="1593"/>
                </a:lnTo>
                <a:lnTo>
                  <a:pt x="32" y="1878"/>
                </a:lnTo>
                <a:lnTo>
                  <a:pt x="47" y="2159"/>
                </a:lnTo>
                <a:lnTo>
                  <a:pt x="68" y="2441"/>
                </a:lnTo>
                <a:lnTo>
                  <a:pt x="94" y="2722"/>
                </a:lnTo>
                <a:lnTo>
                  <a:pt x="120" y="2997"/>
                </a:lnTo>
                <a:lnTo>
                  <a:pt x="156" y="3274"/>
                </a:lnTo>
                <a:lnTo>
                  <a:pt x="189" y="3557"/>
                </a:lnTo>
                <a:lnTo>
                  <a:pt x="229" y="3833"/>
                </a:lnTo>
                <a:lnTo>
                  <a:pt x="272" y="4103"/>
                </a:lnTo>
                <a:lnTo>
                  <a:pt x="319" y="4380"/>
                </a:lnTo>
                <a:lnTo>
                  <a:pt x="372" y="4652"/>
                </a:lnTo>
                <a:lnTo>
                  <a:pt x="422" y="4929"/>
                </a:lnTo>
                <a:lnTo>
                  <a:pt x="481" y="5194"/>
                </a:lnTo>
                <a:lnTo>
                  <a:pt x="542" y="5460"/>
                </a:lnTo>
                <a:lnTo>
                  <a:pt x="606" y="5730"/>
                </a:lnTo>
                <a:lnTo>
                  <a:pt x="679" y="5998"/>
                </a:lnTo>
                <a:lnTo>
                  <a:pt x="746" y="6259"/>
                </a:lnTo>
                <a:lnTo>
                  <a:pt x="826" y="6524"/>
                </a:lnTo>
                <a:lnTo>
                  <a:pt x="903" y="6784"/>
                </a:lnTo>
                <a:lnTo>
                  <a:pt x="981" y="7041"/>
                </a:lnTo>
                <a:lnTo>
                  <a:pt x="1069" y="7308"/>
                </a:lnTo>
                <a:lnTo>
                  <a:pt x="1160" y="7564"/>
                </a:lnTo>
                <a:lnTo>
                  <a:pt x="1253" y="7814"/>
                </a:lnTo>
                <a:lnTo>
                  <a:pt x="1345" y="8075"/>
                </a:lnTo>
                <a:lnTo>
                  <a:pt x="1446" y="8326"/>
                </a:lnTo>
                <a:lnTo>
                  <a:pt x="1544" y="8571"/>
                </a:lnTo>
                <a:lnTo>
                  <a:pt x="1649" y="8828"/>
                </a:lnTo>
                <a:lnTo>
                  <a:pt x="1758" y="9073"/>
                </a:lnTo>
                <a:lnTo>
                  <a:pt x="1868" y="9318"/>
                </a:lnTo>
                <a:lnTo>
                  <a:pt x="2082" y="9180"/>
                </a:lnTo>
                <a:lnTo>
                  <a:pt x="2295" y="9047"/>
                </a:lnTo>
                <a:lnTo>
                  <a:pt x="2520" y="8924"/>
                </a:lnTo>
                <a:lnTo>
                  <a:pt x="2749" y="8811"/>
                </a:lnTo>
                <a:lnTo>
                  <a:pt x="2979" y="8704"/>
                </a:lnTo>
                <a:lnTo>
                  <a:pt x="3215" y="8596"/>
                </a:lnTo>
                <a:lnTo>
                  <a:pt x="3454" y="8510"/>
                </a:lnTo>
                <a:lnTo>
                  <a:pt x="3699" y="8428"/>
                </a:lnTo>
                <a:lnTo>
                  <a:pt x="3955" y="8356"/>
                </a:lnTo>
                <a:lnTo>
                  <a:pt x="4211" y="8291"/>
                </a:lnTo>
                <a:lnTo>
                  <a:pt x="4466" y="8238"/>
                </a:lnTo>
                <a:lnTo>
                  <a:pt x="4728" y="8193"/>
                </a:lnTo>
                <a:lnTo>
                  <a:pt x="4988" y="8156"/>
                </a:lnTo>
                <a:lnTo>
                  <a:pt x="5254" y="8130"/>
                </a:lnTo>
                <a:lnTo>
                  <a:pt x="5390" y="8121"/>
                </a:lnTo>
                <a:lnTo>
                  <a:pt x="5525" y="8116"/>
                </a:lnTo>
                <a:lnTo>
                  <a:pt x="5660" y="8111"/>
                </a:lnTo>
                <a:lnTo>
                  <a:pt x="5798" y="8111"/>
                </a:lnTo>
                <a:lnTo>
                  <a:pt x="6151" y="8121"/>
                </a:lnTo>
                <a:lnTo>
                  <a:pt x="6501" y="8147"/>
                </a:lnTo>
                <a:lnTo>
                  <a:pt x="6850" y="8188"/>
                </a:lnTo>
                <a:lnTo>
                  <a:pt x="7189" y="8249"/>
                </a:lnTo>
                <a:lnTo>
                  <a:pt x="7523" y="8326"/>
                </a:lnTo>
                <a:lnTo>
                  <a:pt x="7851" y="8412"/>
                </a:lnTo>
                <a:lnTo>
                  <a:pt x="8170" y="8521"/>
                </a:lnTo>
                <a:lnTo>
                  <a:pt x="8483" y="8648"/>
                </a:lnTo>
                <a:lnTo>
                  <a:pt x="8792" y="8781"/>
                </a:lnTo>
                <a:lnTo>
                  <a:pt x="9089" y="8929"/>
                </a:lnTo>
                <a:lnTo>
                  <a:pt x="9376" y="9092"/>
                </a:lnTo>
                <a:lnTo>
                  <a:pt x="9663" y="9273"/>
                </a:lnTo>
                <a:lnTo>
                  <a:pt x="9935" y="9466"/>
                </a:lnTo>
                <a:lnTo>
                  <a:pt x="10196" y="9667"/>
                </a:lnTo>
                <a:lnTo>
                  <a:pt x="10446" y="9876"/>
                </a:lnTo>
                <a:lnTo>
                  <a:pt x="10679" y="10102"/>
                </a:lnTo>
                <a:lnTo>
                  <a:pt x="10910" y="10342"/>
                </a:lnTo>
                <a:lnTo>
                  <a:pt x="11129" y="10588"/>
                </a:lnTo>
                <a:lnTo>
                  <a:pt x="11332" y="10842"/>
                </a:lnTo>
                <a:lnTo>
                  <a:pt x="11526" y="11115"/>
                </a:lnTo>
                <a:lnTo>
                  <a:pt x="11703" y="11385"/>
                </a:lnTo>
                <a:lnTo>
                  <a:pt x="11871" y="11677"/>
                </a:lnTo>
                <a:lnTo>
                  <a:pt x="12020" y="11969"/>
                </a:lnTo>
                <a:lnTo>
                  <a:pt x="12161" y="12265"/>
                </a:lnTo>
                <a:lnTo>
                  <a:pt x="12282" y="12579"/>
                </a:lnTo>
                <a:lnTo>
                  <a:pt x="12398" y="12894"/>
                </a:lnTo>
                <a:lnTo>
                  <a:pt x="12491" y="13218"/>
                </a:lnTo>
                <a:lnTo>
                  <a:pt x="12568" y="13545"/>
                </a:lnTo>
                <a:lnTo>
                  <a:pt x="12627" y="13878"/>
                </a:lnTo>
                <a:lnTo>
                  <a:pt x="12673" y="14221"/>
                </a:lnTo>
                <a:lnTo>
                  <a:pt x="12699" y="14564"/>
                </a:lnTo>
                <a:lnTo>
                  <a:pt x="12709" y="14917"/>
                </a:lnTo>
                <a:lnTo>
                  <a:pt x="12705" y="15065"/>
                </a:lnTo>
                <a:lnTo>
                  <a:pt x="12699" y="15213"/>
                </a:lnTo>
                <a:lnTo>
                  <a:pt x="12694" y="15363"/>
                </a:lnTo>
                <a:lnTo>
                  <a:pt x="12684" y="15516"/>
                </a:lnTo>
                <a:lnTo>
                  <a:pt x="12667" y="15659"/>
                </a:lnTo>
                <a:lnTo>
                  <a:pt x="12652" y="15803"/>
                </a:lnTo>
                <a:lnTo>
                  <a:pt x="12631" y="15945"/>
                </a:lnTo>
                <a:lnTo>
                  <a:pt x="12606" y="16088"/>
                </a:lnTo>
                <a:lnTo>
                  <a:pt x="12579" y="16237"/>
                </a:lnTo>
                <a:lnTo>
                  <a:pt x="12547" y="16374"/>
                </a:lnTo>
                <a:lnTo>
                  <a:pt x="12518" y="16512"/>
                </a:lnTo>
                <a:lnTo>
                  <a:pt x="12480" y="16651"/>
                </a:lnTo>
                <a:lnTo>
                  <a:pt x="12444" y="16789"/>
                </a:lnTo>
                <a:lnTo>
                  <a:pt x="12402" y="16933"/>
                </a:lnTo>
                <a:lnTo>
                  <a:pt x="12360" y="17066"/>
                </a:lnTo>
                <a:lnTo>
                  <a:pt x="12314" y="17199"/>
                </a:lnTo>
                <a:lnTo>
                  <a:pt x="12255" y="17332"/>
                </a:lnTo>
                <a:lnTo>
                  <a:pt x="12205" y="17461"/>
                </a:lnTo>
                <a:lnTo>
                  <a:pt x="12152" y="17592"/>
                </a:lnTo>
                <a:lnTo>
                  <a:pt x="12093" y="17725"/>
                </a:lnTo>
                <a:lnTo>
                  <a:pt x="12032" y="17849"/>
                </a:lnTo>
                <a:lnTo>
                  <a:pt x="11969" y="17976"/>
                </a:lnTo>
                <a:lnTo>
                  <a:pt x="11906" y="18100"/>
                </a:lnTo>
                <a:lnTo>
                  <a:pt x="11839" y="18223"/>
                </a:lnTo>
                <a:lnTo>
                  <a:pt x="11765" y="18346"/>
                </a:lnTo>
                <a:lnTo>
                  <a:pt x="11692" y="18468"/>
                </a:lnTo>
                <a:lnTo>
                  <a:pt x="11619" y="18586"/>
                </a:lnTo>
                <a:lnTo>
                  <a:pt x="11540" y="18697"/>
                </a:lnTo>
                <a:lnTo>
                  <a:pt x="11463" y="18815"/>
                </a:lnTo>
                <a:lnTo>
                  <a:pt x="11379" y="18929"/>
                </a:lnTo>
                <a:lnTo>
                  <a:pt x="11297" y="19036"/>
                </a:lnTo>
                <a:lnTo>
                  <a:pt x="11206" y="19148"/>
                </a:lnTo>
                <a:lnTo>
                  <a:pt x="11488" y="19297"/>
                </a:lnTo>
                <a:lnTo>
                  <a:pt x="11772" y="19436"/>
                </a:lnTo>
                <a:lnTo>
                  <a:pt x="12052" y="19573"/>
                </a:lnTo>
                <a:lnTo>
                  <a:pt x="12344" y="19700"/>
                </a:lnTo>
                <a:lnTo>
                  <a:pt x="12631" y="19829"/>
                </a:lnTo>
                <a:lnTo>
                  <a:pt x="12923" y="19958"/>
                </a:lnTo>
                <a:lnTo>
                  <a:pt x="13215" y="20080"/>
                </a:lnTo>
                <a:lnTo>
                  <a:pt x="13514" y="20191"/>
                </a:lnTo>
                <a:lnTo>
                  <a:pt x="13810" y="20306"/>
                </a:lnTo>
                <a:lnTo>
                  <a:pt x="14109" y="20413"/>
                </a:lnTo>
                <a:lnTo>
                  <a:pt x="14411" y="20509"/>
                </a:lnTo>
                <a:lnTo>
                  <a:pt x="14714" y="20612"/>
                </a:lnTo>
                <a:lnTo>
                  <a:pt x="15021" y="20709"/>
                </a:lnTo>
                <a:lnTo>
                  <a:pt x="15330" y="20797"/>
                </a:lnTo>
                <a:lnTo>
                  <a:pt x="15643" y="20883"/>
                </a:lnTo>
                <a:lnTo>
                  <a:pt x="15949" y="20960"/>
                </a:lnTo>
                <a:lnTo>
                  <a:pt x="16262" y="21037"/>
                </a:lnTo>
                <a:lnTo>
                  <a:pt x="16582" y="21108"/>
                </a:lnTo>
                <a:lnTo>
                  <a:pt x="16893" y="21175"/>
                </a:lnTo>
                <a:lnTo>
                  <a:pt x="17217" y="21237"/>
                </a:lnTo>
                <a:lnTo>
                  <a:pt x="17536" y="21293"/>
                </a:lnTo>
                <a:lnTo>
                  <a:pt x="17864" y="21344"/>
                </a:lnTo>
                <a:lnTo>
                  <a:pt x="18187" y="21389"/>
                </a:lnTo>
                <a:lnTo>
                  <a:pt x="18511" y="21441"/>
                </a:lnTo>
                <a:lnTo>
                  <a:pt x="18834" y="21477"/>
                </a:lnTo>
                <a:lnTo>
                  <a:pt x="19164" y="21508"/>
                </a:lnTo>
                <a:lnTo>
                  <a:pt x="19492" y="21538"/>
                </a:lnTo>
                <a:lnTo>
                  <a:pt x="19827" y="21559"/>
                </a:lnTo>
                <a:lnTo>
                  <a:pt x="20161" y="21579"/>
                </a:lnTo>
                <a:lnTo>
                  <a:pt x="20495" y="21589"/>
                </a:lnTo>
                <a:lnTo>
                  <a:pt x="20833" y="21600"/>
                </a:lnTo>
                <a:lnTo>
                  <a:pt x="21491" y="21600"/>
                </a:lnTo>
                <a:lnTo>
                  <a:pt x="21600" y="21595"/>
                </a:lnTo>
                <a:lnTo>
                  <a:pt x="21600" y="8622"/>
                </a:lnTo>
                <a:lnTo>
                  <a:pt x="21495" y="8628"/>
                </a:lnTo>
                <a:lnTo>
                  <a:pt x="21386" y="8628"/>
                </a:lnTo>
                <a:lnTo>
                  <a:pt x="21276" y="8633"/>
                </a:lnTo>
                <a:lnTo>
                  <a:pt x="21167" y="8633"/>
                </a:lnTo>
                <a:lnTo>
                  <a:pt x="20755" y="8622"/>
                </a:lnTo>
                <a:lnTo>
                  <a:pt x="20343" y="8592"/>
                </a:lnTo>
                <a:lnTo>
                  <a:pt x="19946" y="8541"/>
                </a:lnTo>
                <a:lnTo>
                  <a:pt x="19549" y="8474"/>
                </a:lnTo>
                <a:lnTo>
                  <a:pt x="19164" y="8386"/>
                </a:lnTo>
                <a:lnTo>
                  <a:pt x="18782" y="8280"/>
                </a:lnTo>
                <a:lnTo>
                  <a:pt x="18412" y="8156"/>
                </a:lnTo>
                <a:lnTo>
                  <a:pt x="18053" y="8012"/>
                </a:lnTo>
                <a:lnTo>
                  <a:pt x="17692" y="7855"/>
                </a:lnTo>
                <a:lnTo>
                  <a:pt x="17347" y="7681"/>
                </a:lnTo>
                <a:lnTo>
                  <a:pt x="17009" y="7491"/>
                </a:lnTo>
                <a:lnTo>
                  <a:pt x="16685" y="7287"/>
                </a:lnTo>
                <a:lnTo>
                  <a:pt x="16372" y="7062"/>
                </a:lnTo>
                <a:lnTo>
                  <a:pt x="16069" y="6831"/>
                </a:lnTo>
                <a:lnTo>
                  <a:pt x="15783" y="6586"/>
                </a:lnTo>
                <a:lnTo>
                  <a:pt x="15502" y="6320"/>
                </a:lnTo>
                <a:lnTo>
                  <a:pt x="15241" y="6048"/>
                </a:lnTo>
                <a:lnTo>
                  <a:pt x="14979" y="5762"/>
                </a:lnTo>
                <a:lnTo>
                  <a:pt x="14745" y="5460"/>
                </a:lnTo>
                <a:lnTo>
                  <a:pt x="14520" y="5153"/>
                </a:lnTo>
                <a:lnTo>
                  <a:pt x="14312" y="4831"/>
                </a:lnTo>
                <a:lnTo>
                  <a:pt x="14119" y="4502"/>
                </a:lnTo>
                <a:lnTo>
                  <a:pt x="13941" y="4165"/>
                </a:lnTo>
                <a:lnTo>
                  <a:pt x="13785" y="3813"/>
                </a:lnTo>
                <a:lnTo>
                  <a:pt x="13638" y="3454"/>
                </a:lnTo>
                <a:lnTo>
                  <a:pt x="13514" y="3086"/>
                </a:lnTo>
                <a:lnTo>
                  <a:pt x="13408" y="2712"/>
                </a:lnTo>
                <a:lnTo>
                  <a:pt x="13314" y="2329"/>
                </a:lnTo>
                <a:lnTo>
                  <a:pt x="13247" y="1939"/>
                </a:lnTo>
                <a:lnTo>
                  <a:pt x="13194" y="1546"/>
                </a:lnTo>
                <a:lnTo>
                  <a:pt x="13163" y="1146"/>
                </a:lnTo>
                <a:lnTo>
                  <a:pt x="13153" y="736"/>
                </a:lnTo>
                <a:lnTo>
                  <a:pt x="13159" y="552"/>
                </a:lnTo>
                <a:lnTo>
                  <a:pt x="13163" y="367"/>
                </a:lnTo>
                <a:lnTo>
                  <a:pt x="13174" y="184"/>
                </a:lnTo>
                <a:lnTo>
                  <a:pt x="13190" y="0"/>
                </a:lnTo>
                <a:lnTo>
                  <a:pt x="15" y="0"/>
                </a:lnTo>
                <a:close/>
              </a:path>
            </a:pathLst>
          </a:custGeom>
        </p:spPr>
      </p:pic>
      <p:sp>
        <p:nvSpPr>
          <p:cNvPr id="526" name="TextBox 12"/>
          <p:cNvSpPr txBox="1"/>
          <p:nvPr/>
        </p:nvSpPr>
        <p:spPr>
          <a:xfrm>
            <a:off x="699412" y="1163411"/>
            <a:ext cx="10197694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sz="6000" dirty="0"/>
              <a:t>Smart Homes</a:t>
            </a:r>
          </a:p>
        </p:txBody>
      </p:sp>
      <p:sp>
        <p:nvSpPr>
          <p:cNvPr id="527" name="TextBox 14"/>
          <p:cNvSpPr txBox="1"/>
          <p:nvPr/>
        </p:nvSpPr>
        <p:spPr>
          <a:xfrm>
            <a:off x="699412" y="2693986"/>
            <a:ext cx="14803381" cy="4899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400" b="1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Les solutions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améliorent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Comfort &amp;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Sécurité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400" b="1"/>
            </a:pP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Planification, installation et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fonctionnement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simplifié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Produits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interopérables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provenant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multiples fabricants  (standard international) 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Pas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défaillance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batterie / Pas de maintenance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Interfaces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homogènes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pour de multiples standards et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produits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Smart Home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Éprouvé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: La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technologie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est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installée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dans plus de 1 million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(ex.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Maisons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&amp; appartements, 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Logements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sociaux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etc.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528" name="Полилиния 53"/>
          <p:cNvSpPr/>
          <p:nvPr/>
        </p:nvSpPr>
        <p:spPr>
          <a:xfrm>
            <a:off x="15003065" y="0"/>
            <a:ext cx="3323035" cy="33424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9671" y="21600"/>
                  <a:pt x="0" y="12264"/>
                  <a:pt x="0" y="747"/>
                </a:cubicBezTo>
                <a:close/>
              </a:path>
            </a:pathLst>
          </a:custGeom>
          <a:solidFill>
            <a:srgbClr val="97BF0D">
              <a:alpha val="36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529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30" r="-316"/>
          <a:stretch/>
        </p:blipFill>
        <p:spPr>
          <a:xfrm>
            <a:off x="-3009112" y="-107274"/>
            <a:ext cx="9223773" cy="10501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1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5" y="0"/>
                </a:moveTo>
                <a:lnTo>
                  <a:pt x="7345" y="4375"/>
                </a:lnTo>
                <a:lnTo>
                  <a:pt x="14478" y="10609"/>
                </a:lnTo>
                <a:lnTo>
                  <a:pt x="21600" y="4375"/>
                </a:lnTo>
                <a:lnTo>
                  <a:pt x="16600" y="0"/>
                </a:lnTo>
                <a:lnTo>
                  <a:pt x="12345" y="0"/>
                </a:lnTo>
                <a:close/>
                <a:moveTo>
                  <a:pt x="7125" y="4564"/>
                </a:moveTo>
                <a:lnTo>
                  <a:pt x="0" y="10797"/>
                </a:lnTo>
                <a:lnTo>
                  <a:pt x="7125" y="17036"/>
                </a:lnTo>
                <a:lnTo>
                  <a:pt x="14255" y="10797"/>
                </a:lnTo>
                <a:lnTo>
                  <a:pt x="7125" y="4564"/>
                </a:lnTo>
                <a:close/>
                <a:moveTo>
                  <a:pt x="14478" y="10991"/>
                </a:moveTo>
                <a:lnTo>
                  <a:pt x="7345" y="17227"/>
                </a:lnTo>
                <a:lnTo>
                  <a:pt x="12345" y="21600"/>
                </a:lnTo>
                <a:lnTo>
                  <a:pt x="16605" y="21600"/>
                </a:lnTo>
                <a:lnTo>
                  <a:pt x="21600" y="17227"/>
                </a:lnTo>
                <a:lnTo>
                  <a:pt x="14478" y="10991"/>
                </a:lnTo>
                <a:close/>
                <a:moveTo>
                  <a:pt x="7114" y="17418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418"/>
                </a:lnTo>
                <a:close/>
              </a:path>
            </a:pathLst>
          </a:custGeom>
        </p:spPr>
      </p:pic>
      <p:pic>
        <p:nvPicPr>
          <p:cNvPr id="532" name="image4.png" descr="image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TextBox 16"/>
          <p:cNvSpPr txBox="1"/>
          <p:nvPr/>
        </p:nvSpPr>
        <p:spPr>
          <a:xfrm>
            <a:off x="6385303" y="514337"/>
            <a:ext cx="1029992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sz="6000" dirty="0"/>
              <a:t>Smart Buildings</a:t>
            </a:r>
          </a:p>
        </p:txBody>
      </p:sp>
      <p:sp>
        <p:nvSpPr>
          <p:cNvPr id="534" name="TextBox 19"/>
          <p:cNvSpPr txBox="1"/>
          <p:nvPr/>
        </p:nvSpPr>
        <p:spPr>
          <a:xfrm>
            <a:off x="6385303" y="1755267"/>
            <a:ext cx="10862586" cy="6776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interrupteurs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sans fil et sans pile, les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capteurs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autres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actionneurs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permettent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réduction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coûts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du temps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d’installation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ainsi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qu’une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utilisation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efficace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l’énergie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  <a:p>
            <a:pPr defTabSz="359999">
              <a:lnSpc>
                <a:spcPct val="150000"/>
              </a:lnSpc>
              <a:defRPr sz="2000"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Économie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d’énergie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&amp; CO2 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Santé &amp; bien-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être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(Comfort)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Planification, installation et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fonctionnement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simplifiés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Interopérabilité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produits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(standard international) 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Pas de batterie / pas de maintenance 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Homogénéité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systèmes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gestion et des solutions Cloud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Éprouvé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: La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technologie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est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installée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dans plus de 1 million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(ex. Bureaux, Écoles, Hotels,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Hôpitaux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Magasins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historiques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.)</a:t>
            </a: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Sustainable_Building_Low_Res_2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60008" y="3297937"/>
            <a:ext cx="4911726" cy="4940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4"/>
                  <a:pt x="0" y="10798"/>
                </a:cubicBezTo>
                <a:cubicBezTo>
                  <a:pt x="0" y="16762"/>
                  <a:pt x="4837" y="21600"/>
                  <a:pt x="10802" y="21600"/>
                </a:cubicBezTo>
                <a:cubicBezTo>
                  <a:pt x="16767" y="21600"/>
                  <a:pt x="21600" y="16762"/>
                  <a:pt x="21600" y="10798"/>
                </a:cubicBezTo>
                <a:cubicBezTo>
                  <a:pt x="21600" y="4834"/>
                  <a:pt x="16767" y="0"/>
                  <a:pt x="10802" y="0"/>
                </a:cubicBezTo>
                <a:close/>
              </a:path>
            </a:pathLst>
          </a:custGeom>
        </p:spPr>
      </p:pic>
      <p:pic>
        <p:nvPicPr>
          <p:cNvPr id="537" name="Sustainable_Building_Low_Res_1.jpeg" descr="Sustainable_Building_Low_Res_1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863390" y="-75857"/>
            <a:ext cx="8330804" cy="84917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" y="0"/>
                </a:moveTo>
                <a:lnTo>
                  <a:pt x="5" y="185"/>
                </a:lnTo>
                <a:lnTo>
                  <a:pt x="5" y="374"/>
                </a:lnTo>
                <a:lnTo>
                  <a:pt x="0" y="552"/>
                </a:lnTo>
                <a:lnTo>
                  <a:pt x="0" y="737"/>
                </a:lnTo>
                <a:lnTo>
                  <a:pt x="0" y="1023"/>
                </a:lnTo>
                <a:lnTo>
                  <a:pt x="5" y="1310"/>
                </a:lnTo>
                <a:lnTo>
                  <a:pt x="15" y="1592"/>
                </a:lnTo>
                <a:lnTo>
                  <a:pt x="31" y="1878"/>
                </a:lnTo>
                <a:lnTo>
                  <a:pt x="47" y="2159"/>
                </a:lnTo>
                <a:lnTo>
                  <a:pt x="68" y="2441"/>
                </a:lnTo>
                <a:lnTo>
                  <a:pt x="93" y="2722"/>
                </a:lnTo>
                <a:lnTo>
                  <a:pt x="120" y="2998"/>
                </a:lnTo>
                <a:lnTo>
                  <a:pt x="156" y="3276"/>
                </a:lnTo>
                <a:lnTo>
                  <a:pt x="188" y="3556"/>
                </a:lnTo>
                <a:lnTo>
                  <a:pt x="229" y="3833"/>
                </a:lnTo>
                <a:lnTo>
                  <a:pt x="271" y="4104"/>
                </a:lnTo>
                <a:lnTo>
                  <a:pt x="319" y="4381"/>
                </a:lnTo>
                <a:lnTo>
                  <a:pt x="370" y="4652"/>
                </a:lnTo>
                <a:lnTo>
                  <a:pt x="422" y="4928"/>
                </a:lnTo>
                <a:lnTo>
                  <a:pt x="480" y="5194"/>
                </a:lnTo>
                <a:lnTo>
                  <a:pt x="543" y="5460"/>
                </a:lnTo>
                <a:lnTo>
                  <a:pt x="605" y="5731"/>
                </a:lnTo>
                <a:lnTo>
                  <a:pt x="678" y="5998"/>
                </a:lnTo>
                <a:lnTo>
                  <a:pt x="746" y="6259"/>
                </a:lnTo>
                <a:lnTo>
                  <a:pt x="824" y="6525"/>
                </a:lnTo>
                <a:lnTo>
                  <a:pt x="902" y="6786"/>
                </a:lnTo>
                <a:lnTo>
                  <a:pt x="980" y="7041"/>
                </a:lnTo>
                <a:lnTo>
                  <a:pt x="1070" y="7307"/>
                </a:lnTo>
                <a:lnTo>
                  <a:pt x="1158" y="7563"/>
                </a:lnTo>
                <a:lnTo>
                  <a:pt x="1252" y="7813"/>
                </a:lnTo>
                <a:lnTo>
                  <a:pt x="1346" y="8076"/>
                </a:lnTo>
                <a:lnTo>
                  <a:pt x="1445" y="8325"/>
                </a:lnTo>
                <a:lnTo>
                  <a:pt x="1545" y="8571"/>
                </a:lnTo>
                <a:lnTo>
                  <a:pt x="1648" y="8828"/>
                </a:lnTo>
                <a:lnTo>
                  <a:pt x="1758" y="9072"/>
                </a:lnTo>
                <a:lnTo>
                  <a:pt x="1867" y="9318"/>
                </a:lnTo>
                <a:lnTo>
                  <a:pt x="2082" y="9180"/>
                </a:lnTo>
                <a:lnTo>
                  <a:pt x="2296" y="9047"/>
                </a:lnTo>
                <a:lnTo>
                  <a:pt x="2520" y="8924"/>
                </a:lnTo>
                <a:lnTo>
                  <a:pt x="2750" y="8813"/>
                </a:lnTo>
                <a:lnTo>
                  <a:pt x="2979" y="8705"/>
                </a:lnTo>
                <a:lnTo>
                  <a:pt x="3214" y="8597"/>
                </a:lnTo>
                <a:lnTo>
                  <a:pt x="3454" y="8510"/>
                </a:lnTo>
                <a:lnTo>
                  <a:pt x="3699" y="8428"/>
                </a:lnTo>
                <a:lnTo>
                  <a:pt x="3954" y="8357"/>
                </a:lnTo>
                <a:lnTo>
                  <a:pt x="4210" y="8290"/>
                </a:lnTo>
                <a:lnTo>
                  <a:pt x="4466" y="8238"/>
                </a:lnTo>
                <a:lnTo>
                  <a:pt x="4727" y="8192"/>
                </a:lnTo>
                <a:lnTo>
                  <a:pt x="4987" y="8157"/>
                </a:lnTo>
                <a:lnTo>
                  <a:pt x="5253" y="8130"/>
                </a:lnTo>
                <a:lnTo>
                  <a:pt x="5389" y="8121"/>
                </a:lnTo>
                <a:lnTo>
                  <a:pt x="5525" y="8116"/>
                </a:lnTo>
                <a:lnTo>
                  <a:pt x="5660" y="8111"/>
                </a:lnTo>
                <a:lnTo>
                  <a:pt x="5796" y="8111"/>
                </a:lnTo>
                <a:lnTo>
                  <a:pt x="6152" y="8121"/>
                </a:lnTo>
                <a:lnTo>
                  <a:pt x="6501" y="8147"/>
                </a:lnTo>
                <a:lnTo>
                  <a:pt x="6851" y="8187"/>
                </a:lnTo>
                <a:lnTo>
                  <a:pt x="7190" y="8249"/>
                </a:lnTo>
                <a:lnTo>
                  <a:pt x="7524" y="8325"/>
                </a:lnTo>
                <a:lnTo>
                  <a:pt x="7853" y="8413"/>
                </a:lnTo>
                <a:lnTo>
                  <a:pt x="8170" y="8520"/>
                </a:lnTo>
                <a:lnTo>
                  <a:pt x="8484" y="8648"/>
                </a:lnTo>
                <a:lnTo>
                  <a:pt x="8791" y="8781"/>
                </a:lnTo>
                <a:lnTo>
                  <a:pt x="9089" y="8929"/>
                </a:lnTo>
                <a:lnTo>
                  <a:pt x="9376" y="9093"/>
                </a:lnTo>
                <a:lnTo>
                  <a:pt x="9662" y="9272"/>
                </a:lnTo>
                <a:lnTo>
                  <a:pt x="9934" y="9467"/>
                </a:lnTo>
                <a:lnTo>
                  <a:pt x="10195" y="9666"/>
                </a:lnTo>
                <a:lnTo>
                  <a:pt x="10447" y="9876"/>
                </a:lnTo>
                <a:lnTo>
                  <a:pt x="10680" y="10102"/>
                </a:lnTo>
                <a:lnTo>
                  <a:pt x="10910" y="10342"/>
                </a:lnTo>
                <a:lnTo>
                  <a:pt x="11129" y="10588"/>
                </a:lnTo>
                <a:lnTo>
                  <a:pt x="11333" y="10844"/>
                </a:lnTo>
                <a:lnTo>
                  <a:pt x="11526" y="11114"/>
                </a:lnTo>
                <a:lnTo>
                  <a:pt x="11702" y="11386"/>
                </a:lnTo>
                <a:lnTo>
                  <a:pt x="11870" y="11678"/>
                </a:lnTo>
                <a:lnTo>
                  <a:pt x="12021" y="11968"/>
                </a:lnTo>
                <a:lnTo>
                  <a:pt x="12162" y="12265"/>
                </a:lnTo>
                <a:lnTo>
                  <a:pt x="12282" y="12578"/>
                </a:lnTo>
                <a:lnTo>
                  <a:pt x="12397" y="12895"/>
                </a:lnTo>
                <a:lnTo>
                  <a:pt x="12491" y="13218"/>
                </a:lnTo>
                <a:lnTo>
                  <a:pt x="12569" y="13545"/>
                </a:lnTo>
                <a:lnTo>
                  <a:pt x="12626" y="13878"/>
                </a:lnTo>
                <a:lnTo>
                  <a:pt x="12672" y="14221"/>
                </a:lnTo>
                <a:lnTo>
                  <a:pt x="12699" y="14564"/>
                </a:lnTo>
                <a:lnTo>
                  <a:pt x="12709" y="14917"/>
                </a:lnTo>
                <a:lnTo>
                  <a:pt x="12704" y="15065"/>
                </a:lnTo>
                <a:lnTo>
                  <a:pt x="12699" y="15213"/>
                </a:lnTo>
                <a:lnTo>
                  <a:pt x="12694" y="15362"/>
                </a:lnTo>
                <a:lnTo>
                  <a:pt x="12684" y="15516"/>
                </a:lnTo>
                <a:lnTo>
                  <a:pt x="12667" y="15659"/>
                </a:lnTo>
                <a:lnTo>
                  <a:pt x="12652" y="15802"/>
                </a:lnTo>
                <a:lnTo>
                  <a:pt x="12631" y="15945"/>
                </a:lnTo>
                <a:lnTo>
                  <a:pt x="12604" y="16087"/>
                </a:lnTo>
                <a:lnTo>
                  <a:pt x="12579" y="16238"/>
                </a:lnTo>
                <a:lnTo>
                  <a:pt x="12548" y="16376"/>
                </a:lnTo>
                <a:lnTo>
                  <a:pt x="12516" y="16513"/>
                </a:lnTo>
                <a:lnTo>
                  <a:pt x="12480" y="16651"/>
                </a:lnTo>
                <a:lnTo>
                  <a:pt x="12443" y="16790"/>
                </a:lnTo>
                <a:lnTo>
                  <a:pt x="12401" y="16933"/>
                </a:lnTo>
                <a:lnTo>
                  <a:pt x="12360" y="17065"/>
                </a:lnTo>
                <a:lnTo>
                  <a:pt x="12313" y="17199"/>
                </a:lnTo>
                <a:lnTo>
                  <a:pt x="12256" y="17332"/>
                </a:lnTo>
                <a:lnTo>
                  <a:pt x="12204" y="17461"/>
                </a:lnTo>
                <a:lnTo>
                  <a:pt x="12152" y="17593"/>
                </a:lnTo>
                <a:lnTo>
                  <a:pt x="12094" y="17727"/>
                </a:lnTo>
                <a:lnTo>
                  <a:pt x="12031" y="17849"/>
                </a:lnTo>
                <a:lnTo>
                  <a:pt x="11968" y="17977"/>
                </a:lnTo>
                <a:lnTo>
                  <a:pt x="11906" y="18100"/>
                </a:lnTo>
                <a:lnTo>
                  <a:pt x="11838" y="18222"/>
                </a:lnTo>
                <a:lnTo>
                  <a:pt x="11765" y="18345"/>
                </a:lnTo>
                <a:lnTo>
                  <a:pt x="11692" y="18469"/>
                </a:lnTo>
                <a:lnTo>
                  <a:pt x="11620" y="18585"/>
                </a:lnTo>
                <a:lnTo>
                  <a:pt x="11541" y="18698"/>
                </a:lnTo>
                <a:lnTo>
                  <a:pt x="11463" y="18817"/>
                </a:lnTo>
                <a:lnTo>
                  <a:pt x="11378" y="18928"/>
                </a:lnTo>
                <a:lnTo>
                  <a:pt x="11295" y="19036"/>
                </a:lnTo>
                <a:lnTo>
                  <a:pt x="11207" y="19149"/>
                </a:lnTo>
                <a:lnTo>
                  <a:pt x="11489" y="19296"/>
                </a:lnTo>
                <a:lnTo>
                  <a:pt x="11770" y="19435"/>
                </a:lnTo>
                <a:lnTo>
                  <a:pt x="12052" y="19574"/>
                </a:lnTo>
                <a:lnTo>
                  <a:pt x="12345" y="19701"/>
                </a:lnTo>
                <a:lnTo>
                  <a:pt x="12631" y="19829"/>
                </a:lnTo>
                <a:lnTo>
                  <a:pt x="12923" y="19958"/>
                </a:lnTo>
                <a:lnTo>
                  <a:pt x="13216" y="20080"/>
                </a:lnTo>
                <a:lnTo>
                  <a:pt x="13513" y="20193"/>
                </a:lnTo>
                <a:lnTo>
                  <a:pt x="13810" y="20306"/>
                </a:lnTo>
                <a:lnTo>
                  <a:pt x="14108" y="20412"/>
                </a:lnTo>
                <a:lnTo>
                  <a:pt x="14410" y="20510"/>
                </a:lnTo>
                <a:lnTo>
                  <a:pt x="14712" y="20612"/>
                </a:lnTo>
                <a:lnTo>
                  <a:pt x="15022" y="20710"/>
                </a:lnTo>
                <a:lnTo>
                  <a:pt x="15329" y="20795"/>
                </a:lnTo>
                <a:lnTo>
                  <a:pt x="15641" y="20882"/>
                </a:lnTo>
                <a:lnTo>
                  <a:pt x="15950" y="20960"/>
                </a:lnTo>
                <a:lnTo>
                  <a:pt x="16263" y="21038"/>
                </a:lnTo>
                <a:lnTo>
                  <a:pt x="16582" y="21108"/>
                </a:lnTo>
                <a:lnTo>
                  <a:pt x="16894" y="21176"/>
                </a:lnTo>
                <a:lnTo>
                  <a:pt x="17217" y="21237"/>
                </a:lnTo>
                <a:lnTo>
                  <a:pt x="17535" y="21291"/>
                </a:lnTo>
                <a:lnTo>
                  <a:pt x="17864" y="21344"/>
                </a:lnTo>
                <a:lnTo>
                  <a:pt x="18188" y="21390"/>
                </a:lnTo>
                <a:lnTo>
                  <a:pt x="18511" y="21442"/>
                </a:lnTo>
                <a:lnTo>
                  <a:pt x="18834" y="21477"/>
                </a:lnTo>
                <a:lnTo>
                  <a:pt x="19163" y="21507"/>
                </a:lnTo>
                <a:lnTo>
                  <a:pt x="19493" y="21537"/>
                </a:lnTo>
                <a:lnTo>
                  <a:pt x="19826" y="21559"/>
                </a:lnTo>
                <a:lnTo>
                  <a:pt x="20160" y="21580"/>
                </a:lnTo>
                <a:lnTo>
                  <a:pt x="20494" y="21590"/>
                </a:lnTo>
                <a:lnTo>
                  <a:pt x="20833" y="21600"/>
                </a:lnTo>
                <a:lnTo>
                  <a:pt x="21490" y="21600"/>
                </a:lnTo>
                <a:lnTo>
                  <a:pt x="21600" y="21595"/>
                </a:lnTo>
                <a:lnTo>
                  <a:pt x="21600" y="8623"/>
                </a:lnTo>
                <a:lnTo>
                  <a:pt x="21495" y="8628"/>
                </a:lnTo>
                <a:lnTo>
                  <a:pt x="21386" y="8628"/>
                </a:lnTo>
                <a:lnTo>
                  <a:pt x="21276" y="8633"/>
                </a:lnTo>
                <a:lnTo>
                  <a:pt x="21166" y="8633"/>
                </a:lnTo>
                <a:lnTo>
                  <a:pt x="20754" y="8623"/>
                </a:lnTo>
                <a:lnTo>
                  <a:pt x="20343" y="8592"/>
                </a:lnTo>
                <a:lnTo>
                  <a:pt x="19945" y="8541"/>
                </a:lnTo>
                <a:lnTo>
                  <a:pt x="19550" y="8475"/>
                </a:lnTo>
                <a:lnTo>
                  <a:pt x="19163" y="8387"/>
                </a:lnTo>
                <a:lnTo>
                  <a:pt x="18783" y="8280"/>
                </a:lnTo>
                <a:lnTo>
                  <a:pt x="18412" y="8157"/>
                </a:lnTo>
                <a:lnTo>
                  <a:pt x="18052" y="8014"/>
                </a:lnTo>
                <a:lnTo>
                  <a:pt x="17692" y="7855"/>
                </a:lnTo>
                <a:lnTo>
                  <a:pt x="17347" y="7681"/>
                </a:lnTo>
                <a:lnTo>
                  <a:pt x="17009" y="7491"/>
                </a:lnTo>
                <a:lnTo>
                  <a:pt x="16686" y="7286"/>
                </a:lnTo>
                <a:lnTo>
                  <a:pt x="16373" y="7061"/>
                </a:lnTo>
                <a:lnTo>
                  <a:pt x="16069" y="6831"/>
                </a:lnTo>
                <a:lnTo>
                  <a:pt x="15782" y="6586"/>
                </a:lnTo>
                <a:lnTo>
                  <a:pt x="15501" y="6319"/>
                </a:lnTo>
                <a:lnTo>
                  <a:pt x="15240" y="6049"/>
                </a:lnTo>
                <a:lnTo>
                  <a:pt x="14978" y="5762"/>
                </a:lnTo>
                <a:lnTo>
                  <a:pt x="14744" y="5460"/>
                </a:lnTo>
                <a:lnTo>
                  <a:pt x="14520" y="5152"/>
                </a:lnTo>
                <a:lnTo>
                  <a:pt x="14313" y="4831"/>
                </a:lnTo>
                <a:lnTo>
                  <a:pt x="14118" y="4504"/>
                </a:lnTo>
                <a:lnTo>
                  <a:pt x="13941" y="4166"/>
                </a:lnTo>
                <a:lnTo>
                  <a:pt x="13784" y="3812"/>
                </a:lnTo>
                <a:lnTo>
                  <a:pt x="13640" y="3453"/>
                </a:lnTo>
                <a:lnTo>
                  <a:pt x="13513" y="3086"/>
                </a:lnTo>
                <a:lnTo>
                  <a:pt x="13408" y="2711"/>
                </a:lnTo>
                <a:lnTo>
                  <a:pt x="13315" y="2328"/>
                </a:lnTo>
                <a:lnTo>
                  <a:pt x="13248" y="1940"/>
                </a:lnTo>
                <a:lnTo>
                  <a:pt x="13194" y="1546"/>
                </a:lnTo>
                <a:lnTo>
                  <a:pt x="13164" y="1146"/>
                </a:lnTo>
                <a:lnTo>
                  <a:pt x="13154" y="737"/>
                </a:lnTo>
                <a:lnTo>
                  <a:pt x="13159" y="552"/>
                </a:lnTo>
                <a:lnTo>
                  <a:pt x="13164" y="368"/>
                </a:lnTo>
                <a:lnTo>
                  <a:pt x="13174" y="185"/>
                </a:lnTo>
                <a:lnTo>
                  <a:pt x="13189" y="0"/>
                </a:lnTo>
                <a:lnTo>
                  <a:pt x="15" y="0"/>
                </a:lnTo>
                <a:close/>
              </a:path>
            </a:pathLst>
          </a:custGeom>
        </p:spPr>
      </p:pic>
      <p:sp>
        <p:nvSpPr>
          <p:cNvPr id="538" name="TextBox 19"/>
          <p:cNvSpPr txBox="1"/>
          <p:nvPr/>
        </p:nvSpPr>
        <p:spPr>
          <a:xfrm>
            <a:off x="6832443" y="2045088"/>
            <a:ext cx="10792169" cy="6196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defTabSz="359999">
              <a:lnSpc>
                <a:spcPct val="150000"/>
              </a:lnSpc>
              <a:defRPr sz="2400" b="1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Solutions sans pile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400" b="1"/>
            </a:pP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Verdana"/>
              <a:cs typeface="Merriweather" panose="02000000000000000000" pitchFamily="2" charset="77"/>
              <a:sym typeface="Verdana"/>
            </a:endParaRP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Installation et utilisation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simplifiée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(tout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particulièrement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rénovation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)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Interopérabilité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produits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(standard international)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Homogénéité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infrastructures IT, BMS et des solutions Cloud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Optimisation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l’énergie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espaces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 (bureaux,  salle de conference)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Optimisation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l’hygiène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&amp; distance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sociale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entretien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/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nettoyage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taux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d’occupation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) 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Éprouvé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: La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technologie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est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installée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dans plus de 1 million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(ex. Bureaux, Écoles, Hotels,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Hôpitaux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Magasins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historiques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.)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539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TextBox 16"/>
          <p:cNvSpPr txBox="1"/>
          <p:nvPr/>
        </p:nvSpPr>
        <p:spPr>
          <a:xfrm>
            <a:off x="6832443" y="506447"/>
            <a:ext cx="1008430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sz="6000" dirty="0"/>
              <a:t>Smart Spaces</a:t>
            </a: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Группа 1"/>
          <p:cNvGrpSpPr/>
          <p:nvPr/>
        </p:nvGrpSpPr>
        <p:grpSpPr>
          <a:xfrm>
            <a:off x="146325" y="980976"/>
            <a:ext cx="17995349" cy="9120184"/>
            <a:chOff x="0" y="0"/>
            <a:chExt cx="16865935" cy="8410511"/>
          </a:xfrm>
        </p:grpSpPr>
        <p:sp>
          <p:nvSpPr>
            <p:cNvPr id="542" name="Freeform 5"/>
            <p:cNvSpPr/>
            <p:nvPr/>
          </p:nvSpPr>
          <p:spPr>
            <a:xfrm>
              <a:off x="9923895" y="6014481"/>
              <a:ext cx="341733" cy="658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4" y="14112"/>
                  </a:moveTo>
                  <a:lnTo>
                    <a:pt x="4270" y="11616"/>
                  </a:lnTo>
                  <a:lnTo>
                    <a:pt x="4209" y="11360"/>
                  </a:lnTo>
                  <a:lnTo>
                    <a:pt x="4085" y="11040"/>
                  </a:lnTo>
                  <a:lnTo>
                    <a:pt x="3775" y="10656"/>
                  </a:lnTo>
                  <a:lnTo>
                    <a:pt x="3466" y="10304"/>
                  </a:lnTo>
                  <a:lnTo>
                    <a:pt x="3095" y="9920"/>
                  </a:lnTo>
                  <a:lnTo>
                    <a:pt x="2847" y="9504"/>
                  </a:lnTo>
                  <a:lnTo>
                    <a:pt x="2723" y="9120"/>
                  </a:lnTo>
                  <a:lnTo>
                    <a:pt x="2661" y="8768"/>
                  </a:lnTo>
                  <a:lnTo>
                    <a:pt x="2661" y="8320"/>
                  </a:lnTo>
                  <a:lnTo>
                    <a:pt x="2785" y="7904"/>
                  </a:lnTo>
                  <a:lnTo>
                    <a:pt x="2971" y="7520"/>
                  </a:lnTo>
                  <a:lnTo>
                    <a:pt x="3280" y="7200"/>
                  </a:lnTo>
                  <a:lnTo>
                    <a:pt x="3590" y="6944"/>
                  </a:lnTo>
                  <a:lnTo>
                    <a:pt x="3961" y="6720"/>
                  </a:lnTo>
                  <a:lnTo>
                    <a:pt x="4394" y="6528"/>
                  </a:lnTo>
                  <a:lnTo>
                    <a:pt x="4951" y="6336"/>
                  </a:lnTo>
                  <a:lnTo>
                    <a:pt x="7117" y="5856"/>
                  </a:lnTo>
                  <a:lnTo>
                    <a:pt x="9531" y="5312"/>
                  </a:lnTo>
                  <a:lnTo>
                    <a:pt x="10398" y="4992"/>
                  </a:lnTo>
                  <a:lnTo>
                    <a:pt x="11388" y="4544"/>
                  </a:lnTo>
                  <a:lnTo>
                    <a:pt x="12378" y="4064"/>
                  </a:lnTo>
                  <a:lnTo>
                    <a:pt x="13492" y="3488"/>
                  </a:lnTo>
                  <a:lnTo>
                    <a:pt x="15349" y="2464"/>
                  </a:lnTo>
                  <a:lnTo>
                    <a:pt x="16896" y="1600"/>
                  </a:lnTo>
                  <a:lnTo>
                    <a:pt x="17020" y="1504"/>
                  </a:lnTo>
                  <a:lnTo>
                    <a:pt x="17144" y="1120"/>
                  </a:lnTo>
                  <a:lnTo>
                    <a:pt x="17206" y="896"/>
                  </a:lnTo>
                  <a:lnTo>
                    <a:pt x="17206" y="416"/>
                  </a:lnTo>
                  <a:lnTo>
                    <a:pt x="17330" y="0"/>
                  </a:lnTo>
                  <a:lnTo>
                    <a:pt x="17701" y="32"/>
                  </a:lnTo>
                  <a:lnTo>
                    <a:pt x="17948" y="64"/>
                  </a:lnTo>
                  <a:lnTo>
                    <a:pt x="18196" y="160"/>
                  </a:lnTo>
                  <a:lnTo>
                    <a:pt x="18505" y="256"/>
                  </a:lnTo>
                  <a:lnTo>
                    <a:pt x="18939" y="448"/>
                  </a:lnTo>
                  <a:lnTo>
                    <a:pt x="19372" y="736"/>
                  </a:lnTo>
                  <a:lnTo>
                    <a:pt x="19681" y="1056"/>
                  </a:lnTo>
                  <a:lnTo>
                    <a:pt x="20053" y="1376"/>
                  </a:lnTo>
                  <a:lnTo>
                    <a:pt x="20238" y="1760"/>
                  </a:lnTo>
                  <a:lnTo>
                    <a:pt x="20424" y="2176"/>
                  </a:lnTo>
                  <a:lnTo>
                    <a:pt x="21043" y="3840"/>
                  </a:lnTo>
                  <a:lnTo>
                    <a:pt x="21291" y="4576"/>
                  </a:lnTo>
                  <a:lnTo>
                    <a:pt x="21600" y="5184"/>
                  </a:lnTo>
                  <a:lnTo>
                    <a:pt x="21600" y="6080"/>
                  </a:lnTo>
                  <a:lnTo>
                    <a:pt x="20672" y="5888"/>
                  </a:lnTo>
                  <a:lnTo>
                    <a:pt x="19929" y="5824"/>
                  </a:lnTo>
                  <a:lnTo>
                    <a:pt x="19867" y="6560"/>
                  </a:lnTo>
                  <a:lnTo>
                    <a:pt x="19805" y="7232"/>
                  </a:lnTo>
                  <a:lnTo>
                    <a:pt x="19681" y="7936"/>
                  </a:lnTo>
                  <a:lnTo>
                    <a:pt x="19558" y="8544"/>
                  </a:lnTo>
                  <a:lnTo>
                    <a:pt x="19372" y="9216"/>
                  </a:lnTo>
                  <a:lnTo>
                    <a:pt x="18753" y="10432"/>
                  </a:lnTo>
                  <a:lnTo>
                    <a:pt x="18505" y="11008"/>
                  </a:lnTo>
                  <a:lnTo>
                    <a:pt x="17763" y="12160"/>
                  </a:lnTo>
                  <a:lnTo>
                    <a:pt x="16958" y="13312"/>
                  </a:lnTo>
                  <a:lnTo>
                    <a:pt x="16092" y="14432"/>
                  </a:lnTo>
                  <a:lnTo>
                    <a:pt x="15225" y="15584"/>
                  </a:lnTo>
                  <a:lnTo>
                    <a:pt x="14544" y="16544"/>
                  </a:lnTo>
                  <a:lnTo>
                    <a:pt x="13864" y="17568"/>
                  </a:lnTo>
                  <a:lnTo>
                    <a:pt x="13492" y="18080"/>
                  </a:lnTo>
                  <a:lnTo>
                    <a:pt x="12750" y="19040"/>
                  </a:lnTo>
                  <a:lnTo>
                    <a:pt x="12254" y="19520"/>
                  </a:lnTo>
                  <a:lnTo>
                    <a:pt x="11759" y="19936"/>
                  </a:lnTo>
                  <a:lnTo>
                    <a:pt x="11202" y="20352"/>
                  </a:lnTo>
                  <a:lnTo>
                    <a:pt x="10521" y="20704"/>
                  </a:lnTo>
                  <a:lnTo>
                    <a:pt x="9779" y="21024"/>
                  </a:lnTo>
                  <a:lnTo>
                    <a:pt x="9407" y="21152"/>
                  </a:lnTo>
                  <a:lnTo>
                    <a:pt x="8974" y="21248"/>
                  </a:lnTo>
                  <a:lnTo>
                    <a:pt x="8603" y="21376"/>
                  </a:lnTo>
                  <a:lnTo>
                    <a:pt x="8108" y="21472"/>
                  </a:lnTo>
                  <a:lnTo>
                    <a:pt x="7613" y="21536"/>
                  </a:lnTo>
                  <a:lnTo>
                    <a:pt x="6499" y="21600"/>
                  </a:lnTo>
                  <a:lnTo>
                    <a:pt x="5446" y="21600"/>
                  </a:lnTo>
                  <a:lnTo>
                    <a:pt x="5013" y="21568"/>
                  </a:lnTo>
                  <a:lnTo>
                    <a:pt x="4518" y="21472"/>
                  </a:lnTo>
                  <a:lnTo>
                    <a:pt x="4147" y="21376"/>
                  </a:lnTo>
                  <a:lnTo>
                    <a:pt x="3652" y="21216"/>
                  </a:lnTo>
                  <a:lnTo>
                    <a:pt x="3342" y="21088"/>
                  </a:lnTo>
                  <a:lnTo>
                    <a:pt x="2909" y="20896"/>
                  </a:lnTo>
                  <a:lnTo>
                    <a:pt x="2599" y="20704"/>
                  </a:lnTo>
                  <a:lnTo>
                    <a:pt x="2228" y="20480"/>
                  </a:lnTo>
                  <a:lnTo>
                    <a:pt x="1981" y="20256"/>
                  </a:lnTo>
                  <a:lnTo>
                    <a:pt x="1795" y="20032"/>
                  </a:lnTo>
                  <a:lnTo>
                    <a:pt x="1609" y="19744"/>
                  </a:lnTo>
                  <a:lnTo>
                    <a:pt x="1362" y="19488"/>
                  </a:lnTo>
                  <a:lnTo>
                    <a:pt x="1300" y="19232"/>
                  </a:lnTo>
                  <a:lnTo>
                    <a:pt x="1176" y="18656"/>
                  </a:lnTo>
                  <a:lnTo>
                    <a:pt x="1238" y="18176"/>
                  </a:lnTo>
                  <a:lnTo>
                    <a:pt x="1300" y="17824"/>
                  </a:lnTo>
                  <a:lnTo>
                    <a:pt x="1300" y="17568"/>
                  </a:lnTo>
                  <a:lnTo>
                    <a:pt x="1176" y="17312"/>
                  </a:lnTo>
                  <a:lnTo>
                    <a:pt x="805" y="17120"/>
                  </a:lnTo>
                  <a:lnTo>
                    <a:pt x="495" y="16864"/>
                  </a:lnTo>
                  <a:lnTo>
                    <a:pt x="309" y="16640"/>
                  </a:lnTo>
                  <a:lnTo>
                    <a:pt x="186" y="16320"/>
                  </a:lnTo>
                  <a:lnTo>
                    <a:pt x="62" y="15712"/>
                  </a:lnTo>
                  <a:lnTo>
                    <a:pt x="0" y="15072"/>
                  </a:lnTo>
                  <a:lnTo>
                    <a:pt x="2104" y="1411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3" name="Freeform 6"/>
            <p:cNvSpPr/>
            <p:nvPr/>
          </p:nvSpPr>
          <p:spPr>
            <a:xfrm>
              <a:off x="7090449" y="3555965"/>
              <a:ext cx="3214234" cy="3608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68" y="1491"/>
                  </a:moveTo>
                  <a:lnTo>
                    <a:pt x="12591" y="1491"/>
                  </a:lnTo>
                  <a:lnTo>
                    <a:pt x="12598" y="1544"/>
                  </a:lnTo>
                  <a:lnTo>
                    <a:pt x="12611" y="1585"/>
                  </a:lnTo>
                  <a:lnTo>
                    <a:pt x="12637" y="1626"/>
                  </a:lnTo>
                  <a:lnTo>
                    <a:pt x="12663" y="1649"/>
                  </a:lnTo>
                  <a:lnTo>
                    <a:pt x="12722" y="1696"/>
                  </a:lnTo>
                  <a:lnTo>
                    <a:pt x="12814" y="1778"/>
                  </a:lnTo>
                  <a:lnTo>
                    <a:pt x="12867" y="1789"/>
                  </a:lnTo>
                  <a:lnTo>
                    <a:pt x="12932" y="1801"/>
                  </a:lnTo>
                  <a:lnTo>
                    <a:pt x="13162" y="1801"/>
                  </a:lnTo>
                  <a:lnTo>
                    <a:pt x="13228" y="1813"/>
                  </a:lnTo>
                  <a:lnTo>
                    <a:pt x="13300" y="1824"/>
                  </a:lnTo>
                  <a:lnTo>
                    <a:pt x="13444" y="1871"/>
                  </a:lnTo>
                  <a:lnTo>
                    <a:pt x="13589" y="1924"/>
                  </a:lnTo>
                  <a:lnTo>
                    <a:pt x="13746" y="1965"/>
                  </a:lnTo>
                  <a:lnTo>
                    <a:pt x="13910" y="2011"/>
                  </a:lnTo>
                  <a:lnTo>
                    <a:pt x="14074" y="2041"/>
                  </a:lnTo>
                  <a:lnTo>
                    <a:pt x="14238" y="2076"/>
                  </a:lnTo>
                  <a:lnTo>
                    <a:pt x="14389" y="2093"/>
                  </a:lnTo>
                  <a:lnTo>
                    <a:pt x="14533" y="2099"/>
                  </a:lnTo>
                  <a:lnTo>
                    <a:pt x="14606" y="2099"/>
                  </a:lnTo>
                  <a:lnTo>
                    <a:pt x="14724" y="2087"/>
                  </a:lnTo>
                  <a:lnTo>
                    <a:pt x="14776" y="2076"/>
                  </a:lnTo>
                  <a:lnTo>
                    <a:pt x="14875" y="2047"/>
                  </a:lnTo>
                  <a:lnTo>
                    <a:pt x="14966" y="2023"/>
                  </a:lnTo>
                  <a:lnTo>
                    <a:pt x="15052" y="1994"/>
                  </a:lnTo>
                  <a:lnTo>
                    <a:pt x="15144" y="1965"/>
                  </a:lnTo>
                  <a:lnTo>
                    <a:pt x="15190" y="1959"/>
                  </a:lnTo>
                  <a:lnTo>
                    <a:pt x="15249" y="1947"/>
                  </a:lnTo>
                  <a:lnTo>
                    <a:pt x="15308" y="1947"/>
                  </a:lnTo>
                  <a:lnTo>
                    <a:pt x="15367" y="1941"/>
                  </a:lnTo>
                  <a:lnTo>
                    <a:pt x="15439" y="1947"/>
                  </a:lnTo>
                  <a:lnTo>
                    <a:pt x="15511" y="1965"/>
                  </a:lnTo>
                  <a:lnTo>
                    <a:pt x="15577" y="1982"/>
                  </a:lnTo>
                  <a:lnTo>
                    <a:pt x="15636" y="2011"/>
                  </a:lnTo>
                  <a:lnTo>
                    <a:pt x="15708" y="2035"/>
                  </a:lnTo>
                  <a:lnTo>
                    <a:pt x="15780" y="2052"/>
                  </a:lnTo>
                  <a:lnTo>
                    <a:pt x="15865" y="2076"/>
                  </a:lnTo>
                  <a:lnTo>
                    <a:pt x="15951" y="2082"/>
                  </a:lnTo>
                  <a:lnTo>
                    <a:pt x="15997" y="2076"/>
                  </a:lnTo>
                  <a:lnTo>
                    <a:pt x="16043" y="2076"/>
                  </a:lnTo>
                  <a:lnTo>
                    <a:pt x="16069" y="2058"/>
                  </a:lnTo>
                  <a:lnTo>
                    <a:pt x="16102" y="2052"/>
                  </a:lnTo>
                  <a:lnTo>
                    <a:pt x="16161" y="2029"/>
                  </a:lnTo>
                  <a:lnTo>
                    <a:pt x="16252" y="2011"/>
                  </a:lnTo>
                  <a:lnTo>
                    <a:pt x="16318" y="2123"/>
                  </a:lnTo>
                  <a:lnTo>
                    <a:pt x="16397" y="2245"/>
                  </a:lnTo>
                  <a:lnTo>
                    <a:pt x="16430" y="2304"/>
                  </a:lnTo>
                  <a:lnTo>
                    <a:pt x="16456" y="2362"/>
                  </a:lnTo>
                  <a:lnTo>
                    <a:pt x="16476" y="2432"/>
                  </a:lnTo>
                  <a:lnTo>
                    <a:pt x="16482" y="2509"/>
                  </a:lnTo>
                  <a:lnTo>
                    <a:pt x="16476" y="2555"/>
                  </a:lnTo>
                  <a:lnTo>
                    <a:pt x="16456" y="2620"/>
                  </a:lnTo>
                  <a:lnTo>
                    <a:pt x="16423" y="2696"/>
                  </a:lnTo>
                  <a:lnTo>
                    <a:pt x="16390" y="2783"/>
                  </a:lnTo>
                  <a:lnTo>
                    <a:pt x="16312" y="2947"/>
                  </a:lnTo>
                  <a:lnTo>
                    <a:pt x="16252" y="3076"/>
                  </a:lnTo>
                  <a:lnTo>
                    <a:pt x="16213" y="3058"/>
                  </a:lnTo>
                  <a:lnTo>
                    <a:pt x="16167" y="3041"/>
                  </a:lnTo>
                  <a:lnTo>
                    <a:pt x="16128" y="3017"/>
                  </a:lnTo>
                  <a:lnTo>
                    <a:pt x="16082" y="2982"/>
                  </a:lnTo>
                  <a:lnTo>
                    <a:pt x="16010" y="2900"/>
                  </a:lnTo>
                  <a:lnTo>
                    <a:pt x="15931" y="2801"/>
                  </a:lnTo>
                  <a:lnTo>
                    <a:pt x="15787" y="2590"/>
                  </a:lnTo>
                  <a:lnTo>
                    <a:pt x="15642" y="2415"/>
                  </a:lnTo>
                  <a:lnTo>
                    <a:pt x="15642" y="2596"/>
                  </a:lnTo>
                  <a:lnTo>
                    <a:pt x="15997" y="3152"/>
                  </a:lnTo>
                  <a:lnTo>
                    <a:pt x="16259" y="3561"/>
                  </a:lnTo>
                  <a:lnTo>
                    <a:pt x="16443" y="3859"/>
                  </a:lnTo>
                  <a:lnTo>
                    <a:pt x="16574" y="4058"/>
                  </a:lnTo>
                  <a:lnTo>
                    <a:pt x="16653" y="4181"/>
                  </a:lnTo>
                  <a:lnTo>
                    <a:pt x="16692" y="4245"/>
                  </a:lnTo>
                  <a:lnTo>
                    <a:pt x="16705" y="4263"/>
                  </a:lnTo>
                  <a:lnTo>
                    <a:pt x="16705" y="4269"/>
                  </a:lnTo>
                  <a:lnTo>
                    <a:pt x="16699" y="4304"/>
                  </a:lnTo>
                  <a:lnTo>
                    <a:pt x="16699" y="4356"/>
                  </a:lnTo>
                  <a:lnTo>
                    <a:pt x="16705" y="4403"/>
                  </a:lnTo>
                  <a:lnTo>
                    <a:pt x="16725" y="4456"/>
                  </a:lnTo>
                  <a:lnTo>
                    <a:pt x="16745" y="4514"/>
                  </a:lnTo>
                  <a:lnTo>
                    <a:pt x="16797" y="4631"/>
                  </a:lnTo>
                  <a:lnTo>
                    <a:pt x="16836" y="4684"/>
                  </a:lnTo>
                  <a:lnTo>
                    <a:pt x="16915" y="4795"/>
                  </a:lnTo>
                  <a:lnTo>
                    <a:pt x="17000" y="4894"/>
                  </a:lnTo>
                  <a:lnTo>
                    <a:pt x="17066" y="4976"/>
                  </a:lnTo>
                  <a:lnTo>
                    <a:pt x="17138" y="5035"/>
                  </a:lnTo>
                  <a:lnTo>
                    <a:pt x="17138" y="5555"/>
                  </a:lnTo>
                  <a:lnTo>
                    <a:pt x="17158" y="5602"/>
                  </a:lnTo>
                  <a:lnTo>
                    <a:pt x="17191" y="5643"/>
                  </a:lnTo>
                  <a:lnTo>
                    <a:pt x="17243" y="5713"/>
                  </a:lnTo>
                  <a:lnTo>
                    <a:pt x="17302" y="5765"/>
                  </a:lnTo>
                  <a:lnTo>
                    <a:pt x="17374" y="5818"/>
                  </a:lnTo>
                  <a:lnTo>
                    <a:pt x="17440" y="5865"/>
                  </a:lnTo>
                  <a:lnTo>
                    <a:pt x="17506" y="5906"/>
                  </a:lnTo>
                  <a:lnTo>
                    <a:pt x="17571" y="5958"/>
                  </a:lnTo>
                  <a:lnTo>
                    <a:pt x="17643" y="6029"/>
                  </a:lnTo>
                  <a:lnTo>
                    <a:pt x="17676" y="6070"/>
                  </a:lnTo>
                  <a:lnTo>
                    <a:pt x="17709" y="6122"/>
                  </a:lnTo>
                  <a:lnTo>
                    <a:pt x="17729" y="6169"/>
                  </a:lnTo>
                  <a:lnTo>
                    <a:pt x="17742" y="6210"/>
                  </a:lnTo>
                  <a:lnTo>
                    <a:pt x="17762" y="6303"/>
                  </a:lnTo>
                  <a:lnTo>
                    <a:pt x="17775" y="6397"/>
                  </a:lnTo>
                  <a:lnTo>
                    <a:pt x="17801" y="6479"/>
                  </a:lnTo>
                  <a:lnTo>
                    <a:pt x="17821" y="6561"/>
                  </a:lnTo>
                  <a:lnTo>
                    <a:pt x="17834" y="6596"/>
                  </a:lnTo>
                  <a:lnTo>
                    <a:pt x="17853" y="6637"/>
                  </a:lnTo>
                  <a:lnTo>
                    <a:pt x="17919" y="6707"/>
                  </a:lnTo>
                  <a:lnTo>
                    <a:pt x="17985" y="6760"/>
                  </a:lnTo>
                  <a:lnTo>
                    <a:pt x="18044" y="6800"/>
                  </a:lnTo>
                  <a:lnTo>
                    <a:pt x="18162" y="6871"/>
                  </a:lnTo>
                  <a:lnTo>
                    <a:pt x="18287" y="6923"/>
                  </a:lnTo>
                  <a:lnTo>
                    <a:pt x="18424" y="6999"/>
                  </a:lnTo>
                  <a:lnTo>
                    <a:pt x="18457" y="7028"/>
                  </a:lnTo>
                  <a:lnTo>
                    <a:pt x="18483" y="7058"/>
                  </a:lnTo>
                  <a:lnTo>
                    <a:pt x="18523" y="7099"/>
                  </a:lnTo>
                  <a:lnTo>
                    <a:pt x="18549" y="7140"/>
                  </a:lnTo>
                  <a:lnTo>
                    <a:pt x="18608" y="7227"/>
                  </a:lnTo>
                  <a:lnTo>
                    <a:pt x="18680" y="7315"/>
                  </a:lnTo>
                  <a:lnTo>
                    <a:pt x="18746" y="7409"/>
                  </a:lnTo>
                  <a:lnTo>
                    <a:pt x="18792" y="7444"/>
                  </a:lnTo>
                  <a:lnTo>
                    <a:pt x="18831" y="7479"/>
                  </a:lnTo>
                  <a:lnTo>
                    <a:pt x="18884" y="7502"/>
                  </a:lnTo>
                  <a:lnTo>
                    <a:pt x="18930" y="7520"/>
                  </a:lnTo>
                  <a:lnTo>
                    <a:pt x="18989" y="7531"/>
                  </a:lnTo>
                  <a:lnTo>
                    <a:pt x="19054" y="7537"/>
                  </a:lnTo>
                  <a:lnTo>
                    <a:pt x="19061" y="7596"/>
                  </a:lnTo>
                  <a:lnTo>
                    <a:pt x="19067" y="7642"/>
                  </a:lnTo>
                  <a:lnTo>
                    <a:pt x="19080" y="7678"/>
                  </a:lnTo>
                  <a:lnTo>
                    <a:pt x="19094" y="7718"/>
                  </a:lnTo>
                  <a:lnTo>
                    <a:pt x="19100" y="7748"/>
                  </a:lnTo>
                  <a:lnTo>
                    <a:pt x="19094" y="7777"/>
                  </a:lnTo>
                  <a:lnTo>
                    <a:pt x="19087" y="7818"/>
                  </a:lnTo>
                  <a:lnTo>
                    <a:pt x="19054" y="7853"/>
                  </a:lnTo>
                  <a:lnTo>
                    <a:pt x="19172" y="7958"/>
                  </a:lnTo>
                  <a:lnTo>
                    <a:pt x="19231" y="8028"/>
                  </a:lnTo>
                  <a:lnTo>
                    <a:pt x="19284" y="8099"/>
                  </a:lnTo>
                  <a:lnTo>
                    <a:pt x="19343" y="8157"/>
                  </a:lnTo>
                  <a:lnTo>
                    <a:pt x="19409" y="8210"/>
                  </a:lnTo>
                  <a:lnTo>
                    <a:pt x="19435" y="8233"/>
                  </a:lnTo>
                  <a:lnTo>
                    <a:pt x="19468" y="8251"/>
                  </a:lnTo>
                  <a:lnTo>
                    <a:pt x="19500" y="8262"/>
                  </a:lnTo>
                  <a:lnTo>
                    <a:pt x="19599" y="8262"/>
                  </a:lnTo>
                  <a:lnTo>
                    <a:pt x="19638" y="8239"/>
                  </a:lnTo>
                  <a:lnTo>
                    <a:pt x="19684" y="8221"/>
                  </a:lnTo>
                  <a:lnTo>
                    <a:pt x="19717" y="8204"/>
                  </a:lnTo>
                  <a:lnTo>
                    <a:pt x="19756" y="8175"/>
                  </a:lnTo>
                  <a:lnTo>
                    <a:pt x="19783" y="8145"/>
                  </a:lnTo>
                  <a:lnTo>
                    <a:pt x="19815" y="8128"/>
                  </a:lnTo>
                  <a:lnTo>
                    <a:pt x="19861" y="8104"/>
                  </a:lnTo>
                  <a:lnTo>
                    <a:pt x="19927" y="8087"/>
                  </a:lnTo>
                  <a:lnTo>
                    <a:pt x="20038" y="8087"/>
                  </a:lnTo>
                  <a:lnTo>
                    <a:pt x="20091" y="8099"/>
                  </a:lnTo>
                  <a:lnTo>
                    <a:pt x="20143" y="8104"/>
                  </a:lnTo>
                  <a:lnTo>
                    <a:pt x="20202" y="8110"/>
                  </a:lnTo>
                  <a:lnTo>
                    <a:pt x="20255" y="8110"/>
                  </a:lnTo>
                  <a:lnTo>
                    <a:pt x="20321" y="8104"/>
                  </a:lnTo>
                  <a:lnTo>
                    <a:pt x="20635" y="8046"/>
                  </a:lnTo>
                  <a:lnTo>
                    <a:pt x="20786" y="8005"/>
                  </a:lnTo>
                  <a:lnTo>
                    <a:pt x="20944" y="7964"/>
                  </a:lnTo>
                  <a:lnTo>
                    <a:pt x="21095" y="7923"/>
                  </a:lnTo>
                  <a:lnTo>
                    <a:pt x="21239" y="7888"/>
                  </a:lnTo>
                  <a:lnTo>
                    <a:pt x="21383" y="7847"/>
                  </a:lnTo>
                  <a:lnTo>
                    <a:pt x="21534" y="7812"/>
                  </a:lnTo>
                  <a:lnTo>
                    <a:pt x="21561" y="7841"/>
                  </a:lnTo>
                  <a:lnTo>
                    <a:pt x="21587" y="7882"/>
                  </a:lnTo>
                  <a:lnTo>
                    <a:pt x="21600" y="7911"/>
                  </a:lnTo>
                  <a:lnTo>
                    <a:pt x="21600" y="8052"/>
                  </a:lnTo>
                  <a:lnTo>
                    <a:pt x="21580" y="8163"/>
                  </a:lnTo>
                  <a:lnTo>
                    <a:pt x="21561" y="8280"/>
                  </a:lnTo>
                  <a:lnTo>
                    <a:pt x="21528" y="8391"/>
                  </a:lnTo>
                  <a:lnTo>
                    <a:pt x="21482" y="8514"/>
                  </a:lnTo>
                  <a:lnTo>
                    <a:pt x="21443" y="8625"/>
                  </a:lnTo>
                  <a:lnTo>
                    <a:pt x="21390" y="8742"/>
                  </a:lnTo>
                  <a:lnTo>
                    <a:pt x="21331" y="8853"/>
                  </a:lnTo>
                  <a:lnTo>
                    <a:pt x="21206" y="9069"/>
                  </a:lnTo>
                  <a:lnTo>
                    <a:pt x="21088" y="9274"/>
                  </a:lnTo>
                  <a:lnTo>
                    <a:pt x="20957" y="9449"/>
                  </a:lnTo>
                  <a:lnTo>
                    <a:pt x="20845" y="9595"/>
                  </a:lnTo>
                  <a:lnTo>
                    <a:pt x="20727" y="9747"/>
                  </a:lnTo>
                  <a:lnTo>
                    <a:pt x="20616" y="9894"/>
                  </a:lnTo>
                  <a:lnTo>
                    <a:pt x="20517" y="10034"/>
                  </a:lnTo>
                  <a:lnTo>
                    <a:pt x="20321" y="10291"/>
                  </a:lnTo>
                  <a:lnTo>
                    <a:pt x="20216" y="10414"/>
                  </a:lnTo>
                  <a:lnTo>
                    <a:pt x="20150" y="10467"/>
                  </a:lnTo>
                  <a:lnTo>
                    <a:pt x="20019" y="10584"/>
                  </a:lnTo>
                  <a:lnTo>
                    <a:pt x="19940" y="10630"/>
                  </a:lnTo>
                  <a:lnTo>
                    <a:pt x="19802" y="10730"/>
                  </a:lnTo>
                  <a:lnTo>
                    <a:pt x="19527" y="10894"/>
                  </a:lnTo>
                  <a:lnTo>
                    <a:pt x="19395" y="10975"/>
                  </a:lnTo>
                  <a:lnTo>
                    <a:pt x="19126" y="11122"/>
                  </a:lnTo>
                  <a:lnTo>
                    <a:pt x="18877" y="11279"/>
                  </a:lnTo>
                  <a:lnTo>
                    <a:pt x="18752" y="11361"/>
                  </a:lnTo>
                  <a:lnTo>
                    <a:pt x="18641" y="11455"/>
                  </a:lnTo>
                  <a:lnTo>
                    <a:pt x="18536" y="11548"/>
                  </a:lnTo>
                  <a:lnTo>
                    <a:pt x="18444" y="11660"/>
                  </a:lnTo>
                  <a:lnTo>
                    <a:pt x="18391" y="11712"/>
                  </a:lnTo>
                  <a:lnTo>
                    <a:pt x="18352" y="11777"/>
                  </a:lnTo>
                  <a:lnTo>
                    <a:pt x="18306" y="11841"/>
                  </a:lnTo>
                  <a:lnTo>
                    <a:pt x="18273" y="11905"/>
                  </a:lnTo>
                  <a:lnTo>
                    <a:pt x="18241" y="11981"/>
                  </a:lnTo>
                  <a:lnTo>
                    <a:pt x="18201" y="12051"/>
                  </a:lnTo>
                  <a:lnTo>
                    <a:pt x="18149" y="12215"/>
                  </a:lnTo>
                  <a:lnTo>
                    <a:pt x="18109" y="12297"/>
                  </a:lnTo>
                  <a:lnTo>
                    <a:pt x="18083" y="12332"/>
                  </a:lnTo>
                  <a:lnTo>
                    <a:pt x="18057" y="12373"/>
                  </a:lnTo>
                  <a:lnTo>
                    <a:pt x="17998" y="12437"/>
                  </a:lnTo>
                  <a:lnTo>
                    <a:pt x="17926" y="12502"/>
                  </a:lnTo>
                  <a:lnTo>
                    <a:pt x="17867" y="12560"/>
                  </a:lnTo>
                  <a:lnTo>
                    <a:pt x="17821" y="12624"/>
                  </a:lnTo>
                  <a:lnTo>
                    <a:pt x="17781" y="12706"/>
                  </a:lnTo>
                  <a:lnTo>
                    <a:pt x="17768" y="12753"/>
                  </a:lnTo>
                  <a:lnTo>
                    <a:pt x="17768" y="12911"/>
                  </a:lnTo>
                  <a:lnTo>
                    <a:pt x="17781" y="13004"/>
                  </a:lnTo>
                  <a:lnTo>
                    <a:pt x="17821" y="13180"/>
                  </a:lnTo>
                  <a:lnTo>
                    <a:pt x="17834" y="13262"/>
                  </a:lnTo>
                  <a:lnTo>
                    <a:pt x="17853" y="13349"/>
                  </a:lnTo>
                  <a:lnTo>
                    <a:pt x="17860" y="13443"/>
                  </a:lnTo>
                  <a:lnTo>
                    <a:pt x="17867" y="13542"/>
                  </a:lnTo>
                  <a:lnTo>
                    <a:pt x="17880" y="13607"/>
                  </a:lnTo>
                  <a:lnTo>
                    <a:pt x="17886" y="13665"/>
                  </a:lnTo>
                  <a:lnTo>
                    <a:pt x="17906" y="13718"/>
                  </a:lnTo>
                  <a:lnTo>
                    <a:pt x="17932" y="13770"/>
                  </a:lnTo>
                  <a:lnTo>
                    <a:pt x="17998" y="13864"/>
                  </a:lnTo>
                  <a:lnTo>
                    <a:pt x="18070" y="13952"/>
                  </a:lnTo>
                  <a:lnTo>
                    <a:pt x="18149" y="14028"/>
                  </a:lnTo>
                  <a:lnTo>
                    <a:pt x="18208" y="14104"/>
                  </a:lnTo>
                  <a:lnTo>
                    <a:pt x="18241" y="14145"/>
                  </a:lnTo>
                  <a:lnTo>
                    <a:pt x="18254" y="14174"/>
                  </a:lnTo>
                  <a:lnTo>
                    <a:pt x="18267" y="14209"/>
                  </a:lnTo>
                  <a:lnTo>
                    <a:pt x="18273" y="14244"/>
                  </a:lnTo>
                  <a:lnTo>
                    <a:pt x="18267" y="14297"/>
                  </a:lnTo>
                  <a:lnTo>
                    <a:pt x="18247" y="14338"/>
                  </a:lnTo>
                  <a:lnTo>
                    <a:pt x="18214" y="14379"/>
                  </a:lnTo>
                  <a:lnTo>
                    <a:pt x="18195" y="14402"/>
                  </a:lnTo>
                  <a:lnTo>
                    <a:pt x="18195" y="14776"/>
                  </a:lnTo>
                  <a:lnTo>
                    <a:pt x="18182" y="14917"/>
                  </a:lnTo>
                  <a:lnTo>
                    <a:pt x="18175" y="15074"/>
                  </a:lnTo>
                  <a:lnTo>
                    <a:pt x="18175" y="15256"/>
                  </a:lnTo>
                  <a:lnTo>
                    <a:pt x="18201" y="15308"/>
                  </a:lnTo>
                  <a:lnTo>
                    <a:pt x="18234" y="15361"/>
                  </a:lnTo>
                  <a:lnTo>
                    <a:pt x="18247" y="15414"/>
                  </a:lnTo>
                  <a:lnTo>
                    <a:pt x="18247" y="15536"/>
                  </a:lnTo>
                  <a:lnTo>
                    <a:pt x="18234" y="15601"/>
                  </a:lnTo>
                  <a:lnTo>
                    <a:pt x="18155" y="15776"/>
                  </a:lnTo>
                  <a:lnTo>
                    <a:pt x="18109" y="15829"/>
                  </a:lnTo>
                  <a:lnTo>
                    <a:pt x="18070" y="15870"/>
                  </a:lnTo>
                  <a:lnTo>
                    <a:pt x="18017" y="15916"/>
                  </a:lnTo>
                  <a:lnTo>
                    <a:pt x="17958" y="15957"/>
                  </a:lnTo>
                  <a:lnTo>
                    <a:pt x="17906" y="15998"/>
                  </a:lnTo>
                  <a:lnTo>
                    <a:pt x="17840" y="16028"/>
                  </a:lnTo>
                  <a:lnTo>
                    <a:pt x="17775" y="16068"/>
                  </a:lnTo>
                  <a:lnTo>
                    <a:pt x="17643" y="16133"/>
                  </a:lnTo>
                  <a:lnTo>
                    <a:pt x="17499" y="16191"/>
                  </a:lnTo>
                  <a:lnTo>
                    <a:pt x="17361" y="16250"/>
                  </a:lnTo>
                  <a:lnTo>
                    <a:pt x="17217" y="16308"/>
                  </a:lnTo>
                  <a:lnTo>
                    <a:pt x="17086" y="16372"/>
                  </a:lnTo>
                  <a:lnTo>
                    <a:pt x="16955" y="16443"/>
                  </a:lnTo>
                  <a:lnTo>
                    <a:pt x="16902" y="16478"/>
                  </a:lnTo>
                  <a:lnTo>
                    <a:pt x="16850" y="16519"/>
                  </a:lnTo>
                  <a:lnTo>
                    <a:pt x="16810" y="16560"/>
                  </a:lnTo>
                  <a:lnTo>
                    <a:pt x="16764" y="16606"/>
                  </a:lnTo>
                  <a:lnTo>
                    <a:pt x="16725" y="16647"/>
                  </a:lnTo>
                  <a:lnTo>
                    <a:pt x="16692" y="16700"/>
                  </a:lnTo>
                  <a:lnTo>
                    <a:pt x="16672" y="16758"/>
                  </a:lnTo>
                  <a:lnTo>
                    <a:pt x="16659" y="16817"/>
                  </a:lnTo>
                  <a:lnTo>
                    <a:pt x="16600" y="16834"/>
                  </a:lnTo>
                  <a:lnTo>
                    <a:pt x="16548" y="16858"/>
                  </a:lnTo>
                  <a:lnTo>
                    <a:pt x="16489" y="16887"/>
                  </a:lnTo>
                  <a:lnTo>
                    <a:pt x="16436" y="16928"/>
                  </a:lnTo>
                  <a:lnTo>
                    <a:pt x="16397" y="16969"/>
                  </a:lnTo>
                  <a:lnTo>
                    <a:pt x="16357" y="17022"/>
                  </a:lnTo>
                  <a:lnTo>
                    <a:pt x="16338" y="17068"/>
                  </a:lnTo>
                  <a:lnTo>
                    <a:pt x="16331" y="17109"/>
                  </a:lnTo>
                  <a:lnTo>
                    <a:pt x="16331" y="17156"/>
                  </a:lnTo>
                  <a:lnTo>
                    <a:pt x="16338" y="17191"/>
                  </a:lnTo>
                  <a:lnTo>
                    <a:pt x="16351" y="17232"/>
                  </a:lnTo>
                  <a:lnTo>
                    <a:pt x="16377" y="17267"/>
                  </a:lnTo>
                  <a:lnTo>
                    <a:pt x="16423" y="17337"/>
                  </a:lnTo>
                  <a:lnTo>
                    <a:pt x="16482" y="17413"/>
                  </a:lnTo>
                  <a:lnTo>
                    <a:pt x="16587" y="17577"/>
                  </a:lnTo>
                  <a:lnTo>
                    <a:pt x="16613" y="17682"/>
                  </a:lnTo>
                  <a:lnTo>
                    <a:pt x="16633" y="17729"/>
                  </a:lnTo>
                  <a:lnTo>
                    <a:pt x="16633" y="17928"/>
                  </a:lnTo>
                  <a:lnTo>
                    <a:pt x="16613" y="18097"/>
                  </a:lnTo>
                  <a:lnTo>
                    <a:pt x="16587" y="18249"/>
                  </a:lnTo>
                  <a:lnTo>
                    <a:pt x="16574" y="18308"/>
                  </a:lnTo>
                  <a:lnTo>
                    <a:pt x="16561" y="18349"/>
                  </a:lnTo>
                  <a:lnTo>
                    <a:pt x="16522" y="18384"/>
                  </a:lnTo>
                  <a:lnTo>
                    <a:pt x="16482" y="18396"/>
                  </a:lnTo>
                  <a:lnTo>
                    <a:pt x="16436" y="18407"/>
                  </a:lnTo>
                  <a:lnTo>
                    <a:pt x="16390" y="18413"/>
                  </a:lnTo>
                  <a:lnTo>
                    <a:pt x="16305" y="18413"/>
                  </a:lnTo>
                  <a:lnTo>
                    <a:pt x="16226" y="18419"/>
                  </a:lnTo>
                  <a:lnTo>
                    <a:pt x="16128" y="18472"/>
                  </a:lnTo>
                  <a:lnTo>
                    <a:pt x="16043" y="18513"/>
                  </a:lnTo>
                  <a:lnTo>
                    <a:pt x="15964" y="18565"/>
                  </a:lnTo>
                  <a:lnTo>
                    <a:pt x="15892" y="18618"/>
                  </a:lnTo>
                  <a:lnTo>
                    <a:pt x="15833" y="18670"/>
                  </a:lnTo>
                  <a:lnTo>
                    <a:pt x="15774" y="18735"/>
                  </a:lnTo>
                  <a:lnTo>
                    <a:pt x="15721" y="18805"/>
                  </a:lnTo>
                  <a:lnTo>
                    <a:pt x="15675" y="18893"/>
                  </a:lnTo>
                  <a:lnTo>
                    <a:pt x="15780" y="18975"/>
                  </a:lnTo>
                  <a:lnTo>
                    <a:pt x="15806" y="19033"/>
                  </a:lnTo>
                  <a:lnTo>
                    <a:pt x="15819" y="19068"/>
                  </a:lnTo>
                  <a:lnTo>
                    <a:pt x="15819" y="19150"/>
                  </a:lnTo>
                  <a:lnTo>
                    <a:pt x="15793" y="19255"/>
                  </a:lnTo>
                  <a:lnTo>
                    <a:pt x="15774" y="19302"/>
                  </a:lnTo>
                  <a:lnTo>
                    <a:pt x="15754" y="19343"/>
                  </a:lnTo>
                  <a:lnTo>
                    <a:pt x="15721" y="19390"/>
                  </a:lnTo>
                  <a:lnTo>
                    <a:pt x="15688" y="19431"/>
                  </a:lnTo>
                  <a:lnTo>
                    <a:pt x="15662" y="19472"/>
                  </a:lnTo>
                  <a:lnTo>
                    <a:pt x="15518" y="19618"/>
                  </a:lnTo>
                  <a:lnTo>
                    <a:pt x="15400" y="19729"/>
                  </a:lnTo>
                  <a:lnTo>
                    <a:pt x="15314" y="19805"/>
                  </a:lnTo>
                  <a:lnTo>
                    <a:pt x="15242" y="19881"/>
                  </a:lnTo>
                  <a:lnTo>
                    <a:pt x="15183" y="19963"/>
                  </a:lnTo>
                  <a:lnTo>
                    <a:pt x="15144" y="20045"/>
                  </a:lnTo>
                  <a:lnTo>
                    <a:pt x="15091" y="20121"/>
                  </a:lnTo>
                  <a:lnTo>
                    <a:pt x="15052" y="20202"/>
                  </a:lnTo>
                  <a:lnTo>
                    <a:pt x="14999" y="20284"/>
                  </a:lnTo>
                  <a:lnTo>
                    <a:pt x="14947" y="20360"/>
                  </a:lnTo>
                  <a:lnTo>
                    <a:pt x="14750" y="20588"/>
                  </a:lnTo>
                  <a:lnTo>
                    <a:pt x="14573" y="20811"/>
                  </a:lnTo>
                  <a:lnTo>
                    <a:pt x="14533" y="20863"/>
                  </a:lnTo>
                  <a:lnTo>
                    <a:pt x="14369" y="21009"/>
                  </a:lnTo>
                  <a:lnTo>
                    <a:pt x="14238" y="21091"/>
                  </a:lnTo>
                  <a:lnTo>
                    <a:pt x="14166" y="21132"/>
                  </a:lnTo>
                  <a:lnTo>
                    <a:pt x="14081" y="21173"/>
                  </a:lnTo>
                  <a:lnTo>
                    <a:pt x="14002" y="21191"/>
                  </a:lnTo>
                  <a:lnTo>
                    <a:pt x="13923" y="21202"/>
                  </a:lnTo>
                  <a:lnTo>
                    <a:pt x="13838" y="21208"/>
                  </a:lnTo>
                  <a:lnTo>
                    <a:pt x="13759" y="21220"/>
                  </a:lnTo>
                  <a:lnTo>
                    <a:pt x="13726" y="21232"/>
                  </a:lnTo>
                  <a:lnTo>
                    <a:pt x="13700" y="21237"/>
                  </a:lnTo>
                  <a:lnTo>
                    <a:pt x="13661" y="21249"/>
                  </a:lnTo>
                  <a:lnTo>
                    <a:pt x="13621" y="21273"/>
                  </a:lnTo>
                  <a:lnTo>
                    <a:pt x="13595" y="21296"/>
                  </a:lnTo>
                  <a:lnTo>
                    <a:pt x="13582" y="21325"/>
                  </a:lnTo>
                  <a:lnTo>
                    <a:pt x="13575" y="21354"/>
                  </a:lnTo>
                  <a:lnTo>
                    <a:pt x="13530" y="21354"/>
                  </a:lnTo>
                  <a:lnTo>
                    <a:pt x="13477" y="21360"/>
                  </a:lnTo>
                  <a:lnTo>
                    <a:pt x="13438" y="21372"/>
                  </a:lnTo>
                  <a:lnTo>
                    <a:pt x="13392" y="21389"/>
                  </a:lnTo>
                  <a:lnTo>
                    <a:pt x="13320" y="21413"/>
                  </a:lnTo>
                  <a:lnTo>
                    <a:pt x="13254" y="21419"/>
                  </a:lnTo>
                  <a:lnTo>
                    <a:pt x="13201" y="21419"/>
                  </a:lnTo>
                  <a:lnTo>
                    <a:pt x="13162" y="21407"/>
                  </a:lnTo>
                  <a:lnTo>
                    <a:pt x="13123" y="21389"/>
                  </a:lnTo>
                  <a:lnTo>
                    <a:pt x="13090" y="21366"/>
                  </a:lnTo>
                  <a:lnTo>
                    <a:pt x="13044" y="21343"/>
                  </a:lnTo>
                  <a:lnTo>
                    <a:pt x="13011" y="21325"/>
                  </a:lnTo>
                  <a:lnTo>
                    <a:pt x="12965" y="21313"/>
                  </a:lnTo>
                  <a:lnTo>
                    <a:pt x="12841" y="21313"/>
                  </a:lnTo>
                  <a:lnTo>
                    <a:pt x="12755" y="21325"/>
                  </a:lnTo>
                  <a:lnTo>
                    <a:pt x="12683" y="21337"/>
                  </a:lnTo>
                  <a:lnTo>
                    <a:pt x="12604" y="21354"/>
                  </a:lnTo>
                  <a:lnTo>
                    <a:pt x="12467" y="21401"/>
                  </a:lnTo>
                  <a:lnTo>
                    <a:pt x="12329" y="21454"/>
                  </a:lnTo>
                  <a:lnTo>
                    <a:pt x="12198" y="21506"/>
                  </a:lnTo>
                  <a:lnTo>
                    <a:pt x="12060" y="21559"/>
                  </a:lnTo>
                  <a:lnTo>
                    <a:pt x="11988" y="21577"/>
                  </a:lnTo>
                  <a:lnTo>
                    <a:pt x="11909" y="21588"/>
                  </a:lnTo>
                  <a:lnTo>
                    <a:pt x="11843" y="21594"/>
                  </a:lnTo>
                  <a:lnTo>
                    <a:pt x="11765" y="21600"/>
                  </a:lnTo>
                  <a:lnTo>
                    <a:pt x="11699" y="21594"/>
                  </a:lnTo>
                  <a:lnTo>
                    <a:pt x="11640" y="21588"/>
                  </a:lnTo>
                  <a:lnTo>
                    <a:pt x="11594" y="21571"/>
                  </a:lnTo>
                  <a:lnTo>
                    <a:pt x="11541" y="21547"/>
                  </a:lnTo>
                  <a:lnTo>
                    <a:pt x="11509" y="21518"/>
                  </a:lnTo>
                  <a:lnTo>
                    <a:pt x="11463" y="21489"/>
                  </a:lnTo>
                  <a:lnTo>
                    <a:pt x="11410" y="21419"/>
                  </a:lnTo>
                  <a:lnTo>
                    <a:pt x="11358" y="21425"/>
                  </a:lnTo>
                  <a:lnTo>
                    <a:pt x="11338" y="21436"/>
                  </a:lnTo>
                  <a:lnTo>
                    <a:pt x="11325" y="21448"/>
                  </a:lnTo>
                  <a:lnTo>
                    <a:pt x="11305" y="21471"/>
                  </a:lnTo>
                  <a:lnTo>
                    <a:pt x="11305" y="21389"/>
                  </a:lnTo>
                  <a:lnTo>
                    <a:pt x="11279" y="21313"/>
                  </a:lnTo>
                  <a:lnTo>
                    <a:pt x="11259" y="21237"/>
                  </a:lnTo>
                  <a:lnTo>
                    <a:pt x="11233" y="21167"/>
                  </a:lnTo>
                  <a:lnTo>
                    <a:pt x="11207" y="21103"/>
                  </a:lnTo>
                  <a:lnTo>
                    <a:pt x="11167" y="21045"/>
                  </a:lnTo>
                  <a:lnTo>
                    <a:pt x="11135" y="21004"/>
                  </a:lnTo>
                  <a:lnTo>
                    <a:pt x="11102" y="20968"/>
                  </a:lnTo>
                  <a:lnTo>
                    <a:pt x="11154" y="20904"/>
                  </a:lnTo>
                  <a:lnTo>
                    <a:pt x="11194" y="20846"/>
                  </a:lnTo>
                  <a:lnTo>
                    <a:pt x="11213" y="20811"/>
                  </a:lnTo>
                  <a:lnTo>
                    <a:pt x="11226" y="20740"/>
                  </a:lnTo>
                  <a:lnTo>
                    <a:pt x="11233" y="20700"/>
                  </a:lnTo>
                  <a:lnTo>
                    <a:pt x="11226" y="20664"/>
                  </a:lnTo>
                  <a:lnTo>
                    <a:pt x="11220" y="20635"/>
                  </a:lnTo>
                  <a:lnTo>
                    <a:pt x="11207" y="20594"/>
                  </a:lnTo>
                  <a:lnTo>
                    <a:pt x="11181" y="20559"/>
                  </a:lnTo>
                  <a:lnTo>
                    <a:pt x="11135" y="20483"/>
                  </a:lnTo>
                  <a:lnTo>
                    <a:pt x="11069" y="20401"/>
                  </a:lnTo>
                  <a:lnTo>
                    <a:pt x="10957" y="20261"/>
                  </a:lnTo>
                  <a:lnTo>
                    <a:pt x="10879" y="20162"/>
                  </a:lnTo>
                  <a:lnTo>
                    <a:pt x="10721" y="19934"/>
                  </a:lnTo>
                  <a:lnTo>
                    <a:pt x="10485" y="19583"/>
                  </a:lnTo>
                  <a:lnTo>
                    <a:pt x="10413" y="19466"/>
                  </a:lnTo>
                  <a:lnTo>
                    <a:pt x="10341" y="19343"/>
                  </a:lnTo>
                  <a:lnTo>
                    <a:pt x="10269" y="19226"/>
                  </a:lnTo>
                  <a:lnTo>
                    <a:pt x="10203" y="19097"/>
                  </a:lnTo>
                  <a:lnTo>
                    <a:pt x="10150" y="18963"/>
                  </a:lnTo>
                  <a:lnTo>
                    <a:pt x="10098" y="18834"/>
                  </a:lnTo>
                  <a:lnTo>
                    <a:pt x="10052" y="18694"/>
                  </a:lnTo>
                  <a:lnTo>
                    <a:pt x="10013" y="18548"/>
                  </a:lnTo>
                  <a:lnTo>
                    <a:pt x="9973" y="18244"/>
                  </a:lnTo>
                  <a:lnTo>
                    <a:pt x="9967" y="18080"/>
                  </a:lnTo>
                  <a:lnTo>
                    <a:pt x="9967" y="17764"/>
                  </a:lnTo>
                  <a:lnTo>
                    <a:pt x="9940" y="17723"/>
                  </a:lnTo>
                  <a:lnTo>
                    <a:pt x="9914" y="17688"/>
                  </a:lnTo>
                  <a:lnTo>
                    <a:pt x="9881" y="17647"/>
                  </a:lnTo>
                  <a:lnTo>
                    <a:pt x="9842" y="17612"/>
                  </a:lnTo>
                  <a:lnTo>
                    <a:pt x="9809" y="17571"/>
                  </a:lnTo>
                  <a:lnTo>
                    <a:pt x="9770" y="17530"/>
                  </a:lnTo>
                  <a:lnTo>
                    <a:pt x="9737" y="17472"/>
                  </a:lnTo>
                  <a:lnTo>
                    <a:pt x="9626" y="17308"/>
                  </a:lnTo>
                  <a:lnTo>
                    <a:pt x="9507" y="17144"/>
                  </a:lnTo>
                  <a:lnTo>
                    <a:pt x="9396" y="16969"/>
                  </a:lnTo>
                  <a:lnTo>
                    <a:pt x="9297" y="16799"/>
                  </a:lnTo>
                  <a:lnTo>
                    <a:pt x="9258" y="16712"/>
                  </a:lnTo>
                  <a:lnTo>
                    <a:pt x="9212" y="16624"/>
                  </a:lnTo>
                  <a:lnTo>
                    <a:pt x="9179" y="16530"/>
                  </a:lnTo>
                  <a:lnTo>
                    <a:pt x="9140" y="16425"/>
                  </a:lnTo>
                  <a:lnTo>
                    <a:pt x="9120" y="16326"/>
                  </a:lnTo>
                  <a:lnTo>
                    <a:pt x="9101" y="16215"/>
                  </a:lnTo>
                  <a:lnTo>
                    <a:pt x="9087" y="16098"/>
                  </a:lnTo>
                  <a:lnTo>
                    <a:pt x="9087" y="15916"/>
                  </a:lnTo>
                  <a:lnTo>
                    <a:pt x="9101" y="15799"/>
                  </a:lnTo>
                  <a:lnTo>
                    <a:pt x="9114" y="15747"/>
                  </a:lnTo>
                  <a:lnTo>
                    <a:pt x="9147" y="15636"/>
                  </a:lnTo>
                  <a:lnTo>
                    <a:pt x="9192" y="15542"/>
                  </a:lnTo>
                  <a:lnTo>
                    <a:pt x="9252" y="15454"/>
                  </a:lnTo>
                  <a:lnTo>
                    <a:pt x="9304" y="15378"/>
                  </a:lnTo>
                  <a:lnTo>
                    <a:pt x="9370" y="15297"/>
                  </a:lnTo>
                  <a:lnTo>
                    <a:pt x="9442" y="15226"/>
                  </a:lnTo>
                  <a:lnTo>
                    <a:pt x="9501" y="15150"/>
                  </a:lnTo>
                  <a:lnTo>
                    <a:pt x="9566" y="15080"/>
                  </a:lnTo>
                  <a:lnTo>
                    <a:pt x="9626" y="15004"/>
                  </a:lnTo>
                  <a:lnTo>
                    <a:pt x="9678" y="14928"/>
                  </a:lnTo>
                  <a:lnTo>
                    <a:pt x="9724" y="14852"/>
                  </a:lnTo>
                  <a:lnTo>
                    <a:pt x="9757" y="14770"/>
                  </a:lnTo>
                  <a:lnTo>
                    <a:pt x="9770" y="14724"/>
                  </a:lnTo>
                  <a:lnTo>
                    <a:pt x="9783" y="14683"/>
                  </a:lnTo>
                  <a:lnTo>
                    <a:pt x="9796" y="14577"/>
                  </a:lnTo>
                  <a:lnTo>
                    <a:pt x="9790" y="14496"/>
                  </a:lnTo>
                  <a:lnTo>
                    <a:pt x="9770" y="14419"/>
                  </a:lnTo>
                  <a:lnTo>
                    <a:pt x="9757" y="14355"/>
                  </a:lnTo>
                  <a:lnTo>
                    <a:pt x="9730" y="14291"/>
                  </a:lnTo>
                  <a:lnTo>
                    <a:pt x="9678" y="14168"/>
                  </a:lnTo>
                  <a:lnTo>
                    <a:pt x="9639" y="14016"/>
                  </a:lnTo>
                  <a:lnTo>
                    <a:pt x="9612" y="13870"/>
                  </a:lnTo>
                  <a:lnTo>
                    <a:pt x="9580" y="13747"/>
                  </a:lnTo>
                  <a:lnTo>
                    <a:pt x="9553" y="13636"/>
                  </a:lnTo>
                  <a:lnTo>
                    <a:pt x="9521" y="13542"/>
                  </a:lnTo>
                  <a:lnTo>
                    <a:pt x="9448" y="13379"/>
                  </a:lnTo>
                  <a:lnTo>
                    <a:pt x="9363" y="13209"/>
                  </a:lnTo>
                  <a:lnTo>
                    <a:pt x="9343" y="13133"/>
                  </a:lnTo>
                  <a:lnTo>
                    <a:pt x="9324" y="13051"/>
                  </a:lnTo>
                  <a:lnTo>
                    <a:pt x="9311" y="12975"/>
                  </a:lnTo>
                  <a:lnTo>
                    <a:pt x="9297" y="12893"/>
                  </a:lnTo>
                  <a:lnTo>
                    <a:pt x="9284" y="12817"/>
                  </a:lnTo>
                  <a:lnTo>
                    <a:pt x="9265" y="12741"/>
                  </a:lnTo>
                  <a:lnTo>
                    <a:pt x="9252" y="12700"/>
                  </a:lnTo>
                  <a:lnTo>
                    <a:pt x="9212" y="12630"/>
                  </a:lnTo>
                  <a:lnTo>
                    <a:pt x="9186" y="12595"/>
                  </a:lnTo>
                  <a:lnTo>
                    <a:pt x="9055" y="12472"/>
                  </a:lnTo>
                  <a:lnTo>
                    <a:pt x="8910" y="12350"/>
                  </a:lnTo>
                  <a:lnTo>
                    <a:pt x="8753" y="12221"/>
                  </a:lnTo>
                  <a:lnTo>
                    <a:pt x="8602" y="12081"/>
                  </a:lnTo>
                  <a:lnTo>
                    <a:pt x="8471" y="11940"/>
                  </a:lnTo>
                  <a:lnTo>
                    <a:pt x="8405" y="11864"/>
                  </a:lnTo>
                  <a:lnTo>
                    <a:pt x="8313" y="11712"/>
                  </a:lnTo>
                  <a:lnTo>
                    <a:pt x="8280" y="11630"/>
                  </a:lnTo>
                  <a:lnTo>
                    <a:pt x="8254" y="11548"/>
                  </a:lnTo>
                  <a:lnTo>
                    <a:pt x="8248" y="11467"/>
                  </a:lnTo>
                  <a:lnTo>
                    <a:pt x="8254" y="11420"/>
                  </a:lnTo>
                  <a:lnTo>
                    <a:pt x="8280" y="11361"/>
                  </a:lnTo>
                  <a:lnTo>
                    <a:pt x="8313" y="11303"/>
                  </a:lnTo>
                  <a:lnTo>
                    <a:pt x="8346" y="11239"/>
                  </a:lnTo>
                  <a:lnTo>
                    <a:pt x="8392" y="11180"/>
                  </a:lnTo>
                  <a:lnTo>
                    <a:pt x="8431" y="11127"/>
                  </a:lnTo>
                  <a:lnTo>
                    <a:pt x="8471" y="11087"/>
                  </a:lnTo>
                  <a:lnTo>
                    <a:pt x="8504" y="11063"/>
                  </a:lnTo>
                  <a:lnTo>
                    <a:pt x="8490" y="11005"/>
                  </a:lnTo>
                  <a:lnTo>
                    <a:pt x="8490" y="10970"/>
                  </a:lnTo>
                  <a:lnTo>
                    <a:pt x="8497" y="10934"/>
                  </a:lnTo>
                  <a:lnTo>
                    <a:pt x="8504" y="10905"/>
                  </a:lnTo>
                  <a:lnTo>
                    <a:pt x="8504" y="10788"/>
                  </a:lnTo>
                  <a:lnTo>
                    <a:pt x="8517" y="10648"/>
                  </a:lnTo>
                  <a:lnTo>
                    <a:pt x="8556" y="10508"/>
                  </a:lnTo>
                  <a:lnTo>
                    <a:pt x="8569" y="10473"/>
                  </a:lnTo>
                  <a:lnTo>
                    <a:pt x="8589" y="10449"/>
                  </a:lnTo>
                  <a:lnTo>
                    <a:pt x="8602" y="10426"/>
                  </a:lnTo>
                  <a:lnTo>
                    <a:pt x="8635" y="10402"/>
                  </a:lnTo>
                  <a:lnTo>
                    <a:pt x="8576" y="10321"/>
                  </a:lnTo>
                  <a:lnTo>
                    <a:pt x="8517" y="10245"/>
                  </a:lnTo>
                  <a:lnTo>
                    <a:pt x="8484" y="10215"/>
                  </a:lnTo>
                  <a:lnTo>
                    <a:pt x="8451" y="10174"/>
                  </a:lnTo>
                  <a:lnTo>
                    <a:pt x="8412" y="10145"/>
                  </a:lnTo>
                  <a:lnTo>
                    <a:pt x="8372" y="10122"/>
                  </a:lnTo>
                  <a:lnTo>
                    <a:pt x="8326" y="10092"/>
                  </a:lnTo>
                  <a:lnTo>
                    <a:pt x="8280" y="10069"/>
                  </a:lnTo>
                  <a:lnTo>
                    <a:pt x="8228" y="10052"/>
                  </a:lnTo>
                  <a:lnTo>
                    <a:pt x="8169" y="10034"/>
                  </a:lnTo>
                  <a:lnTo>
                    <a:pt x="8116" y="10016"/>
                  </a:lnTo>
                  <a:lnTo>
                    <a:pt x="8057" y="10005"/>
                  </a:lnTo>
                  <a:lnTo>
                    <a:pt x="7992" y="9999"/>
                  </a:lnTo>
                  <a:lnTo>
                    <a:pt x="7414" y="9999"/>
                  </a:lnTo>
                  <a:lnTo>
                    <a:pt x="7388" y="9993"/>
                  </a:lnTo>
                  <a:lnTo>
                    <a:pt x="7355" y="9987"/>
                  </a:lnTo>
                  <a:lnTo>
                    <a:pt x="7277" y="9952"/>
                  </a:lnTo>
                  <a:lnTo>
                    <a:pt x="7237" y="9911"/>
                  </a:lnTo>
                  <a:lnTo>
                    <a:pt x="7145" y="9818"/>
                  </a:lnTo>
                  <a:lnTo>
                    <a:pt x="7060" y="9707"/>
                  </a:lnTo>
                  <a:lnTo>
                    <a:pt x="6968" y="9601"/>
                  </a:lnTo>
                  <a:lnTo>
                    <a:pt x="6916" y="9549"/>
                  </a:lnTo>
                  <a:lnTo>
                    <a:pt x="6863" y="9508"/>
                  </a:lnTo>
                  <a:lnTo>
                    <a:pt x="6804" y="9467"/>
                  </a:lnTo>
                  <a:lnTo>
                    <a:pt x="6739" y="9438"/>
                  </a:lnTo>
                  <a:lnTo>
                    <a:pt x="6706" y="9432"/>
                  </a:lnTo>
                  <a:lnTo>
                    <a:pt x="6660" y="9420"/>
                  </a:lnTo>
                  <a:lnTo>
                    <a:pt x="6627" y="9420"/>
                  </a:lnTo>
                  <a:lnTo>
                    <a:pt x="6588" y="9414"/>
                  </a:lnTo>
                  <a:lnTo>
                    <a:pt x="6476" y="9420"/>
                  </a:lnTo>
                  <a:lnTo>
                    <a:pt x="6378" y="9426"/>
                  </a:lnTo>
                  <a:lnTo>
                    <a:pt x="6194" y="9449"/>
                  </a:lnTo>
                  <a:lnTo>
                    <a:pt x="6010" y="9496"/>
                  </a:lnTo>
                  <a:lnTo>
                    <a:pt x="5840" y="9543"/>
                  </a:lnTo>
                  <a:lnTo>
                    <a:pt x="5676" y="9601"/>
                  </a:lnTo>
                  <a:lnTo>
                    <a:pt x="5518" y="9660"/>
                  </a:lnTo>
                  <a:lnTo>
                    <a:pt x="5354" y="9724"/>
                  </a:lnTo>
                  <a:lnTo>
                    <a:pt x="5197" y="9771"/>
                  </a:lnTo>
                  <a:lnTo>
                    <a:pt x="5131" y="9800"/>
                  </a:lnTo>
                  <a:lnTo>
                    <a:pt x="5085" y="9818"/>
                  </a:lnTo>
                  <a:lnTo>
                    <a:pt x="5039" y="9841"/>
                  </a:lnTo>
                  <a:lnTo>
                    <a:pt x="5000" y="9876"/>
                  </a:lnTo>
                  <a:lnTo>
                    <a:pt x="4954" y="9894"/>
                  </a:lnTo>
                  <a:lnTo>
                    <a:pt x="4914" y="9911"/>
                  </a:lnTo>
                  <a:lnTo>
                    <a:pt x="4869" y="9929"/>
                  </a:lnTo>
                  <a:lnTo>
                    <a:pt x="4816" y="9929"/>
                  </a:lnTo>
                  <a:lnTo>
                    <a:pt x="4744" y="9923"/>
                  </a:lnTo>
                  <a:lnTo>
                    <a:pt x="4665" y="9911"/>
                  </a:lnTo>
                  <a:lnTo>
                    <a:pt x="4580" y="9894"/>
                  </a:lnTo>
                  <a:lnTo>
                    <a:pt x="4495" y="9864"/>
                  </a:lnTo>
                  <a:lnTo>
                    <a:pt x="4311" y="9818"/>
                  </a:lnTo>
                  <a:lnTo>
                    <a:pt x="4226" y="9806"/>
                  </a:lnTo>
                  <a:lnTo>
                    <a:pt x="4134" y="9800"/>
                  </a:lnTo>
                  <a:lnTo>
                    <a:pt x="4055" y="9800"/>
                  </a:lnTo>
                  <a:lnTo>
                    <a:pt x="3983" y="9806"/>
                  </a:lnTo>
                  <a:lnTo>
                    <a:pt x="3852" y="9829"/>
                  </a:lnTo>
                  <a:lnTo>
                    <a:pt x="3720" y="9859"/>
                  </a:lnTo>
                  <a:lnTo>
                    <a:pt x="3602" y="9900"/>
                  </a:lnTo>
                  <a:lnTo>
                    <a:pt x="3491" y="9935"/>
                  </a:lnTo>
                  <a:lnTo>
                    <a:pt x="3359" y="9970"/>
                  </a:lnTo>
                  <a:lnTo>
                    <a:pt x="3300" y="9981"/>
                  </a:lnTo>
                  <a:lnTo>
                    <a:pt x="3228" y="9993"/>
                  </a:lnTo>
                  <a:lnTo>
                    <a:pt x="3156" y="9999"/>
                  </a:lnTo>
                  <a:lnTo>
                    <a:pt x="3031" y="9999"/>
                  </a:lnTo>
                  <a:lnTo>
                    <a:pt x="2979" y="9987"/>
                  </a:lnTo>
                  <a:lnTo>
                    <a:pt x="2933" y="9976"/>
                  </a:lnTo>
                  <a:lnTo>
                    <a:pt x="2880" y="9964"/>
                  </a:lnTo>
                  <a:lnTo>
                    <a:pt x="2802" y="9935"/>
                  </a:lnTo>
                  <a:lnTo>
                    <a:pt x="2743" y="9911"/>
                  </a:lnTo>
                  <a:lnTo>
                    <a:pt x="2618" y="9829"/>
                  </a:lnTo>
                  <a:lnTo>
                    <a:pt x="2467" y="9736"/>
                  </a:lnTo>
                  <a:lnTo>
                    <a:pt x="2296" y="9631"/>
                  </a:lnTo>
                  <a:lnTo>
                    <a:pt x="2119" y="9525"/>
                  </a:lnTo>
                  <a:lnTo>
                    <a:pt x="1962" y="9414"/>
                  </a:lnTo>
                  <a:lnTo>
                    <a:pt x="1798" y="9291"/>
                  </a:lnTo>
                  <a:lnTo>
                    <a:pt x="1726" y="9233"/>
                  </a:lnTo>
                  <a:lnTo>
                    <a:pt x="1660" y="9169"/>
                  </a:lnTo>
                  <a:lnTo>
                    <a:pt x="1608" y="9116"/>
                  </a:lnTo>
                  <a:lnTo>
                    <a:pt x="1562" y="9052"/>
                  </a:lnTo>
                  <a:lnTo>
                    <a:pt x="1483" y="8946"/>
                  </a:lnTo>
                  <a:lnTo>
                    <a:pt x="1411" y="8841"/>
                  </a:lnTo>
                  <a:lnTo>
                    <a:pt x="1358" y="8742"/>
                  </a:lnTo>
                  <a:lnTo>
                    <a:pt x="1299" y="8648"/>
                  </a:lnTo>
                  <a:lnTo>
                    <a:pt x="1247" y="8560"/>
                  </a:lnTo>
                  <a:lnTo>
                    <a:pt x="1181" y="8473"/>
                  </a:lnTo>
                  <a:lnTo>
                    <a:pt x="1135" y="8438"/>
                  </a:lnTo>
                  <a:lnTo>
                    <a:pt x="1102" y="8397"/>
                  </a:lnTo>
                  <a:lnTo>
                    <a:pt x="1050" y="8368"/>
                  </a:lnTo>
                  <a:lnTo>
                    <a:pt x="1004" y="8332"/>
                  </a:lnTo>
                  <a:lnTo>
                    <a:pt x="866" y="8221"/>
                  </a:lnTo>
                  <a:lnTo>
                    <a:pt x="636" y="8040"/>
                  </a:lnTo>
                  <a:lnTo>
                    <a:pt x="518" y="7947"/>
                  </a:lnTo>
                  <a:lnTo>
                    <a:pt x="420" y="7865"/>
                  </a:lnTo>
                  <a:lnTo>
                    <a:pt x="354" y="7800"/>
                  </a:lnTo>
                  <a:lnTo>
                    <a:pt x="322" y="7765"/>
                  </a:lnTo>
                  <a:lnTo>
                    <a:pt x="289" y="7724"/>
                  </a:lnTo>
                  <a:lnTo>
                    <a:pt x="262" y="7689"/>
                  </a:lnTo>
                  <a:lnTo>
                    <a:pt x="223" y="7660"/>
                  </a:lnTo>
                  <a:lnTo>
                    <a:pt x="177" y="7625"/>
                  </a:lnTo>
                  <a:lnTo>
                    <a:pt x="223" y="7625"/>
                  </a:lnTo>
                  <a:lnTo>
                    <a:pt x="217" y="7526"/>
                  </a:lnTo>
                  <a:lnTo>
                    <a:pt x="197" y="7444"/>
                  </a:lnTo>
                  <a:lnTo>
                    <a:pt x="184" y="7379"/>
                  </a:lnTo>
                  <a:lnTo>
                    <a:pt x="177" y="7309"/>
                  </a:lnTo>
                  <a:lnTo>
                    <a:pt x="151" y="7216"/>
                  </a:lnTo>
                  <a:lnTo>
                    <a:pt x="138" y="7175"/>
                  </a:lnTo>
                  <a:lnTo>
                    <a:pt x="112" y="7134"/>
                  </a:lnTo>
                  <a:lnTo>
                    <a:pt x="52" y="7064"/>
                  </a:lnTo>
                  <a:lnTo>
                    <a:pt x="0" y="6976"/>
                  </a:lnTo>
                  <a:lnTo>
                    <a:pt x="39" y="6952"/>
                  </a:lnTo>
                  <a:lnTo>
                    <a:pt x="92" y="6912"/>
                  </a:lnTo>
                  <a:lnTo>
                    <a:pt x="131" y="6876"/>
                  </a:lnTo>
                  <a:lnTo>
                    <a:pt x="177" y="6824"/>
                  </a:lnTo>
                  <a:lnTo>
                    <a:pt x="210" y="6765"/>
                  </a:lnTo>
                  <a:lnTo>
                    <a:pt x="249" y="6707"/>
                  </a:lnTo>
                  <a:lnTo>
                    <a:pt x="289" y="6643"/>
                  </a:lnTo>
                  <a:lnTo>
                    <a:pt x="315" y="6578"/>
                  </a:lnTo>
                  <a:lnTo>
                    <a:pt x="374" y="6438"/>
                  </a:lnTo>
                  <a:lnTo>
                    <a:pt x="413" y="6303"/>
                  </a:lnTo>
                  <a:lnTo>
                    <a:pt x="446" y="6181"/>
                  </a:lnTo>
                  <a:lnTo>
                    <a:pt x="453" y="6070"/>
                  </a:lnTo>
                  <a:lnTo>
                    <a:pt x="453" y="5994"/>
                  </a:lnTo>
                  <a:lnTo>
                    <a:pt x="446" y="5917"/>
                  </a:lnTo>
                  <a:lnTo>
                    <a:pt x="426" y="5841"/>
                  </a:lnTo>
                  <a:lnTo>
                    <a:pt x="413" y="5771"/>
                  </a:lnTo>
                  <a:lnTo>
                    <a:pt x="387" y="5643"/>
                  </a:lnTo>
                  <a:lnTo>
                    <a:pt x="354" y="5508"/>
                  </a:lnTo>
                  <a:lnTo>
                    <a:pt x="308" y="5380"/>
                  </a:lnTo>
                  <a:lnTo>
                    <a:pt x="269" y="5187"/>
                  </a:lnTo>
                  <a:lnTo>
                    <a:pt x="262" y="5116"/>
                  </a:lnTo>
                  <a:lnTo>
                    <a:pt x="249" y="5040"/>
                  </a:lnTo>
                  <a:lnTo>
                    <a:pt x="243" y="4964"/>
                  </a:lnTo>
                  <a:lnTo>
                    <a:pt x="249" y="4935"/>
                  </a:lnTo>
                  <a:lnTo>
                    <a:pt x="262" y="4894"/>
                  </a:lnTo>
                  <a:lnTo>
                    <a:pt x="276" y="4865"/>
                  </a:lnTo>
                  <a:lnTo>
                    <a:pt x="289" y="4830"/>
                  </a:lnTo>
                  <a:lnTo>
                    <a:pt x="328" y="4766"/>
                  </a:lnTo>
                  <a:lnTo>
                    <a:pt x="381" y="4713"/>
                  </a:lnTo>
                  <a:lnTo>
                    <a:pt x="426" y="4660"/>
                  </a:lnTo>
                  <a:lnTo>
                    <a:pt x="479" y="4602"/>
                  </a:lnTo>
                  <a:lnTo>
                    <a:pt x="518" y="4555"/>
                  </a:lnTo>
                  <a:lnTo>
                    <a:pt x="551" y="4491"/>
                  </a:lnTo>
                  <a:lnTo>
                    <a:pt x="610" y="4345"/>
                  </a:lnTo>
                  <a:lnTo>
                    <a:pt x="689" y="4181"/>
                  </a:lnTo>
                  <a:lnTo>
                    <a:pt x="781" y="4017"/>
                  </a:lnTo>
                  <a:lnTo>
                    <a:pt x="991" y="3678"/>
                  </a:lnTo>
                  <a:lnTo>
                    <a:pt x="1096" y="3520"/>
                  </a:lnTo>
                  <a:lnTo>
                    <a:pt x="1306" y="3251"/>
                  </a:lnTo>
                  <a:lnTo>
                    <a:pt x="1339" y="3216"/>
                  </a:lnTo>
                  <a:lnTo>
                    <a:pt x="1371" y="3187"/>
                  </a:lnTo>
                  <a:lnTo>
                    <a:pt x="1404" y="3163"/>
                  </a:lnTo>
                  <a:lnTo>
                    <a:pt x="1443" y="3134"/>
                  </a:lnTo>
                  <a:lnTo>
                    <a:pt x="1522" y="3099"/>
                  </a:lnTo>
                  <a:lnTo>
                    <a:pt x="1693" y="3052"/>
                  </a:lnTo>
                  <a:lnTo>
                    <a:pt x="1778" y="3035"/>
                  </a:lnTo>
                  <a:lnTo>
                    <a:pt x="1857" y="3011"/>
                  </a:lnTo>
                  <a:lnTo>
                    <a:pt x="1936" y="2976"/>
                  </a:lnTo>
                  <a:lnTo>
                    <a:pt x="2008" y="2941"/>
                  </a:lnTo>
                  <a:lnTo>
                    <a:pt x="2087" y="2894"/>
                  </a:lnTo>
                  <a:lnTo>
                    <a:pt x="2165" y="2836"/>
                  </a:lnTo>
                  <a:lnTo>
                    <a:pt x="2244" y="2783"/>
                  </a:lnTo>
                  <a:lnTo>
                    <a:pt x="2310" y="2719"/>
                  </a:lnTo>
                  <a:lnTo>
                    <a:pt x="2369" y="2655"/>
                  </a:lnTo>
                  <a:lnTo>
                    <a:pt x="2415" y="2590"/>
                  </a:lnTo>
                  <a:lnTo>
                    <a:pt x="2441" y="2526"/>
                  </a:lnTo>
                  <a:lnTo>
                    <a:pt x="2461" y="2468"/>
                  </a:lnTo>
                  <a:lnTo>
                    <a:pt x="2474" y="2403"/>
                  </a:lnTo>
                  <a:lnTo>
                    <a:pt x="2493" y="2345"/>
                  </a:lnTo>
                  <a:lnTo>
                    <a:pt x="2500" y="2286"/>
                  </a:lnTo>
                  <a:lnTo>
                    <a:pt x="2506" y="2193"/>
                  </a:lnTo>
                  <a:lnTo>
                    <a:pt x="2506" y="2099"/>
                  </a:lnTo>
                  <a:lnTo>
                    <a:pt x="2513" y="2011"/>
                  </a:lnTo>
                  <a:lnTo>
                    <a:pt x="2526" y="1930"/>
                  </a:lnTo>
                  <a:lnTo>
                    <a:pt x="2539" y="1883"/>
                  </a:lnTo>
                  <a:lnTo>
                    <a:pt x="2559" y="1842"/>
                  </a:lnTo>
                  <a:lnTo>
                    <a:pt x="2592" y="1789"/>
                  </a:lnTo>
                  <a:lnTo>
                    <a:pt x="2618" y="1737"/>
                  </a:lnTo>
                  <a:lnTo>
                    <a:pt x="2861" y="1503"/>
                  </a:lnTo>
                  <a:lnTo>
                    <a:pt x="3110" y="1269"/>
                  </a:lnTo>
                  <a:lnTo>
                    <a:pt x="3353" y="1035"/>
                  </a:lnTo>
                  <a:lnTo>
                    <a:pt x="3583" y="813"/>
                  </a:lnTo>
                  <a:lnTo>
                    <a:pt x="3556" y="813"/>
                  </a:lnTo>
                  <a:lnTo>
                    <a:pt x="3615" y="731"/>
                  </a:lnTo>
                  <a:lnTo>
                    <a:pt x="3668" y="661"/>
                  </a:lnTo>
                  <a:lnTo>
                    <a:pt x="3694" y="632"/>
                  </a:lnTo>
                  <a:lnTo>
                    <a:pt x="3714" y="596"/>
                  </a:lnTo>
                  <a:lnTo>
                    <a:pt x="3747" y="567"/>
                  </a:lnTo>
                  <a:lnTo>
                    <a:pt x="3779" y="544"/>
                  </a:lnTo>
                  <a:lnTo>
                    <a:pt x="3884" y="608"/>
                  </a:lnTo>
                  <a:lnTo>
                    <a:pt x="3989" y="655"/>
                  </a:lnTo>
                  <a:lnTo>
                    <a:pt x="4101" y="702"/>
                  </a:lnTo>
                  <a:lnTo>
                    <a:pt x="4324" y="760"/>
                  </a:lnTo>
                  <a:lnTo>
                    <a:pt x="4455" y="778"/>
                  </a:lnTo>
                  <a:lnTo>
                    <a:pt x="4580" y="789"/>
                  </a:lnTo>
                  <a:lnTo>
                    <a:pt x="4718" y="789"/>
                  </a:lnTo>
                  <a:lnTo>
                    <a:pt x="4803" y="784"/>
                  </a:lnTo>
                  <a:lnTo>
                    <a:pt x="4869" y="772"/>
                  </a:lnTo>
                  <a:lnTo>
                    <a:pt x="4921" y="743"/>
                  </a:lnTo>
                  <a:lnTo>
                    <a:pt x="4967" y="719"/>
                  </a:lnTo>
                  <a:lnTo>
                    <a:pt x="5013" y="690"/>
                  </a:lnTo>
                  <a:lnTo>
                    <a:pt x="5046" y="655"/>
                  </a:lnTo>
                  <a:lnTo>
                    <a:pt x="5092" y="632"/>
                  </a:lnTo>
                  <a:lnTo>
                    <a:pt x="5144" y="614"/>
                  </a:lnTo>
                  <a:lnTo>
                    <a:pt x="5321" y="532"/>
                  </a:lnTo>
                  <a:lnTo>
                    <a:pt x="5531" y="456"/>
                  </a:lnTo>
                  <a:lnTo>
                    <a:pt x="5754" y="374"/>
                  </a:lnTo>
                  <a:lnTo>
                    <a:pt x="5997" y="298"/>
                  </a:lnTo>
                  <a:lnTo>
                    <a:pt x="6240" y="234"/>
                  </a:lnTo>
                  <a:lnTo>
                    <a:pt x="6470" y="181"/>
                  </a:lnTo>
                  <a:lnTo>
                    <a:pt x="6588" y="164"/>
                  </a:lnTo>
                  <a:lnTo>
                    <a:pt x="6693" y="152"/>
                  </a:lnTo>
                  <a:lnTo>
                    <a:pt x="6791" y="140"/>
                  </a:lnTo>
                  <a:lnTo>
                    <a:pt x="6889" y="140"/>
                  </a:lnTo>
                  <a:lnTo>
                    <a:pt x="6955" y="146"/>
                  </a:lnTo>
                  <a:lnTo>
                    <a:pt x="7008" y="152"/>
                  </a:lnTo>
                  <a:lnTo>
                    <a:pt x="7067" y="164"/>
                  </a:lnTo>
                  <a:lnTo>
                    <a:pt x="7119" y="181"/>
                  </a:lnTo>
                  <a:lnTo>
                    <a:pt x="7211" y="216"/>
                  </a:lnTo>
                  <a:lnTo>
                    <a:pt x="7250" y="228"/>
                  </a:lnTo>
                  <a:lnTo>
                    <a:pt x="7296" y="228"/>
                  </a:lnTo>
                  <a:lnTo>
                    <a:pt x="7342" y="222"/>
                  </a:lnTo>
                  <a:lnTo>
                    <a:pt x="7395" y="205"/>
                  </a:lnTo>
                  <a:lnTo>
                    <a:pt x="7447" y="181"/>
                  </a:lnTo>
                  <a:lnTo>
                    <a:pt x="7506" y="158"/>
                  </a:lnTo>
                  <a:lnTo>
                    <a:pt x="7572" y="140"/>
                  </a:lnTo>
                  <a:lnTo>
                    <a:pt x="7624" y="111"/>
                  </a:lnTo>
                  <a:lnTo>
                    <a:pt x="7690" y="99"/>
                  </a:lnTo>
                  <a:lnTo>
                    <a:pt x="7749" y="94"/>
                  </a:lnTo>
                  <a:lnTo>
                    <a:pt x="7795" y="94"/>
                  </a:lnTo>
                  <a:lnTo>
                    <a:pt x="7847" y="99"/>
                  </a:lnTo>
                  <a:lnTo>
                    <a:pt x="7887" y="111"/>
                  </a:lnTo>
                  <a:lnTo>
                    <a:pt x="7933" y="123"/>
                  </a:lnTo>
                  <a:lnTo>
                    <a:pt x="7972" y="140"/>
                  </a:lnTo>
                  <a:lnTo>
                    <a:pt x="8011" y="152"/>
                  </a:lnTo>
                  <a:lnTo>
                    <a:pt x="8051" y="158"/>
                  </a:lnTo>
                  <a:lnTo>
                    <a:pt x="8136" y="158"/>
                  </a:lnTo>
                  <a:lnTo>
                    <a:pt x="8162" y="152"/>
                  </a:lnTo>
                  <a:lnTo>
                    <a:pt x="8195" y="146"/>
                  </a:lnTo>
                  <a:lnTo>
                    <a:pt x="8221" y="140"/>
                  </a:lnTo>
                  <a:lnTo>
                    <a:pt x="8274" y="111"/>
                  </a:lnTo>
                  <a:lnTo>
                    <a:pt x="8313" y="82"/>
                  </a:lnTo>
                  <a:lnTo>
                    <a:pt x="8359" y="47"/>
                  </a:lnTo>
                  <a:lnTo>
                    <a:pt x="8405" y="23"/>
                  </a:lnTo>
                  <a:lnTo>
                    <a:pt x="8431" y="18"/>
                  </a:lnTo>
                  <a:lnTo>
                    <a:pt x="8464" y="12"/>
                  </a:lnTo>
                  <a:lnTo>
                    <a:pt x="8490" y="6"/>
                  </a:lnTo>
                  <a:lnTo>
                    <a:pt x="8523" y="0"/>
                  </a:lnTo>
                  <a:lnTo>
                    <a:pt x="8569" y="6"/>
                  </a:lnTo>
                  <a:lnTo>
                    <a:pt x="8595" y="12"/>
                  </a:lnTo>
                  <a:lnTo>
                    <a:pt x="8628" y="18"/>
                  </a:lnTo>
                  <a:lnTo>
                    <a:pt x="8654" y="29"/>
                  </a:lnTo>
                  <a:lnTo>
                    <a:pt x="8681" y="64"/>
                  </a:lnTo>
                  <a:lnTo>
                    <a:pt x="8733" y="123"/>
                  </a:lnTo>
                  <a:lnTo>
                    <a:pt x="8759" y="158"/>
                  </a:lnTo>
                  <a:lnTo>
                    <a:pt x="8779" y="164"/>
                  </a:lnTo>
                  <a:lnTo>
                    <a:pt x="8805" y="175"/>
                  </a:lnTo>
                  <a:lnTo>
                    <a:pt x="8825" y="181"/>
                  </a:lnTo>
                  <a:lnTo>
                    <a:pt x="8858" y="181"/>
                  </a:lnTo>
                  <a:lnTo>
                    <a:pt x="8943" y="158"/>
                  </a:lnTo>
                  <a:lnTo>
                    <a:pt x="9035" y="140"/>
                  </a:lnTo>
                  <a:lnTo>
                    <a:pt x="9028" y="164"/>
                  </a:lnTo>
                  <a:lnTo>
                    <a:pt x="9028" y="181"/>
                  </a:lnTo>
                  <a:lnTo>
                    <a:pt x="9015" y="199"/>
                  </a:lnTo>
                  <a:lnTo>
                    <a:pt x="9009" y="216"/>
                  </a:lnTo>
                  <a:lnTo>
                    <a:pt x="8983" y="240"/>
                  </a:lnTo>
                  <a:lnTo>
                    <a:pt x="8943" y="263"/>
                  </a:lnTo>
                  <a:lnTo>
                    <a:pt x="8917" y="281"/>
                  </a:lnTo>
                  <a:lnTo>
                    <a:pt x="8871" y="322"/>
                  </a:lnTo>
                  <a:lnTo>
                    <a:pt x="8858" y="357"/>
                  </a:lnTo>
                  <a:lnTo>
                    <a:pt x="8858" y="386"/>
                  </a:lnTo>
                  <a:lnTo>
                    <a:pt x="8864" y="415"/>
                  </a:lnTo>
                  <a:lnTo>
                    <a:pt x="8878" y="450"/>
                  </a:lnTo>
                  <a:lnTo>
                    <a:pt x="8930" y="497"/>
                  </a:lnTo>
                  <a:lnTo>
                    <a:pt x="8956" y="526"/>
                  </a:lnTo>
                  <a:lnTo>
                    <a:pt x="8989" y="550"/>
                  </a:lnTo>
                  <a:lnTo>
                    <a:pt x="9002" y="579"/>
                  </a:lnTo>
                  <a:lnTo>
                    <a:pt x="9009" y="614"/>
                  </a:lnTo>
                  <a:lnTo>
                    <a:pt x="9002" y="661"/>
                  </a:lnTo>
                  <a:lnTo>
                    <a:pt x="8989" y="708"/>
                  </a:lnTo>
                  <a:lnTo>
                    <a:pt x="8956" y="748"/>
                  </a:lnTo>
                  <a:lnTo>
                    <a:pt x="8904" y="842"/>
                  </a:lnTo>
                  <a:lnTo>
                    <a:pt x="8878" y="883"/>
                  </a:lnTo>
                  <a:lnTo>
                    <a:pt x="8864" y="941"/>
                  </a:lnTo>
                  <a:lnTo>
                    <a:pt x="8858" y="994"/>
                  </a:lnTo>
                  <a:lnTo>
                    <a:pt x="8858" y="1041"/>
                  </a:lnTo>
                  <a:lnTo>
                    <a:pt x="8871" y="1088"/>
                  </a:lnTo>
                  <a:lnTo>
                    <a:pt x="8884" y="1129"/>
                  </a:lnTo>
                  <a:lnTo>
                    <a:pt x="8910" y="1169"/>
                  </a:lnTo>
                  <a:lnTo>
                    <a:pt x="8930" y="1205"/>
                  </a:lnTo>
                  <a:lnTo>
                    <a:pt x="8963" y="1245"/>
                  </a:lnTo>
                  <a:lnTo>
                    <a:pt x="8996" y="1281"/>
                  </a:lnTo>
                  <a:lnTo>
                    <a:pt x="9035" y="1316"/>
                  </a:lnTo>
                  <a:lnTo>
                    <a:pt x="9074" y="1345"/>
                  </a:lnTo>
                  <a:lnTo>
                    <a:pt x="9114" y="1368"/>
                  </a:lnTo>
                  <a:lnTo>
                    <a:pt x="9160" y="1392"/>
                  </a:lnTo>
                  <a:lnTo>
                    <a:pt x="9238" y="1427"/>
                  </a:lnTo>
                  <a:lnTo>
                    <a:pt x="9284" y="1433"/>
                  </a:lnTo>
                  <a:lnTo>
                    <a:pt x="9317" y="1438"/>
                  </a:lnTo>
                  <a:lnTo>
                    <a:pt x="9363" y="1444"/>
                  </a:lnTo>
                  <a:lnTo>
                    <a:pt x="9750" y="1444"/>
                  </a:lnTo>
                  <a:lnTo>
                    <a:pt x="9881" y="1468"/>
                  </a:lnTo>
                  <a:lnTo>
                    <a:pt x="9934" y="1479"/>
                  </a:lnTo>
                  <a:lnTo>
                    <a:pt x="9993" y="1497"/>
                  </a:lnTo>
                  <a:lnTo>
                    <a:pt x="10052" y="1520"/>
                  </a:lnTo>
                  <a:lnTo>
                    <a:pt x="10098" y="1550"/>
                  </a:lnTo>
                  <a:lnTo>
                    <a:pt x="10157" y="1573"/>
                  </a:lnTo>
                  <a:lnTo>
                    <a:pt x="10354" y="1702"/>
                  </a:lnTo>
                  <a:lnTo>
                    <a:pt x="10452" y="1778"/>
                  </a:lnTo>
                  <a:lnTo>
                    <a:pt x="10544" y="1854"/>
                  </a:lnTo>
                  <a:lnTo>
                    <a:pt x="10741" y="2006"/>
                  </a:lnTo>
                  <a:lnTo>
                    <a:pt x="10852" y="2064"/>
                  </a:lnTo>
                  <a:lnTo>
                    <a:pt x="10964" y="2128"/>
                  </a:lnTo>
                  <a:lnTo>
                    <a:pt x="11017" y="2164"/>
                  </a:lnTo>
                  <a:lnTo>
                    <a:pt x="11076" y="2181"/>
                  </a:lnTo>
                  <a:lnTo>
                    <a:pt x="11207" y="2228"/>
                  </a:lnTo>
                  <a:lnTo>
                    <a:pt x="11266" y="2240"/>
                  </a:lnTo>
                  <a:lnTo>
                    <a:pt x="11338" y="2251"/>
                  </a:lnTo>
                  <a:lnTo>
                    <a:pt x="11410" y="2257"/>
                  </a:lnTo>
                  <a:lnTo>
                    <a:pt x="11482" y="2257"/>
                  </a:lnTo>
                  <a:lnTo>
                    <a:pt x="11522" y="2251"/>
                  </a:lnTo>
                  <a:lnTo>
                    <a:pt x="11561" y="2240"/>
                  </a:lnTo>
                  <a:lnTo>
                    <a:pt x="11600" y="2216"/>
                  </a:lnTo>
                  <a:lnTo>
                    <a:pt x="11666" y="2169"/>
                  </a:lnTo>
                  <a:lnTo>
                    <a:pt x="11686" y="2140"/>
                  </a:lnTo>
                  <a:lnTo>
                    <a:pt x="11705" y="2117"/>
                  </a:lnTo>
                  <a:lnTo>
                    <a:pt x="11705" y="1895"/>
                  </a:lnTo>
                  <a:lnTo>
                    <a:pt x="11712" y="1842"/>
                  </a:lnTo>
                  <a:lnTo>
                    <a:pt x="11719" y="1795"/>
                  </a:lnTo>
                  <a:lnTo>
                    <a:pt x="11732" y="1748"/>
                  </a:lnTo>
                  <a:lnTo>
                    <a:pt x="11758" y="1713"/>
                  </a:lnTo>
                  <a:lnTo>
                    <a:pt x="11810" y="1655"/>
                  </a:lnTo>
                  <a:lnTo>
                    <a:pt x="11850" y="1631"/>
                  </a:lnTo>
                  <a:lnTo>
                    <a:pt x="11889" y="1614"/>
                  </a:lnTo>
                  <a:lnTo>
                    <a:pt x="11974" y="1573"/>
                  </a:lnTo>
                  <a:lnTo>
                    <a:pt x="12079" y="1550"/>
                  </a:lnTo>
                  <a:lnTo>
                    <a:pt x="12316" y="1491"/>
                  </a:lnTo>
                  <a:lnTo>
                    <a:pt x="12368" y="149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4" name="Freeform 7"/>
            <p:cNvSpPr/>
            <p:nvPr/>
          </p:nvSpPr>
          <p:spPr>
            <a:xfrm>
              <a:off x="5518482" y="5434514"/>
              <a:ext cx="113261" cy="8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25" y="0"/>
                  </a:moveTo>
                  <a:lnTo>
                    <a:pt x="8828" y="1187"/>
                  </a:lnTo>
                  <a:lnTo>
                    <a:pt x="10518" y="2374"/>
                  </a:lnTo>
                  <a:lnTo>
                    <a:pt x="11270" y="2848"/>
                  </a:lnTo>
                  <a:lnTo>
                    <a:pt x="12397" y="3323"/>
                  </a:lnTo>
                  <a:lnTo>
                    <a:pt x="13336" y="3560"/>
                  </a:lnTo>
                  <a:lnTo>
                    <a:pt x="14275" y="3560"/>
                  </a:lnTo>
                  <a:lnTo>
                    <a:pt x="14838" y="5222"/>
                  </a:lnTo>
                  <a:lnTo>
                    <a:pt x="15402" y="5934"/>
                  </a:lnTo>
                  <a:lnTo>
                    <a:pt x="15965" y="6171"/>
                  </a:lnTo>
                  <a:lnTo>
                    <a:pt x="19346" y="4747"/>
                  </a:lnTo>
                  <a:lnTo>
                    <a:pt x="20097" y="4985"/>
                  </a:lnTo>
                  <a:lnTo>
                    <a:pt x="20473" y="5222"/>
                  </a:lnTo>
                  <a:lnTo>
                    <a:pt x="20849" y="5697"/>
                  </a:lnTo>
                  <a:lnTo>
                    <a:pt x="21037" y="6171"/>
                  </a:lnTo>
                  <a:lnTo>
                    <a:pt x="21412" y="7596"/>
                  </a:lnTo>
                  <a:lnTo>
                    <a:pt x="21600" y="8545"/>
                  </a:lnTo>
                  <a:lnTo>
                    <a:pt x="21412" y="9732"/>
                  </a:lnTo>
                  <a:lnTo>
                    <a:pt x="20849" y="11868"/>
                  </a:lnTo>
                  <a:lnTo>
                    <a:pt x="19910" y="14004"/>
                  </a:lnTo>
                  <a:lnTo>
                    <a:pt x="17280" y="18277"/>
                  </a:lnTo>
                  <a:lnTo>
                    <a:pt x="15214" y="20888"/>
                  </a:lnTo>
                  <a:lnTo>
                    <a:pt x="14275" y="21363"/>
                  </a:lnTo>
                  <a:lnTo>
                    <a:pt x="13523" y="21600"/>
                  </a:lnTo>
                  <a:lnTo>
                    <a:pt x="12021" y="21600"/>
                  </a:lnTo>
                  <a:lnTo>
                    <a:pt x="10894" y="21363"/>
                  </a:lnTo>
                  <a:lnTo>
                    <a:pt x="9955" y="21125"/>
                  </a:lnTo>
                  <a:lnTo>
                    <a:pt x="8640" y="20651"/>
                  </a:lnTo>
                  <a:lnTo>
                    <a:pt x="6574" y="18989"/>
                  </a:lnTo>
                  <a:lnTo>
                    <a:pt x="4696" y="17565"/>
                  </a:lnTo>
                  <a:lnTo>
                    <a:pt x="2817" y="15666"/>
                  </a:lnTo>
                  <a:lnTo>
                    <a:pt x="1127" y="13767"/>
                  </a:lnTo>
                  <a:lnTo>
                    <a:pt x="376" y="11868"/>
                  </a:lnTo>
                  <a:lnTo>
                    <a:pt x="0" y="11156"/>
                  </a:lnTo>
                  <a:lnTo>
                    <a:pt x="0" y="8070"/>
                  </a:lnTo>
                  <a:lnTo>
                    <a:pt x="376" y="5934"/>
                  </a:lnTo>
                  <a:lnTo>
                    <a:pt x="751" y="4273"/>
                  </a:lnTo>
                  <a:lnTo>
                    <a:pt x="1503" y="2611"/>
                  </a:lnTo>
                  <a:lnTo>
                    <a:pt x="2442" y="1662"/>
                  </a:lnTo>
                  <a:lnTo>
                    <a:pt x="3569" y="475"/>
                  </a:lnTo>
                  <a:lnTo>
                    <a:pt x="4883" y="0"/>
                  </a:lnTo>
                  <a:lnTo>
                    <a:pt x="7325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5" name="Freeform 8"/>
            <p:cNvSpPr/>
            <p:nvPr/>
          </p:nvSpPr>
          <p:spPr>
            <a:xfrm>
              <a:off x="4075396" y="4848688"/>
              <a:ext cx="2200755" cy="356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2" y="2357"/>
                  </a:moveTo>
                  <a:lnTo>
                    <a:pt x="1802" y="2286"/>
                  </a:lnTo>
                  <a:lnTo>
                    <a:pt x="1783" y="2239"/>
                  </a:lnTo>
                  <a:lnTo>
                    <a:pt x="1707" y="2132"/>
                  </a:lnTo>
                  <a:lnTo>
                    <a:pt x="1687" y="2085"/>
                  </a:lnTo>
                  <a:lnTo>
                    <a:pt x="1707" y="2002"/>
                  </a:lnTo>
                  <a:lnTo>
                    <a:pt x="1726" y="1937"/>
                  </a:lnTo>
                  <a:lnTo>
                    <a:pt x="1745" y="1877"/>
                  </a:lnTo>
                  <a:lnTo>
                    <a:pt x="1774" y="1806"/>
                  </a:lnTo>
                  <a:lnTo>
                    <a:pt x="1754" y="1777"/>
                  </a:lnTo>
                  <a:lnTo>
                    <a:pt x="1745" y="1741"/>
                  </a:lnTo>
                  <a:lnTo>
                    <a:pt x="1735" y="1712"/>
                  </a:lnTo>
                  <a:lnTo>
                    <a:pt x="1716" y="1694"/>
                  </a:lnTo>
                  <a:lnTo>
                    <a:pt x="1678" y="1652"/>
                  </a:lnTo>
                  <a:lnTo>
                    <a:pt x="1611" y="1617"/>
                  </a:lnTo>
                  <a:lnTo>
                    <a:pt x="1563" y="1581"/>
                  </a:lnTo>
                  <a:lnTo>
                    <a:pt x="1524" y="1552"/>
                  </a:lnTo>
                  <a:lnTo>
                    <a:pt x="1496" y="1522"/>
                  </a:lnTo>
                  <a:lnTo>
                    <a:pt x="1476" y="1498"/>
                  </a:lnTo>
                  <a:lnTo>
                    <a:pt x="1467" y="1475"/>
                  </a:lnTo>
                  <a:lnTo>
                    <a:pt x="1467" y="1416"/>
                  </a:lnTo>
                  <a:lnTo>
                    <a:pt x="1476" y="1398"/>
                  </a:lnTo>
                  <a:lnTo>
                    <a:pt x="1496" y="1368"/>
                  </a:lnTo>
                  <a:lnTo>
                    <a:pt x="1524" y="1350"/>
                  </a:lnTo>
                  <a:lnTo>
                    <a:pt x="1582" y="1321"/>
                  </a:lnTo>
                  <a:lnTo>
                    <a:pt x="1649" y="1285"/>
                  </a:lnTo>
                  <a:lnTo>
                    <a:pt x="1716" y="1262"/>
                  </a:lnTo>
                  <a:lnTo>
                    <a:pt x="1783" y="1232"/>
                  </a:lnTo>
                  <a:lnTo>
                    <a:pt x="1841" y="1196"/>
                  </a:lnTo>
                  <a:lnTo>
                    <a:pt x="1870" y="1167"/>
                  </a:lnTo>
                  <a:lnTo>
                    <a:pt x="1956" y="1179"/>
                  </a:lnTo>
                  <a:lnTo>
                    <a:pt x="1985" y="1185"/>
                  </a:lnTo>
                  <a:lnTo>
                    <a:pt x="2013" y="1179"/>
                  </a:lnTo>
                  <a:lnTo>
                    <a:pt x="2100" y="1167"/>
                  </a:lnTo>
                  <a:lnTo>
                    <a:pt x="2100" y="1102"/>
                  </a:lnTo>
                  <a:lnTo>
                    <a:pt x="2176" y="1048"/>
                  </a:lnTo>
                  <a:lnTo>
                    <a:pt x="2186" y="1019"/>
                  </a:lnTo>
                  <a:lnTo>
                    <a:pt x="2205" y="995"/>
                  </a:lnTo>
                  <a:lnTo>
                    <a:pt x="2234" y="965"/>
                  </a:lnTo>
                  <a:lnTo>
                    <a:pt x="2272" y="948"/>
                  </a:lnTo>
                  <a:lnTo>
                    <a:pt x="2358" y="918"/>
                  </a:lnTo>
                  <a:lnTo>
                    <a:pt x="2435" y="894"/>
                  </a:lnTo>
                  <a:lnTo>
                    <a:pt x="2493" y="847"/>
                  </a:lnTo>
                  <a:lnTo>
                    <a:pt x="2512" y="811"/>
                  </a:lnTo>
                  <a:lnTo>
                    <a:pt x="2521" y="776"/>
                  </a:lnTo>
                  <a:lnTo>
                    <a:pt x="2560" y="705"/>
                  </a:lnTo>
                  <a:lnTo>
                    <a:pt x="2579" y="640"/>
                  </a:lnTo>
                  <a:lnTo>
                    <a:pt x="2608" y="586"/>
                  </a:lnTo>
                  <a:lnTo>
                    <a:pt x="2646" y="545"/>
                  </a:lnTo>
                  <a:lnTo>
                    <a:pt x="2694" y="503"/>
                  </a:lnTo>
                  <a:lnTo>
                    <a:pt x="2742" y="474"/>
                  </a:lnTo>
                  <a:lnTo>
                    <a:pt x="2799" y="456"/>
                  </a:lnTo>
                  <a:lnTo>
                    <a:pt x="2867" y="438"/>
                  </a:lnTo>
                  <a:lnTo>
                    <a:pt x="2943" y="421"/>
                  </a:lnTo>
                  <a:lnTo>
                    <a:pt x="3020" y="415"/>
                  </a:lnTo>
                  <a:lnTo>
                    <a:pt x="3298" y="349"/>
                  </a:lnTo>
                  <a:lnTo>
                    <a:pt x="3547" y="302"/>
                  </a:lnTo>
                  <a:lnTo>
                    <a:pt x="3806" y="255"/>
                  </a:lnTo>
                  <a:lnTo>
                    <a:pt x="4084" y="213"/>
                  </a:lnTo>
                  <a:lnTo>
                    <a:pt x="4161" y="184"/>
                  </a:lnTo>
                  <a:lnTo>
                    <a:pt x="4218" y="160"/>
                  </a:lnTo>
                  <a:lnTo>
                    <a:pt x="4276" y="124"/>
                  </a:lnTo>
                  <a:lnTo>
                    <a:pt x="4324" y="89"/>
                  </a:lnTo>
                  <a:lnTo>
                    <a:pt x="4381" y="59"/>
                  </a:lnTo>
                  <a:lnTo>
                    <a:pt x="4429" y="24"/>
                  </a:lnTo>
                  <a:lnTo>
                    <a:pt x="4487" y="12"/>
                  </a:lnTo>
                  <a:lnTo>
                    <a:pt x="4564" y="0"/>
                  </a:lnTo>
                  <a:lnTo>
                    <a:pt x="4592" y="6"/>
                  </a:lnTo>
                  <a:lnTo>
                    <a:pt x="4611" y="18"/>
                  </a:lnTo>
                  <a:lnTo>
                    <a:pt x="4650" y="36"/>
                  </a:lnTo>
                  <a:lnTo>
                    <a:pt x="4669" y="65"/>
                  </a:lnTo>
                  <a:lnTo>
                    <a:pt x="4698" y="107"/>
                  </a:lnTo>
                  <a:lnTo>
                    <a:pt x="4707" y="142"/>
                  </a:lnTo>
                  <a:lnTo>
                    <a:pt x="4707" y="166"/>
                  </a:lnTo>
                  <a:lnTo>
                    <a:pt x="4698" y="184"/>
                  </a:lnTo>
                  <a:lnTo>
                    <a:pt x="4679" y="207"/>
                  </a:lnTo>
                  <a:lnTo>
                    <a:pt x="4650" y="225"/>
                  </a:lnTo>
                  <a:lnTo>
                    <a:pt x="4611" y="237"/>
                  </a:lnTo>
                  <a:lnTo>
                    <a:pt x="4554" y="249"/>
                  </a:lnTo>
                  <a:lnTo>
                    <a:pt x="4535" y="255"/>
                  </a:lnTo>
                  <a:lnTo>
                    <a:pt x="4487" y="373"/>
                  </a:lnTo>
                  <a:lnTo>
                    <a:pt x="4439" y="486"/>
                  </a:lnTo>
                  <a:lnTo>
                    <a:pt x="4401" y="580"/>
                  </a:lnTo>
                  <a:lnTo>
                    <a:pt x="4381" y="663"/>
                  </a:lnTo>
                  <a:lnTo>
                    <a:pt x="4391" y="711"/>
                  </a:lnTo>
                  <a:lnTo>
                    <a:pt x="4401" y="764"/>
                  </a:lnTo>
                  <a:lnTo>
                    <a:pt x="4429" y="805"/>
                  </a:lnTo>
                  <a:lnTo>
                    <a:pt x="4458" y="859"/>
                  </a:lnTo>
                  <a:lnTo>
                    <a:pt x="4487" y="894"/>
                  </a:lnTo>
                  <a:lnTo>
                    <a:pt x="4535" y="930"/>
                  </a:lnTo>
                  <a:lnTo>
                    <a:pt x="4564" y="942"/>
                  </a:lnTo>
                  <a:lnTo>
                    <a:pt x="4583" y="954"/>
                  </a:lnTo>
                  <a:lnTo>
                    <a:pt x="4611" y="959"/>
                  </a:lnTo>
                  <a:lnTo>
                    <a:pt x="4640" y="959"/>
                  </a:lnTo>
                  <a:lnTo>
                    <a:pt x="4669" y="954"/>
                  </a:lnTo>
                  <a:lnTo>
                    <a:pt x="4698" y="942"/>
                  </a:lnTo>
                  <a:lnTo>
                    <a:pt x="4726" y="924"/>
                  </a:lnTo>
                  <a:lnTo>
                    <a:pt x="4765" y="894"/>
                  </a:lnTo>
                  <a:lnTo>
                    <a:pt x="4803" y="847"/>
                  </a:lnTo>
                  <a:lnTo>
                    <a:pt x="4822" y="800"/>
                  </a:lnTo>
                  <a:lnTo>
                    <a:pt x="4813" y="764"/>
                  </a:lnTo>
                  <a:lnTo>
                    <a:pt x="4794" y="723"/>
                  </a:lnTo>
                  <a:lnTo>
                    <a:pt x="4746" y="687"/>
                  </a:lnTo>
                  <a:lnTo>
                    <a:pt x="4707" y="651"/>
                  </a:lnTo>
                  <a:lnTo>
                    <a:pt x="4679" y="616"/>
                  </a:lnTo>
                  <a:lnTo>
                    <a:pt x="4640" y="575"/>
                  </a:lnTo>
                  <a:lnTo>
                    <a:pt x="4611" y="533"/>
                  </a:lnTo>
                  <a:lnTo>
                    <a:pt x="4602" y="480"/>
                  </a:lnTo>
                  <a:lnTo>
                    <a:pt x="4602" y="462"/>
                  </a:lnTo>
                  <a:lnTo>
                    <a:pt x="4611" y="438"/>
                  </a:lnTo>
                  <a:lnTo>
                    <a:pt x="4650" y="403"/>
                  </a:lnTo>
                  <a:lnTo>
                    <a:pt x="4688" y="385"/>
                  </a:lnTo>
                  <a:lnTo>
                    <a:pt x="4746" y="367"/>
                  </a:lnTo>
                  <a:lnTo>
                    <a:pt x="4880" y="338"/>
                  </a:lnTo>
                  <a:lnTo>
                    <a:pt x="5005" y="302"/>
                  </a:lnTo>
                  <a:lnTo>
                    <a:pt x="5417" y="302"/>
                  </a:lnTo>
                  <a:lnTo>
                    <a:pt x="5378" y="261"/>
                  </a:lnTo>
                  <a:lnTo>
                    <a:pt x="5340" y="237"/>
                  </a:lnTo>
                  <a:lnTo>
                    <a:pt x="5292" y="225"/>
                  </a:lnTo>
                  <a:lnTo>
                    <a:pt x="5235" y="213"/>
                  </a:lnTo>
                  <a:lnTo>
                    <a:pt x="5196" y="190"/>
                  </a:lnTo>
                  <a:lnTo>
                    <a:pt x="5158" y="178"/>
                  </a:lnTo>
                  <a:lnTo>
                    <a:pt x="5139" y="166"/>
                  </a:lnTo>
                  <a:lnTo>
                    <a:pt x="5129" y="154"/>
                  </a:lnTo>
                  <a:lnTo>
                    <a:pt x="5120" y="136"/>
                  </a:lnTo>
                  <a:lnTo>
                    <a:pt x="5120" y="113"/>
                  </a:lnTo>
                  <a:lnTo>
                    <a:pt x="5378" y="113"/>
                  </a:lnTo>
                  <a:lnTo>
                    <a:pt x="5388" y="148"/>
                  </a:lnTo>
                  <a:lnTo>
                    <a:pt x="5426" y="172"/>
                  </a:lnTo>
                  <a:lnTo>
                    <a:pt x="5446" y="195"/>
                  </a:lnTo>
                  <a:lnTo>
                    <a:pt x="5484" y="219"/>
                  </a:lnTo>
                  <a:lnTo>
                    <a:pt x="5656" y="290"/>
                  </a:lnTo>
                  <a:lnTo>
                    <a:pt x="5867" y="332"/>
                  </a:lnTo>
                  <a:lnTo>
                    <a:pt x="6078" y="367"/>
                  </a:lnTo>
                  <a:lnTo>
                    <a:pt x="6088" y="403"/>
                  </a:lnTo>
                  <a:lnTo>
                    <a:pt x="6097" y="426"/>
                  </a:lnTo>
                  <a:lnTo>
                    <a:pt x="6107" y="462"/>
                  </a:lnTo>
                  <a:lnTo>
                    <a:pt x="6126" y="486"/>
                  </a:lnTo>
                  <a:lnTo>
                    <a:pt x="6193" y="527"/>
                  </a:lnTo>
                  <a:lnTo>
                    <a:pt x="6222" y="539"/>
                  </a:lnTo>
                  <a:lnTo>
                    <a:pt x="6260" y="551"/>
                  </a:lnTo>
                  <a:lnTo>
                    <a:pt x="7152" y="551"/>
                  </a:lnTo>
                  <a:lnTo>
                    <a:pt x="7152" y="580"/>
                  </a:lnTo>
                  <a:lnTo>
                    <a:pt x="7181" y="610"/>
                  </a:lnTo>
                  <a:lnTo>
                    <a:pt x="7210" y="628"/>
                  </a:lnTo>
                  <a:lnTo>
                    <a:pt x="7305" y="651"/>
                  </a:lnTo>
                  <a:lnTo>
                    <a:pt x="7373" y="657"/>
                  </a:lnTo>
                  <a:lnTo>
                    <a:pt x="7421" y="663"/>
                  </a:lnTo>
                  <a:lnTo>
                    <a:pt x="7478" y="663"/>
                  </a:lnTo>
                  <a:lnTo>
                    <a:pt x="7641" y="646"/>
                  </a:lnTo>
                  <a:lnTo>
                    <a:pt x="7775" y="628"/>
                  </a:lnTo>
                  <a:lnTo>
                    <a:pt x="7833" y="610"/>
                  </a:lnTo>
                  <a:lnTo>
                    <a:pt x="7890" y="580"/>
                  </a:lnTo>
                  <a:lnTo>
                    <a:pt x="7929" y="551"/>
                  </a:lnTo>
                  <a:lnTo>
                    <a:pt x="7957" y="503"/>
                  </a:lnTo>
                  <a:lnTo>
                    <a:pt x="8360" y="462"/>
                  </a:lnTo>
                  <a:lnTo>
                    <a:pt x="8513" y="462"/>
                  </a:lnTo>
                  <a:lnTo>
                    <a:pt x="8676" y="474"/>
                  </a:lnTo>
                  <a:lnTo>
                    <a:pt x="8801" y="480"/>
                  </a:lnTo>
                  <a:lnTo>
                    <a:pt x="8839" y="480"/>
                  </a:lnTo>
                  <a:lnTo>
                    <a:pt x="8811" y="498"/>
                  </a:lnTo>
                  <a:lnTo>
                    <a:pt x="8772" y="503"/>
                  </a:lnTo>
                  <a:lnTo>
                    <a:pt x="8734" y="521"/>
                  </a:lnTo>
                  <a:lnTo>
                    <a:pt x="8628" y="521"/>
                  </a:lnTo>
                  <a:lnTo>
                    <a:pt x="8600" y="515"/>
                  </a:lnTo>
                  <a:lnTo>
                    <a:pt x="8581" y="503"/>
                  </a:lnTo>
                  <a:lnTo>
                    <a:pt x="8581" y="598"/>
                  </a:lnTo>
                  <a:lnTo>
                    <a:pt x="8609" y="622"/>
                  </a:lnTo>
                  <a:lnTo>
                    <a:pt x="8628" y="640"/>
                  </a:lnTo>
                  <a:lnTo>
                    <a:pt x="8676" y="657"/>
                  </a:lnTo>
                  <a:lnTo>
                    <a:pt x="8705" y="681"/>
                  </a:lnTo>
                  <a:lnTo>
                    <a:pt x="8791" y="711"/>
                  </a:lnTo>
                  <a:lnTo>
                    <a:pt x="8878" y="734"/>
                  </a:lnTo>
                  <a:lnTo>
                    <a:pt x="9089" y="782"/>
                  </a:lnTo>
                  <a:lnTo>
                    <a:pt x="9280" y="829"/>
                  </a:lnTo>
                  <a:lnTo>
                    <a:pt x="9328" y="835"/>
                  </a:lnTo>
                  <a:lnTo>
                    <a:pt x="9357" y="841"/>
                  </a:lnTo>
                  <a:lnTo>
                    <a:pt x="9395" y="865"/>
                  </a:lnTo>
                  <a:lnTo>
                    <a:pt x="9424" y="900"/>
                  </a:lnTo>
                  <a:lnTo>
                    <a:pt x="9453" y="942"/>
                  </a:lnTo>
                  <a:lnTo>
                    <a:pt x="9472" y="1036"/>
                  </a:lnTo>
                  <a:lnTo>
                    <a:pt x="9501" y="1149"/>
                  </a:lnTo>
                  <a:lnTo>
                    <a:pt x="9942" y="1149"/>
                  </a:lnTo>
                  <a:lnTo>
                    <a:pt x="10162" y="1250"/>
                  </a:lnTo>
                  <a:lnTo>
                    <a:pt x="10335" y="1327"/>
                  </a:lnTo>
                  <a:lnTo>
                    <a:pt x="10412" y="1362"/>
                  </a:lnTo>
                  <a:lnTo>
                    <a:pt x="10469" y="1410"/>
                  </a:lnTo>
                  <a:lnTo>
                    <a:pt x="10546" y="1475"/>
                  </a:lnTo>
                  <a:lnTo>
                    <a:pt x="10613" y="1558"/>
                  </a:lnTo>
                  <a:lnTo>
                    <a:pt x="10632" y="1570"/>
                  </a:lnTo>
                  <a:lnTo>
                    <a:pt x="10661" y="1581"/>
                  </a:lnTo>
                  <a:lnTo>
                    <a:pt x="10719" y="1593"/>
                  </a:lnTo>
                  <a:lnTo>
                    <a:pt x="10805" y="1599"/>
                  </a:lnTo>
                  <a:lnTo>
                    <a:pt x="10872" y="1599"/>
                  </a:lnTo>
                  <a:lnTo>
                    <a:pt x="10901" y="1652"/>
                  </a:lnTo>
                  <a:lnTo>
                    <a:pt x="10939" y="1700"/>
                  </a:lnTo>
                  <a:lnTo>
                    <a:pt x="10977" y="1735"/>
                  </a:lnTo>
                  <a:lnTo>
                    <a:pt x="11044" y="1771"/>
                  </a:lnTo>
                  <a:lnTo>
                    <a:pt x="11112" y="1795"/>
                  </a:lnTo>
                  <a:lnTo>
                    <a:pt x="11188" y="1812"/>
                  </a:lnTo>
                  <a:lnTo>
                    <a:pt x="11275" y="1830"/>
                  </a:lnTo>
                  <a:lnTo>
                    <a:pt x="11351" y="1848"/>
                  </a:lnTo>
                  <a:lnTo>
                    <a:pt x="11725" y="1883"/>
                  </a:lnTo>
                  <a:lnTo>
                    <a:pt x="12089" y="1925"/>
                  </a:lnTo>
                  <a:lnTo>
                    <a:pt x="12530" y="1925"/>
                  </a:lnTo>
                  <a:lnTo>
                    <a:pt x="12636" y="1949"/>
                  </a:lnTo>
                  <a:lnTo>
                    <a:pt x="12770" y="1984"/>
                  </a:lnTo>
                  <a:lnTo>
                    <a:pt x="12847" y="2008"/>
                  </a:lnTo>
                  <a:lnTo>
                    <a:pt x="12914" y="2026"/>
                  </a:lnTo>
                  <a:lnTo>
                    <a:pt x="12991" y="2031"/>
                  </a:lnTo>
                  <a:lnTo>
                    <a:pt x="13039" y="2037"/>
                  </a:lnTo>
                  <a:lnTo>
                    <a:pt x="13211" y="2037"/>
                  </a:lnTo>
                  <a:lnTo>
                    <a:pt x="13259" y="2049"/>
                  </a:lnTo>
                  <a:lnTo>
                    <a:pt x="13307" y="2067"/>
                  </a:lnTo>
                  <a:lnTo>
                    <a:pt x="13365" y="2091"/>
                  </a:lnTo>
                  <a:lnTo>
                    <a:pt x="13480" y="2144"/>
                  </a:lnTo>
                  <a:lnTo>
                    <a:pt x="13575" y="2215"/>
                  </a:lnTo>
                  <a:lnTo>
                    <a:pt x="13700" y="2280"/>
                  </a:lnTo>
                  <a:lnTo>
                    <a:pt x="13815" y="2345"/>
                  </a:lnTo>
                  <a:lnTo>
                    <a:pt x="13873" y="2369"/>
                  </a:lnTo>
                  <a:lnTo>
                    <a:pt x="13930" y="2399"/>
                  </a:lnTo>
                  <a:lnTo>
                    <a:pt x="13978" y="2416"/>
                  </a:lnTo>
                  <a:lnTo>
                    <a:pt x="14045" y="2422"/>
                  </a:lnTo>
                  <a:lnTo>
                    <a:pt x="14045" y="2482"/>
                  </a:lnTo>
                  <a:lnTo>
                    <a:pt x="14064" y="2541"/>
                  </a:lnTo>
                  <a:lnTo>
                    <a:pt x="14103" y="2618"/>
                  </a:lnTo>
                  <a:lnTo>
                    <a:pt x="14151" y="2695"/>
                  </a:lnTo>
                  <a:lnTo>
                    <a:pt x="14189" y="2778"/>
                  </a:lnTo>
                  <a:lnTo>
                    <a:pt x="14237" y="2855"/>
                  </a:lnTo>
                  <a:lnTo>
                    <a:pt x="14295" y="2920"/>
                  </a:lnTo>
                  <a:lnTo>
                    <a:pt x="14333" y="2973"/>
                  </a:lnTo>
                  <a:lnTo>
                    <a:pt x="14362" y="3003"/>
                  </a:lnTo>
                  <a:lnTo>
                    <a:pt x="14410" y="3032"/>
                  </a:lnTo>
                  <a:lnTo>
                    <a:pt x="14458" y="3050"/>
                  </a:lnTo>
                  <a:lnTo>
                    <a:pt x="14515" y="3068"/>
                  </a:lnTo>
                  <a:lnTo>
                    <a:pt x="14553" y="3086"/>
                  </a:lnTo>
                  <a:lnTo>
                    <a:pt x="14592" y="3115"/>
                  </a:lnTo>
                  <a:lnTo>
                    <a:pt x="14621" y="3139"/>
                  </a:lnTo>
                  <a:lnTo>
                    <a:pt x="14630" y="3180"/>
                  </a:lnTo>
                  <a:lnTo>
                    <a:pt x="14410" y="3317"/>
                  </a:lnTo>
                  <a:lnTo>
                    <a:pt x="14285" y="3376"/>
                  </a:lnTo>
                  <a:lnTo>
                    <a:pt x="14170" y="3441"/>
                  </a:lnTo>
                  <a:lnTo>
                    <a:pt x="14103" y="3471"/>
                  </a:lnTo>
                  <a:lnTo>
                    <a:pt x="14055" y="3512"/>
                  </a:lnTo>
                  <a:lnTo>
                    <a:pt x="14017" y="3542"/>
                  </a:lnTo>
                  <a:lnTo>
                    <a:pt x="13969" y="3583"/>
                  </a:lnTo>
                  <a:lnTo>
                    <a:pt x="13940" y="3625"/>
                  </a:lnTo>
                  <a:lnTo>
                    <a:pt x="13911" y="3672"/>
                  </a:lnTo>
                  <a:lnTo>
                    <a:pt x="13901" y="3725"/>
                  </a:lnTo>
                  <a:lnTo>
                    <a:pt x="13892" y="3773"/>
                  </a:lnTo>
                  <a:lnTo>
                    <a:pt x="13901" y="3814"/>
                  </a:lnTo>
                  <a:lnTo>
                    <a:pt x="13921" y="3838"/>
                  </a:lnTo>
                  <a:lnTo>
                    <a:pt x="13940" y="3850"/>
                  </a:lnTo>
                  <a:lnTo>
                    <a:pt x="13969" y="3862"/>
                  </a:lnTo>
                  <a:lnTo>
                    <a:pt x="14045" y="3873"/>
                  </a:lnTo>
                  <a:lnTo>
                    <a:pt x="14122" y="3891"/>
                  </a:lnTo>
                  <a:lnTo>
                    <a:pt x="14218" y="3927"/>
                  </a:lnTo>
                  <a:lnTo>
                    <a:pt x="14266" y="3950"/>
                  </a:lnTo>
                  <a:lnTo>
                    <a:pt x="14295" y="3986"/>
                  </a:lnTo>
                  <a:lnTo>
                    <a:pt x="14323" y="4016"/>
                  </a:lnTo>
                  <a:lnTo>
                    <a:pt x="14352" y="4051"/>
                  </a:lnTo>
                  <a:lnTo>
                    <a:pt x="14362" y="4081"/>
                  </a:lnTo>
                  <a:lnTo>
                    <a:pt x="14381" y="4116"/>
                  </a:lnTo>
                  <a:lnTo>
                    <a:pt x="14783" y="4116"/>
                  </a:lnTo>
                  <a:lnTo>
                    <a:pt x="14783" y="4152"/>
                  </a:lnTo>
                  <a:lnTo>
                    <a:pt x="14803" y="4193"/>
                  </a:lnTo>
                  <a:lnTo>
                    <a:pt x="14822" y="4217"/>
                  </a:lnTo>
                  <a:lnTo>
                    <a:pt x="14851" y="4229"/>
                  </a:lnTo>
                  <a:lnTo>
                    <a:pt x="14879" y="4229"/>
                  </a:lnTo>
                  <a:lnTo>
                    <a:pt x="14937" y="4205"/>
                  </a:lnTo>
                  <a:lnTo>
                    <a:pt x="14956" y="4193"/>
                  </a:lnTo>
                  <a:lnTo>
                    <a:pt x="14994" y="4152"/>
                  </a:lnTo>
                  <a:lnTo>
                    <a:pt x="15042" y="4116"/>
                  </a:lnTo>
                  <a:lnTo>
                    <a:pt x="15177" y="3992"/>
                  </a:lnTo>
                  <a:lnTo>
                    <a:pt x="15320" y="3873"/>
                  </a:lnTo>
                  <a:lnTo>
                    <a:pt x="15397" y="3826"/>
                  </a:lnTo>
                  <a:lnTo>
                    <a:pt x="15483" y="3785"/>
                  </a:lnTo>
                  <a:lnTo>
                    <a:pt x="15522" y="3773"/>
                  </a:lnTo>
                  <a:lnTo>
                    <a:pt x="15570" y="3761"/>
                  </a:lnTo>
                  <a:lnTo>
                    <a:pt x="15618" y="3755"/>
                  </a:lnTo>
                  <a:lnTo>
                    <a:pt x="15656" y="3749"/>
                  </a:lnTo>
                  <a:lnTo>
                    <a:pt x="15781" y="3761"/>
                  </a:lnTo>
                  <a:lnTo>
                    <a:pt x="15924" y="3779"/>
                  </a:lnTo>
                  <a:lnTo>
                    <a:pt x="16087" y="3814"/>
                  </a:lnTo>
                  <a:lnTo>
                    <a:pt x="16241" y="3850"/>
                  </a:lnTo>
                  <a:lnTo>
                    <a:pt x="16528" y="3933"/>
                  </a:lnTo>
                  <a:lnTo>
                    <a:pt x="16739" y="4004"/>
                  </a:lnTo>
                  <a:lnTo>
                    <a:pt x="16835" y="4039"/>
                  </a:lnTo>
                  <a:lnTo>
                    <a:pt x="16893" y="4051"/>
                  </a:lnTo>
                  <a:lnTo>
                    <a:pt x="16941" y="4063"/>
                  </a:lnTo>
                  <a:lnTo>
                    <a:pt x="16989" y="4069"/>
                  </a:lnTo>
                  <a:lnTo>
                    <a:pt x="17046" y="4093"/>
                  </a:lnTo>
                  <a:lnTo>
                    <a:pt x="17065" y="4116"/>
                  </a:lnTo>
                  <a:lnTo>
                    <a:pt x="17084" y="4181"/>
                  </a:lnTo>
                  <a:lnTo>
                    <a:pt x="17094" y="4241"/>
                  </a:lnTo>
                  <a:lnTo>
                    <a:pt x="17094" y="4371"/>
                  </a:lnTo>
                  <a:lnTo>
                    <a:pt x="17209" y="4371"/>
                  </a:lnTo>
                  <a:lnTo>
                    <a:pt x="17267" y="4359"/>
                  </a:lnTo>
                  <a:lnTo>
                    <a:pt x="17334" y="4318"/>
                  </a:lnTo>
                  <a:lnTo>
                    <a:pt x="17382" y="4300"/>
                  </a:lnTo>
                  <a:lnTo>
                    <a:pt x="17410" y="4288"/>
                  </a:lnTo>
                  <a:lnTo>
                    <a:pt x="17449" y="4264"/>
                  </a:lnTo>
                  <a:lnTo>
                    <a:pt x="17487" y="4252"/>
                  </a:lnTo>
                  <a:lnTo>
                    <a:pt x="17602" y="4252"/>
                  </a:lnTo>
                  <a:lnTo>
                    <a:pt x="17669" y="4258"/>
                  </a:lnTo>
                  <a:lnTo>
                    <a:pt x="17717" y="4276"/>
                  </a:lnTo>
                  <a:lnTo>
                    <a:pt x="17775" y="4282"/>
                  </a:lnTo>
                  <a:lnTo>
                    <a:pt x="17928" y="4341"/>
                  </a:lnTo>
                  <a:lnTo>
                    <a:pt x="17995" y="4377"/>
                  </a:lnTo>
                  <a:lnTo>
                    <a:pt x="18072" y="4406"/>
                  </a:lnTo>
                  <a:lnTo>
                    <a:pt x="18168" y="4430"/>
                  </a:lnTo>
                  <a:lnTo>
                    <a:pt x="18216" y="4436"/>
                  </a:lnTo>
                  <a:lnTo>
                    <a:pt x="18283" y="4436"/>
                  </a:lnTo>
                  <a:lnTo>
                    <a:pt x="18638" y="4395"/>
                  </a:lnTo>
                  <a:lnTo>
                    <a:pt x="18829" y="4377"/>
                  </a:lnTo>
                  <a:lnTo>
                    <a:pt x="18896" y="4371"/>
                  </a:lnTo>
                  <a:lnTo>
                    <a:pt x="18906" y="4371"/>
                  </a:lnTo>
                  <a:lnTo>
                    <a:pt x="19126" y="4406"/>
                  </a:lnTo>
                  <a:lnTo>
                    <a:pt x="19337" y="4448"/>
                  </a:lnTo>
                  <a:lnTo>
                    <a:pt x="19520" y="4489"/>
                  </a:lnTo>
                  <a:lnTo>
                    <a:pt x="19673" y="4531"/>
                  </a:lnTo>
                  <a:lnTo>
                    <a:pt x="19750" y="4596"/>
                  </a:lnTo>
                  <a:lnTo>
                    <a:pt x="19846" y="4667"/>
                  </a:lnTo>
                  <a:lnTo>
                    <a:pt x="19951" y="4744"/>
                  </a:lnTo>
                  <a:lnTo>
                    <a:pt x="20076" y="4809"/>
                  </a:lnTo>
                  <a:lnTo>
                    <a:pt x="20210" y="4880"/>
                  </a:lnTo>
                  <a:lnTo>
                    <a:pt x="20334" y="4945"/>
                  </a:lnTo>
                  <a:lnTo>
                    <a:pt x="20459" y="4999"/>
                  </a:lnTo>
                  <a:lnTo>
                    <a:pt x="20565" y="5028"/>
                  </a:lnTo>
                  <a:lnTo>
                    <a:pt x="20660" y="5034"/>
                  </a:lnTo>
                  <a:lnTo>
                    <a:pt x="20814" y="5034"/>
                  </a:lnTo>
                  <a:lnTo>
                    <a:pt x="20900" y="5028"/>
                  </a:lnTo>
                  <a:lnTo>
                    <a:pt x="20967" y="5022"/>
                  </a:lnTo>
                  <a:lnTo>
                    <a:pt x="21111" y="5022"/>
                  </a:lnTo>
                  <a:lnTo>
                    <a:pt x="21197" y="5028"/>
                  </a:lnTo>
                  <a:lnTo>
                    <a:pt x="21245" y="5040"/>
                  </a:lnTo>
                  <a:lnTo>
                    <a:pt x="21303" y="5064"/>
                  </a:lnTo>
                  <a:lnTo>
                    <a:pt x="21351" y="5082"/>
                  </a:lnTo>
                  <a:lnTo>
                    <a:pt x="21437" y="5135"/>
                  </a:lnTo>
                  <a:lnTo>
                    <a:pt x="21466" y="5159"/>
                  </a:lnTo>
                  <a:lnTo>
                    <a:pt x="21495" y="5188"/>
                  </a:lnTo>
                  <a:lnTo>
                    <a:pt x="21514" y="5224"/>
                  </a:lnTo>
                  <a:lnTo>
                    <a:pt x="21562" y="5295"/>
                  </a:lnTo>
                  <a:lnTo>
                    <a:pt x="21581" y="5372"/>
                  </a:lnTo>
                  <a:lnTo>
                    <a:pt x="21590" y="5449"/>
                  </a:lnTo>
                  <a:lnTo>
                    <a:pt x="21600" y="5538"/>
                  </a:lnTo>
                  <a:lnTo>
                    <a:pt x="21590" y="5662"/>
                  </a:lnTo>
                  <a:lnTo>
                    <a:pt x="21571" y="5786"/>
                  </a:lnTo>
                  <a:lnTo>
                    <a:pt x="21533" y="5893"/>
                  </a:lnTo>
                  <a:lnTo>
                    <a:pt x="21485" y="6000"/>
                  </a:lnTo>
                  <a:lnTo>
                    <a:pt x="21437" y="6089"/>
                  </a:lnTo>
                  <a:lnTo>
                    <a:pt x="21360" y="6171"/>
                  </a:lnTo>
                  <a:lnTo>
                    <a:pt x="21293" y="6254"/>
                  </a:lnTo>
                  <a:lnTo>
                    <a:pt x="21207" y="6331"/>
                  </a:lnTo>
                  <a:lnTo>
                    <a:pt x="21034" y="6468"/>
                  </a:lnTo>
                  <a:lnTo>
                    <a:pt x="20852" y="6598"/>
                  </a:lnTo>
                  <a:lnTo>
                    <a:pt x="20670" y="6734"/>
                  </a:lnTo>
                  <a:lnTo>
                    <a:pt x="20497" y="6882"/>
                  </a:lnTo>
                  <a:lnTo>
                    <a:pt x="20411" y="6941"/>
                  </a:lnTo>
                  <a:lnTo>
                    <a:pt x="20344" y="6983"/>
                  </a:lnTo>
                  <a:lnTo>
                    <a:pt x="20287" y="7030"/>
                  </a:lnTo>
                  <a:lnTo>
                    <a:pt x="20239" y="7089"/>
                  </a:lnTo>
                  <a:lnTo>
                    <a:pt x="20162" y="7137"/>
                  </a:lnTo>
                  <a:lnTo>
                    <a:pt x="20104" y="7184"/>
                  </a:lnTo>
                  <a:lnTo>
                    <a:pt x="20037" y="7214"/>
                  </a:lnTo>
                  <a:lnTo>
                    <a:pt x="19980" y="7238"/>
                  </a:lnTo>
                  <a:lnTo>
                    <a:pt x="19855" y="7291"/>
                  </a:lnTo>
                  <a:lnTo>
                    <a:pt x="19721" y="7362"/>
                  </a:lnTo>
                  <a:lnTo>
                    <a:pt x="19683" y="7386"/>
                  </a:lnTo>
                  <a:lnTo>
                    <a:pt x="19654" y="7421"/>
                  </a:lnTo>
                  <a:lnTo>
                    <a:pt x="19635" y="7457"/>
                  </a:lnTo>
                  <a:lnTo>
                    <a:pt x="19625" y="7498"/>
                  </a:lnTo>
                  <a:lnTo>
                    <a:pt x="19625" y="7587"/>
                  </a:lnTo>
                  <a:lnTo>
                    <a:pt x="19635" y="7682"/>
                  </a:lnTo>
                  <a:lnTo>
                    <a:pt x="19683" y="7883"/>
                  </a:lnTo>
                  <a:lnTo>
                    <a:pt x="19721" y="8067"/>
                  </a:lnTo>
                  <a:lnTo>
                    <a:pt x="19721" y="8138"/>
                  </a:lnTo>
                  <a:lnTo>
                    <a:pt x="19692" y="8209"/>
                  </a:lnTo>
                  <a:lnTo>
                    <a:pt x="19683" y="8274"/>
                  </a:lnTo>
                  <a:lnTo>
                    <a:pt x="19625" y="8452"/>
                  </a:lnTo>
                  <a:lnTo>
                    <a:pt x="19606" y="8546"/>
                  </a:lnTo>
                  <a:lnTo>
                    <a:pt x="19568" y="8623"/>
                  </a:lnTo>
                  <a:lnTo>
                    <a:pt x="19529" y="8689"/>
                  </a:lnTo>
                  <a:lnTo>
                    <a:pt x="19472" y="8724"/>
                  </a:lnTo>
                  <a:lnTo>
                    <a:pt x="19395" y="8783"/>
                  </a:lnTo>
                  <a:lnTo>
                    <a:pt x="19366" y="8819"/>
                  </a:lnTo>
                  <a:lnTo>
                    <a:pt x="19309" y="8878"/>
                  </a:lnTo>
                  <a:lnTo>
                    <a:pt x="19309" y="8914"/>
                  </a:lnTo>
                  <a:lnTo>
                    <a:pt x="19299" y="9002"/>
                  </a:lnTo>
                  <a:lnTo>
                    <a:pt x="19289" y="9103"/>
                  </a:lnTo>
                  <a:lnTo>
                    <a:pt x="19261" y="9204"/>
                  </a:lnTo>
                  <a:lnTo>
                    <a:pt x="19242" y="9257"/>
                  </a:lnTo>
                  <a:lnTo>
                    <a:pt x="19079" y="9405"/>
                  </a:lnTo>
                  <a:lnTo>
                    <a:pt x="18944" y="9530"/>
                  </a:lnTo>
                  <a:lnTo>
                    <a:pt x="18820" y="9648"/>
                  </a:lnTo>
                  <a:lnTo>
                    <a:pt x="18647" y="9784"/>
                  </a:lnTo>
                  <a:lnTo>
                    <a:pt x="18628" y="9843"/>
                  </a:lnTo>
                  <a:lnTo>
                    <a:pt x="18609" y="9909"/>
                  </a:lnTo>
                  <a:lnTo>
                    <a:pt x="18599" y="9968"/>
                  </a:lnTo>
                  <a:lnTo>
                    <a:pt x="18580" y="10015"/>
                  </a:lnTo>
                  <a:lnTo>
                    <a:pt x="18542" y="10051"/>
                  </a:lnTo>
                  <a:lnTo>
                    <a:pt x="18475" y="10098"/>
                  </a:lnTo>
                  <a:lnTo>
                    <a:pt x="18388" y="10146"/>
                  </a:lnTo>
                  <a:lnTo>
                    <a:pt x="18292" y="10181"/>
                  </a:lnTo>
                  <a:lnTo>
                    <a:pt x="18081" y="10240"/>
                  </a:lnTo>
                  <a:lnTo>
                    <a:pt x="17976" y="10258"/>
                  </a:lnTo>
                  <a:lnTo>
                    <a:pt x="17871" y="10264"/>
                  </a:lnTo>
                  <a:lnTo>
                    <a:pt x="17650" y="10264"/>
                  </a:lnTo>
                  <a:lnTo>
                    <a:pt x="17439" y="10270"/>
                  </a:lnTo>
                  <a:lnTo>
                    <a:pt x="17343" y="10282"/>
                  </a:lnTo>
                  <a:lnTo>
                    <a:pt x="17257" y="10288"/>
                  </a:lnTo>
                  <a:lnTo>
                    <a:pt x="17065" y="10335"/>
                  </a:lnTo>
                  <a:lnTo>
                    <a:pt x="17017" y="10353"/>
                  </a:lnTo>
                  <a:lnTo>
                    <a:pt x="16969" y="10382"/>
                  </a:lnTo>
                  <a:lnTo>
                    <a:pt x="16912" y="10442"/>
                  </a:lnTo>
                  <a:lnTo>
                    <a:pt x="16835" y="10483"/>
                  </a:lnTo>
                  <a:lnTo>
                    <a:pt x="16768" y="10513"/>
                  </a:lnTo>
                  <a:lnTo>
                    <a:pt x="16682" y="10542"/>
                  </a:lnTo>
                  <a:lnTo>
                    <a:pt x="16615" y="10560"/>
                  </a:lnTo>
                  <a:lnTo>
                    <a:pt x="16471" y="10590"/>
                  </a:lnTo>
                  <a:lnTo>
                    <a:pt x="16317" y="10619"/>
                  </a:lnTo>
                  <a:lnTo>
                    <a:pt x="16250" y="10631"/>
                  </a:lnTo>
                  <a:lnTo>
                    <a:pt x="16174" y="10643"/>
                  </a:lnTo>
                  <a:lnTo>
                    <a:pt x="16116" y="10661"/>
                  </a:lnTo>
                  <a:lnTo>
                    <a:pt x="16049" y="10679"/>
                  </a:lnTo>
                  <a:lnTo>
                    <a:pt x="15991" y="10708"/>
                  </a:lnTo>
                  <a:lnTo>
                    <a:pt x="15924" y="10744"/>
                  </a:lnTo>
                  <a:lnTo>
                    <a:pt x="15867" y="10785"/>
                  </a:lnTo>
                  <a:lnTo>
                    <a:pt x="15819" y="10833"/>
                  </a:lnTo>
                  <a:lnTo>
                    <a:pt x="15761" y="10874"/>
                  </a:lnTo>
                  <a:lnTo>
                    <a:pt x="15713" y="10904"/>
                  </a:lnTo>
                  <a:lnTo>
                    <a:pt x="15646" y="10927"/>
                  </a:lnTo>
                  <a:lnTo>
                    <a:pt x="15589" y="10945"/>
                  </a:lnTo>
                  <a:lnTo>
                    <a:pt x="15512" y="10963"/>
                  </a:lnTo>
                  <a:lnTo>
                    <a:pt x="15455" y="10987"/>
                  </a:lnTo>
                  <a:lnTo>
                    <a:pt x="15387" y="11010"/>
                  </a:lnTo>
                  <a:lnTo>
                    <a:pt x="15330" y="11040"/>
                  </a:lnTo>
                  <a:lnTo>
                    <a:pt x="15263" y="11093"/>
                  </a:lnTo>
                  <a:lnTo>
                    <a:pt x="15225" y="11141"/>
                  </a:lnTo>
                  <a:lnTo>
                    <a:pt x="15205" y="11200"/>
                  </a:lnTo>
                  <a:lnTo>
                    <a:pt x="15186" y="11253"/>
                  </a:lnTo>
                  <a:lnTo>
                    <a:pt x="15186" y="11976"/>
                  </a:lnTo>
                  <a:lnTo>
                    <a:pt x="15071" y="12011"/>
                  </a:lnTo>
                  <a:lnTo>
                    <a:pt x="14956" y="12064"/>
                  </a:lnTo>
                  <a:lnTo>
                    <a:pt x="14860" y="12118"/>
                  </a:lnTo>
                  <a:lnTo>
                    <a:pt x="14707" y="12236"/>
                  </a:lnTo>
                  <a:lnTo>
                    <a:pt x="14630" y="12307"/>
                  </a:lnTo>
                  <a:lnTo>
                    <a:pt x="14573" y="12378"/>
                  </a:lnTo>
                  <a:lnTo>
                    <a:pt x="14525" y="12455"/>
                  </a:lnTo>
                  <a:lnTo>
                    <a:pt x="14458" y="12538"/>
                  </a:lnTo>
                  <a:lnTo>
                    <a:pt x="14410" y="12609"/>
                  </a:lnTo>
                  <a:lnTo>
                    <a:pt x="14362" y="12686"/>
                  </a:lnTo>
                  <a:lnTo>
                    <a:pt x="14304" y="12775"/>
                  </a:lnTo>
                  <a:lnTo>
                    <a:pt x="14189" y="12870"/>
                  </a:lnTo>
                  <a:lnTo>
                    <a:pt x="14074" y="12941"/>
                  </a:lnTo>
                  <a:lnTo>
                    <a:pt x="13949" y="13006"/>
                  </a:lnTo>
                  <a:lnTo>
                    <a:pt x="13719" y="13125"/>
                  </a:lnTo>
                  <a:lnTo>
                    <a:pt x="13623" y="13178"/>
                  </a:lnTo>
                  <a:lnTo>
                    <a:pt x="13566" y="13219"/>
                  </a:lnTo>
                  <a:lnTo>
                    <a:pt x="13518" y="13255"/>
                  </a:lnTo>
                  <a:lnTo>
                    <a:pt x="13470" y="13302"/>
                  </a:lnTo>
                  <a:lnTo>
                    <a:pt x="13413" y="13350"/>
                  </a:lnTo>
                  <a:lnTo>
                    <a:pt x="13182" y="13598"/>
                  </a:lnTo>
                  <a:lnTo>
                    <a:pt x="12962" y="13859"/>
                  </a:lnTo>
                  <a:lnTo>
                    <a:pt x="12828" y="13978"/>
                  </a:lnTo>
                  <a:lnTo>
                    <a:pt x="12741" y="14025"/>
                  </a:lnTo>
                  <a:lnTo>
                    <a:pt x="12646" y="14066"/>
                  </a:lnTo>
                  <a:lnTo>
                    <a:pt x="12550" y="14102"/>
                  </a:lnTo>
                  <a:lnTo>
                    <a:pt x="12454" y="14132"/>
                  </a:lnTo>
                  <a:lnTo>
                    <a:pt x="12329" y="14143"/>
                  </a:lnTo>
                  <a:lnTo>
                    <a:pt x="12195" y="14149"/>
                  </a:lnTo>
                  <a:lnTo>
                    <a:pt x="12099" y="14143"/>
                  </a:lnTo>
                  <a:lnTo>
                    <a:pt x="11984" y="14132"/>
                  </a:lnTo>
                  <a:lnTo>
                    <a:pt x="11879" y="14114"/>
                  </a:lnTo>
                  <a:lnTo>
                    <a:pt x="11783" y="14090"/>
                  </a:lnTo>
                  <a:lnTo>
                    <a:pt x="11581" y="14055"/>
                  </a:lnTo>
                  <a:lnTo>
                    <a:pt x="11457" y="14031"/>
                  </a:lnTo>
                  <a:lnTo>
                    <a:pt x="11370" y="14031"/>
                  </a:lnTo>
                  <a:lnTo>
                    <a:pt x="11294" y="14019"/>
                  </a:lnTo>
                  <a:lnTo>
                    <a:pt x="11207" y="14001"/>
                  </a:lnTo>
                  <a:lnTo>
                    <a:pt x="11131" y="13978"/>
                  </a:lnTo>
                  <a:lnTo>
                    <a:pt x="11044" y="13954"/>
                  </a:lnTo>
                  <a:lnTo>
                    <a:pt x="10958" y="13936"/>
                  </a:lnTo>
                  <a:lnTo>
                    <a:pt x="10881" y="13924"/>
                  </a:lnTo>
                  <a:lnTo>
                    <a:pt x="10747" y="13924"/>
                  </a:lnTo>
                  <a:lnTo>
                    <a:pt x="10690" y="13936"/>
                  </a:lnTo>
                  <a:lnTo>
                    <a:pt x="10661" y="13948"/>
                  </a:lnTo>
                  <a:lnTo>
                    <a:pt x="10651" y="13966"/>
                  </a:lnTo>
                  <a:lnTo>
                    <a:pt x="10661" y="14001"/>
                  </a:lnTo>
                  <a:lnTo>
                    <a:pt x="10690" y="14025"/>
                  </a:lnTo>
                  <a:lnTo>
                    <a:pt x="10728" y="14055"/>
                  </a:lnTo>
                  <a:lnTo>
                    <a:pt x="10786" y="14078"/>
                  </a:lnTo>
                  <a:lnTo>
                    <a:pt x="10881" y="14114"/>
                  </a:lnTo>
                  <a:lnTo>
                    <a:pt x="10939" y="14149"/>
                  </a:lnTo>
                  <a:lnTo>
                    <a:pt x="11016" y="14209"/>
                  </a:lnTo>
                  <a:lnTo>
                    <a:pt x="11054" y="14280"/>
                  </a:lnTo>
                  <a:lnTo>
                    <a:pt x="11083" y="14357"/>
                  </a:lnTo>
                  <a:lnTo>
                    <a:pt x="11131" y="14451"/>
                  </a:lnTo>
                  <a:lnTo>
                    <a:pt x="11169" y="14487"/>
                  </a:lnTo>
                  <a:lnTo>
                    <a:pt x="11207" y="14511"/>
                  </a:lnTo>
                  <a:lnTo>
                    <a:pt x="11265" y="14540"/>
                  </a:lnTo>
                  <a:lnTo>
                    <a:pt x="11323" y="14558"/>
                  </a:lnTo>
                  <a:lnTo>
                    <a:pt x="11370" y="14582"/>
                  </a:lnTo>
                  <a:lnTo>
                    <a:pt x="11438" y="14623"/>
                  </a:lnTo>
                  <a:lnTo>
                    <a:pt x="11447" y="14635"/>
                  </a:lnTo>
                  <a:lnTo>
                    <a:pt x="11457" y="14653"/>
                  </a:lnTo>
                  <a:lnTo>
                    <a:pt x="11457" y="14747"/>
                  </a:lnTo>
                  <a:lnTo>
                    <a:pt x="11447" y="14819"/>
                  </a:lnTo>
                  <a:lnTo>
                    <a:pt x="11438" y="14854"/>
                  </a:lnTo>
                  <a:lnTo>
                    <a:pt x="11418" y="14884"/>
                  </a:lnTo>
                  <a:lnTo>
                    <a:pt x="11380" y="14919"/>
                  </a:lnTo>
                  <a:lnTo>
                    <a:pt x="11351" y="14949"/>
                  </a:lnTo>
                  <a:lnTo>
                    <a:pt x="11236" y="15038"/>
                  </a:lnTo>
                  <a:lnTo>
                    <a:pt x="11150" y="15115"/>
                  </a:lnTo>
                  <a:lnTo>
                    <a:pt x="10834" y="15310"/>
                  </a:lnTo>
                  <a:lnTo>
                    <a:pt x="10776" y="15328"/>
                  </a:lnTo>
                  <a:lnTo>
                    <a:pt x="10709" y="15346"/>
                  </a:lnTo>
                  <a:lnTo>
                    <a:pt x="10594" y="15369"/>
                  </a:lnTo>
                  <a:lnTo>
                    <a:pt x="10469" y="15393"/>
                  </a:lnTo>
                  <a:lnTo>
                    <a:pt x="10210" y="15417"/>
                  </a:lnTo>
                  <a:lnTo>
                    <a:pt x="9942" y="15452"/>
                  </a:lnTo>
                  <a:lnTo>
                    <a:pt x="9846" y="15464"/>
                  </a:lnTo>
                  <a:lnTo>
                    <a:pt x="9712" y="15464"/>
                  </a:lnTo>
                  <a:lnTo>
                    <a:pt x="9578" y="15452"/>
                  </a:lnTo>
                  <a:lnTo>
                    <a:pt x="9424" y="15446"/>
                  </a:lnTo>
                  <a:lnTo>
                    <a:pt x="9290" y="15440"/>
                  </a:lnTo>
                  <a:lnTo>
                    <a:pt x="9108" y="15440"/>
                  </a:lnTo>
                  <a:lnTo>
                    <a:pt x="9070" y="15446"/>
                  </a:lnTo>
                  <a:lnTo>
                    <a:pt x="9022" y="15464"/>
                  </a:lnTo>
                  <a:lnTo>
                    <a:pt x="8993" y="15476"/>
                  </a:lnTo>
                  <a:lnTo>
                    <a:pt x="8954" y="15500"/>
                  </a:lnTo>
                  <a:lnTo>
                    <a:pt x="8926" y="15529"/>
                  </a:lnTo>
                  <a:lnTo>
                    <a:pt x="8897" y="15565"/>
                  </a:lnTo>
                  <a:lnTo>
                    <a:pt x="8887" y="15600"/>
                  </a:lnTo>
                  <a:lnTo>
                    <a:pt x="8878" y="15677"/>
                  </a:lnTo>
                  <a:lnTo>
                    <a:pt x="8868" y="15760"/>
                  </a:lnTo>
                  <a:lnTo>
                    <a:pt x="8878" y="15843"/>
                  </a:lnTo>
                  <a:lnTo>
                    <a:pt x="8878" y="15968"/>
                  </a:lnTo>
                  <a:lnTo>
                    <a:pt x="8868" y="16009"/>
                  </a:lnTo>
                  <a:lnTo>
                    <a:pt x="8859" y="16039"/>
                  </a:lnTo>
                  <a:lnTo>
                    <a:pt x="8839" y="16068"/>
                  </a:lnTo>
                  <a:lnTo>
                    <a:pt x="8839" y="16045"/>
                  </a:lnTo>
                  <a:lnTo>
                    <a:pt x="8839" y="16157"/>
                  </a:lnTo>
                  <a:lnTo>
                    <a:pt x="8830" y="16181"/>
                  </a:lnTo>
                  <a:lnTo>
                    <a:pt x="8801" y="16199"/>
                  </a:lnTo>
                  <a:lnTo>
                    <a:pt x="8753" y="16216"/>
                  </a:lnTo>
                  <a:lnTo>
                    <a:pt x="8696" y="16234"/>
                  </a:lnTo>
                  <a:lnTo>
                    <a:pt x="8628" y="16252"/>
                  </a:lnTo>
                  <a:lnTo>
                    <a:pt x="8561" y="16264"/>
                  </a:lnTo>
                  <a:lnTo>
                    <a:pt x="8494" y="16270"/>
                  </a:lnTo>
                  <a:lnTo>
                    <a:pt x="8437" y="16276"/>
                  </a:lnTo>
                  <a:lnTo>
                    <a:pt x="8322" y="16270"/>
                  </a:lnTo>
                  <a:lnTo>
                    <a:pt x="8226" y="16258"/>
                  </a:lnTo>
                  <a:lnTo>
                    <a:pt x="8149" y="16228"/>
                  </a:lnTo>
                  <a:lnTo>
                    <a:pt x="7996" y="16181"/>
                  </a:lnTo>
                  <a:lnTo>
                    <a:pt x="7929" y="16157"/>
                  </a:lnTo>
                  <a:lnTo>
                    <a:pt x="7833" y="16139"/>
                  </a:lnTo>
                  <a:lnTo>
                    <a:pt x="7699" y="16139"/>
                  </a:lnTo>
                  <a:lnTo>
                    <a:pt x="7660" y="16145"/>
                  </a:lnTo>
                  <a:lnTo>
                    <a:pt x="7631" y="16157"/>
                  </a:lnTo>
                  <a:lnTo>
                    <a:pt x="7603" y="16181"/>
                  </a:lnTo>
                  <a:lnTo>
                    <a:pt x="7564" y="16216"/>
                  </a:lnTo>
                  <a:lnTo>
                    <a:pt x="7555" y="16234"/>
                  </a:lnTo>
                  <a:lnTo>
                    <a:pt x="7555" y="16252"/>
                  </a:lnTo>
                  <a:lnTo>
                    <a:pt x="7564" y="16305"/>
                  </a:lnTo>
                  <a:lnTo>
                    <a:pt x="7583" y="16370"/>
                  </a:lnTo>
                  <a:lnTo>
                    <a:pt x="7631" y="16441"/>
                  </a:lnTo>
                  <a:lnTo>
                    <a:pt x="7727" y="16572"/>
                  </a:lnTo>
                  <a:lnTo>
                    <a:pt x="7814" y="16643"/>
                  </a:lnTo>
                  <a:lnTo>
                    <a:pt x="7833" y="16655"/>
                  </a:lnTo>
                  <a:lnTo>
                    <a:pt x="7890" y="16666"/>
                  </a:lnTo>
                  <a:lnTo>
                    <a:pt x="8034" y="16625"/>
                  </a:lnTo>
                  <a:lnTo>
                    <a:pt x="8149" y="16595"/>
                  </a:lnTo>
                  <a:lnTo>
                    <a:pt x="8293" y="16684"/>
                  </a:lnTo>
                  <a:lnTo>
                    <a:pt x="8283" y="16714"/>
                  </a:lnTo>
                  <a:lnTo>
                    <a:pt x="8274" y="16737"/>
                  </a:lnTo>
                  <a:lnTo>
                    <a:pt x="8149" y="16814"/>
                  </a:lnTo>
                  <a:lnTo>
                    <a:pt x="8101" y="16826"/>
                  </a:lnTo>
                  <a:lnTo>
                    <a:pt x="8044" y="16820"/>
                  </a:lnTo>
                  <a:lnTo>
                    <a:pt x="7986" y="16809"/>
                  </a:lnTo>
                  <a:lnTo>
                    <a:pt x="7938" y="16797"/>
                  </a:lnTo>
                  <a:lnTo>
                    <a:pt x="7890" y="16773"/>
                  </a:lnTo>
                  <a:lnTo>
                    <a:pt x="7842" y="16761"/>
                  </a:lnTo>
                  <a:lnTo>
                    <a:pt x="7804" y="16743"/>
                  </a:lnTo>
                  <a:lnTo>
                    <a:pt x="7756" y="16737"/>
                  </a:lnTo>
                  <a:lnTo>
                    <a:pt x="7699" y="16732"/>
                  </a:lnTo>
                  <a:lnTo>
                    <a:pt x="7699" y="16767"/>
                  </a:lnTo>
                  <a:lnTo>
                    <a:pt x="7708" y="16803"/>
                  </a:lnTo>
                  <a:lnTo>
                    <a:pt x="7727" y="16826"/>
                  </a:lnTo>
                  <a:lnTo>
                    <a:pt x="7756" y="16844"/>
                  </a:lnTo>
                  <a:lnTo>
                    <a:pt x="7775" y="16862"/>
                  </a:lnTo>
                  <a:lnTo>
                    <a:pt x="7804" y="16874"/>
                  </a:lnTo>
                  <a:lnTo>
                    <a:pt x="7842" y="16886"/>
                  </a:lnTo>
                  <a:lnTo>
                    <a:pt x="7890" y="16891"/>
                  </a:lnTo>
                  <a:lnTo>
                    <a:pt x="7785" y="16963"/>
                  </a:lnTo>
                  <a:lnTo>
                    <a:pt x="7708" y="17034"/>
                  </a:lnTo>
                  <a:lnTo>
                    <a:pt x="7660" y="17105"/>
                  </a:lnTo>
                  <a:lnTo>
                    <a:pt x="7622" y="17170"/>
                  </a:lnTo>
                  <a:lnTo>
                    <a:pt x="7545" y="17330"/>
                  </a:lnTo>
                  <a:lnTo>
                    <a:pt x="7478" y="17513"/>
                  </a:lnTo>
                  <a:lnTo>
                    <a:pt x="7468" y="17525"/>
                  </a:lnTo>
                  <a:lnTo>
                    <a:pt x="7411" y="17561"/>
                  </a:lnTo>
                  <a:lnTo>
                    <a:pt x="7344" y="17584"/>
                  </a:lnTo>
                  <a:lnTo>
                    <a:pt x="7286" y="17602"/>
                  </a:lnTo>
                  <a:lnTo>
                    <a:pt x="7152" y="17620"/>
                  </a:lnTo>
                  <a:lnTo>
                    <a:pt x="7037" y="17620"/>
                  </a:lnTo>
                  <a:lnTo>
                    <a:pt x="6941" y="17644"/>
                  </a:lnTo>
                  <a:lnTo>
                    <a:pt x="6855" y="17673"/>
                  </a:lnTo>
                  <a:lnTo>
                    <a:pt x="6769" y="17709"/>
                  </a:lnTo>
                  <a:lnTo>
                    <a:pt x="6692" y="17756"/>
                  </a:lnTo>
                  <a:lnTo>
                    <a:pt x="6644" y="17809"/>
                  </a:lnTo>
                  <a:lnTo>
                    <a:pt x="6596" y="17857"/>
                  </a:lnTo>
                  <a:lnTo>
                    <a:pt x="6567" y="17922"/>
                  </a:lnTo>
                  <a:lnTo>
                    <a:pt x="6558" y="17987"/>
                  </a:lnTo>
                  <a:lnTo>
                    <a:pt x="6558" y="18058"/>
                  </a:lnTo>
                  <a:lnTo>
                    <a:pt x="6596" y="18112"/>
                  </a:lnTo>
                  <a:lnTo>
                    <a:pt x="6625" y="18159"/>
                  </a:lnTo>
                  <a:lnTo>
                    <a:pt x="6673" y="18200"/>
                  </a:lnTo>
                  <a:lnTo>
                    <a:pt x="6730" y="18230"/>
                  </a:lnTo>
                  <a:lnTo>
                    <a:pt x="6788" y="18254"/>
                  </a:lnTo>
                  <a:lnTo>
                    <a:pt x="6864" y="18283"/>
                  </a:lnTo>
                  <a:lnTo>
                    <a:pt x="6922" y="18301"/>
                  </a:lnTo>
                  <a:lnTo>
                    <a:pt x="7056" y="18337"/>
                  </a:lnTo>
                  <a:lnTo>
                    <a:pt x="7181" y="18384"/>
                  </a:lnTo>
                  <a:lnTo>
                    <a:pt x="7219" y="18408"/>
                  </a:lnTo>
                  <a:lnTo>
                    <a:pt x="7267" y="18449"/>
                  </a:lnTo>
                  <a:lnTo>
                    <a:pt x="7286" y="18485"/>
                  </a:lnTo>
                  <a:lnTo>
                    <a:pt x="7296" y="18538"/>
                  </a:lnTo>
                  <a:lnTo>
                    <a:pt x="7286" y="18591"/>
                  </a:lnTo>
                  <a:lnTo>
                    <a:pt x="7277" y="18639"/>
                  </a:lnTo>
                  <a:lnTo>
                    <a:pt x="7258" y="18680"/>
                  </a:lnTo>
                  <a:lnTo>
                    <a:pt x="7219" y="18716"/>
                  </a:lnTo>
                  <a:lnTo>
                    <a:pt x="7190" y="18751"/>
                  </a:lnTo>
                  <a:lnTo>
                    <a:pt x="7066" y="18828"/>
                  </a:lnTo>
                  <a:lnTo>
                    <a:pt x="6663" y="18994"/>
                  </a:lnTo>
                  <a:lnTo>
                    <a:pt x="6625" y="19030"/>
                  </a:lnTo>
                  <a:lnTo>
                    <a:pt x="6586" y="19071"/>
                  </a:lnTo>
                  <a:lnTo>
                    <a:pt x="6558" y="19112"/>
                  </a:lnTo>
                  <a:lnTo>
                    <a:pt x="6548" y="19160"/>
                  </a:lnTo>
                  <a:lnTo>
                    <a:pt x="6519" y="19249"/>
                  </a:lnTo>
                  <a:lnTo>
                    <a:pt x="6481" y="19338"/>
                  </a:lnTo>
                  <a:lnTo>
                    <a:pt x="6462" y="19361"/>
                  </a:lnTo>
                  <a:lnTo>
                    <a:pt x="6433" y="19385"/>
                  </a:lnTo>
                  <a:lnTo>
                    <a:pt x="6375" y="19409"/>
                  </a:lnTo>
                  <a:lnTo>
                    <a:pt x="6308" y="19432"/>
                  </a:lnTo>
                  <a:lnTo>
                    <a:pt x="6241" y="19444"/>
                  </a:lnTo>
                  <a:lnTo>
                    <a:pt x="6165" y="19462"/>
                  </a:lnTo>
                  <a:lnTo>
                    <a:pt x="6097" y="19474"/>
                  </a:lnTo>
                  <a:lnTo>
                    <a:pt x="6021" y="19492"/>
                  </a:lnTo>
                  <a:lnTo>
                    <a:pt x="5973" y="19515"/>
                  </a:lnTo>
                  <a:lnTo>
                    <a:pt x="5887" y="19563"/>
                  </a:lnTo>
                  <a:lnTo>
                    <a:pt x="5829" y="19616"/>
                  </a:lnTo>
                  <a:lnTo>
                    <a:pt x="5772" y="19657"/>
                  </a:lnTo>
                  <a:lnTo>
                    <a:pt x="5733" y="19717"/>
                  </a:lnTo>
                  <a:lnTo>
                    <a:pt x="5704" y="19776"/>
                  </a:lnTo>
                  <a:lnTo>
                    <a:pt x="5695" y="19835"/>
                  </a:lnTo>
                  <a:lnTo>
                    <a:pt x="5676" y="19900"/>
                  </a:lnTo>
                  <a:lnTo>
                    <a:pt x="5676" y="19977"/>
                  </a:lnTo>
                  <a:lnTo>
                    <a:pt x="5695" y="20048"/>
                  </a:lnTo>
                  <a:lnTo>
                    <a:pt x="5724" y="20084"/>
                  </a:lnTo>
                  <a:lnTo>
                    <a:pt x="5762" y="20119"/>
                  </a:lnTo>
                  <a:lnTo>
                    <a:pt x="5791" y="20143"/>
                  </a:lnTo>
                  <a:lnTo>
                    <a:pt x="5848" y="20173"/>
                  </a:lnTo>
                  <a:lnTo>
                    <a:pt x="5887" y="20190"/>
                  </a:lnTo>
                  <a:lnTo>
                    <a:pt x="5934" y="20202"/>
                  </a:lnTo>
                  <a:lnTo>
                    <a:pt x="5982" y="20226"/>
                  </a:lnTo>
                  <a:lnTo>
                    <a:pt x="6021" y="20256"/>
                  </a:lnTo>
                  <a:lnTo>
                    <a:pt x="6069" y="20291"/>
                  </a:lnTo>
                  <a:lnTo>
                    <a:pt x="6097" y="20333"/>
                  </a:lnTo>
                  <a:lnTo>
                    <a:pt x="6155" y="20427"/>
                  </a:lnTo>
                  <a:lnTo>
                    <a:pt x="6203" y="20528"/>
                  </a:lnTo>
                  <a:lnTo>
                    <a:pt x="6241" y="20641"/>
                  </a:lnTo>
                  <a:lnTo>
                    <a:pt x="6280" y="20741"/>
                  </a:lnTo>
                  <a:lnTo>
                    <a:pt x="6308" y="20789"/>
                  </a:lnTo>
                  <a:lnTo>
                    <a:pt x="6337" y="20824"/>
                  </a:lnTo>
                  <a:lnTo>
                    <a:pt x="6375" y="20866"/>
                  </a:lnTo>
                  <a:lnTo>
                    <a:pt x="6404" y="20889"/>
                  </a:lnTo>
                  <a:lnTo>
                    <a:pt x="6548" y="20972"/>
                  </a:lnTo>
                  <a:lnTo>
                    <a:pt x="6692" y="21043"/>
                  </a:lnTo>
                  <a:lnTo>
                    <a:pt x="6855" y="21102"/>
                  </a:lnTo>
                  <a:lnTo>
                    <a:pt x="7008" y="21150"/>
                  </a:lnTo>
                  <a:lnTo>
                    <a:pt x="7315" y="21256"/>
                  </a:lnTo>
                  <a:lnTo>
                    <a:pt x="7631" y="21351"/>
                  </a:lnTo>
                  <a:lnTo>
                    <a:pt x="7603" y="21363"/>
                  </a:lnTo>
                  <a:lnTo>
                    <a:pt x="7583" y="21369"/>
                  </a:lnTo>
                  <a:lnTo>
                    <a:pt x="7555" y="21375"/>
                  </a:lnTo>
                  <a:lnTo>
                    <a:pt x="7449" y="21375"/>
                  </a:lnTo>
                  <a:lnTo>
                    <a:pt x="7373" y="21369"/>
                  </a:lnTo>
                  <a:lnTo>
                    <a:pt x="7277" y="21381"/>
                  </a:lnTo>
                  <a:lnTo>
                    <a:pt x="7171" y="21399"/>
                  </a:lnTo>
                  <a:lnTo>
                    <a:pt x="7066" y="21428"/>
                  </a:lnTo>
                  <a:lnTo>
                    <a:pt x="6951" y="21464"/>
                  </a:lnTo>
                  <a:lnTo>
                    <a:pt x="6845" y="21499"/>
                  </a:lnTo>
                  <a:lnTo>
                    <a:pt x="6749" y="21523"/>
                  </a:lnTo>
                  <a:lnTo>
                    <a:pt x="6663" y="21547"/>
                  </a:lnTo>
                  <a:lnTo>
                    <a:pt x="6596" y="21553"/>
                  </a:lnTo>
                  <a:lnTo>
                    <a:pt x="6404" y="21553"/>
                  </a:lnTo>
                  <a:lnTo>
                    <a:pt x="6337" y="21576"/>
                  </a:lnTo>
                  <a:lnTo>
                    <a:pt x="6222" y="21600"/>
                  </a:lnTo>
                  <a:lnTo>
                    <a:pt x="5724" y="21600"/>
                  </a:lnTo>
                  <a:lnTo>
                    <a:pt x="5676" y="21588"/>
                  </a:lnTo>
                  <a:lnTo>
                    <a:pt x="5618" y="21576"/>
                  </a:lnTo>
                  <a:lnTo>
                    <a:pt x="5589" y="21553"/>
                  </a:lnTo>
                  <a:lnTo>
                    <a:pt x="5541" y="21511"/>
                  </a:lnTo>
                  <a:lnTo>
                    <a:pt x="5493" y="21458"/>
                  </a:lnTo>
                  <a:lnTo>
                    <a:pt x="5465" y="21399"/>
                  </a:lnTo>
                  <a:lnTo>
                    <a:pt x="5426" y="21351"/>
                  </a:lnTo>
                  <a:lnTo>
                    <a:pt x="5388" y="21322"/>
                  </a:lnTo>
                  <a:lnTo>
                    <a:pt x="5359" y="21304"/>
                  </a:lnTo>
                  <a:lnTo>
                    <a:pt x="5321" y="21292"/>
                  </a:lnTo>
                  <a:lnTo>
                    <a:pt x="5263" y="21280"/>
                  </a:lnTo>
                  <a:lnTo>
                    <a:pt x="5081" y="21256"/>
                  </a:lnTo>
                  <a:lnTo>
                    <a:pt x="4880" y="21215"/>
                  </a:lnTo>
                  <a:lnTo>
                    <a:pt x="4803" y="21191"/>
                  </a:lnTo>
                  <a:lnTo>
                    <a:pt x="4774" y="21179"/>
                  </a:lnTo>
                  <a:lnTo>
                    <a:pt x="4707" y="21138"/>
                  </a:lnTo>
                  <a:lnTo>
                    <a:pt x="4688" y="21114"/>
                  </a:lnTo>
                  <a:lnTo>
                    <a:pt x="4679" y="21079"/>
                  </a:lnTo>
                  <a:lnTo>
                    <a:pt x="4679" y="21049"/>
                  </a:lnTo>
                  <a:lnTo>
                    <a:pt x="4333" y="21049"/>
                  </a:lnTo>
                  <a:lnTo>
                    <a:pt x="4295" y="21037"/>
                  </a:lnTo>
                  <a:lnTo>
                    <a:pt x="4228" y="20996"/>
                  </a:lnTo>
                  <a:lnTo>
                    <a:pt x="4199" y="20954"/>
                  </a:lnTo>
                  <a:lnTo>
                    <a:pt x="4199" y="20913"/>
                  </a:lnTo>
                  <a:lnTo>
                    <a:pt x="4123" y="20913"/>
                  </a:lnTo>
                  <a:lnTo>
                    <a:pt x="3969" y="20901"/>
                  </a:lnTo>
                  <a:lnTo>
                    <a:pt x="3912" y="20889"/>
                  </a:lnTo>
                  <a:lnTo>
                    <a:pt x="3806" y="20866"/>
                  </a:lnTo>
                  <a:lnTo>
                    <a:pt x="3701" y="20830"/>
                  </a:lnTo>
                  <a:lnTo>
                    <a:pt x="3547" y="20741"/>
                  </a:lnTo>
                  <a:lnTo>
                    <a:pt x="3240" y="20552"/>
                  </a:lnTo>
                  <a:lnTo>
                    <a:pt x="3240" y="20528"/>
                  </a:lnTo>
                  <a:lnTo>
                    <a:pt x="3250" y="20516"/>
                  </a:lnTo>
                  <a:lnTo>
                    <a:pt x="3288" y="20492"/>
                  </a:lnTo>
                  <a:lnTo>
                    <a:pt x="3336" y="20475"/>
                  </a:lnTo>
                  <a:lnTo>
                    <a:pt x="3394" y="20457"/>
                  </a:lnTo>
                  <a:lnTo>
                    <a:pt x="3442" y="20439"/>
                  </a:lnTo>
                  <a:lnTo>
                    <a:pt x="3509" y="20421"/>
                  </a:lnTo>
                  <a:lnTo>
                    <a:pt x="3547" y="20398"/>
                  </a:lnTo>
                  <a:lnTo>
                    <a:pt x="3566" y="20362"/>
                  </a:lnTo>
                  <a:lnTo>
                    <a:pt x="3519" y="20362"/>
                  </a:lnTo>
                  <a:lnTo>
                    <a:pt x="3461" y="20338"/>
                  </a:lnTo>
                  <a:lnTo>
                    <a:pt x="3423" y="20321"/>
                  </a:lnTo>
                  <a:lnTo>
                    <a:pt x="3461" y="20279"/>
                  </a:lnTo>
                  <a:lnTo>
                    <a:pt x="3490" y="20244"/>
                  </a:lnTo>
                  <a:lnTo>
                    <a:pt x="3519" y="20196"/>
                  </a:lnTo>
                  <a:lnTo>
                    <a:pt x="3528" y="20161"/>
                  </a:lnTo>
                  <a:lnTo>
                    <a:pt x="3528" y="20113"/>
                  </a:lnTo>
                  <a:lnTo>
                    <a:pt x="3519" y="20084"/>
                  </a:lnTo>
                  <a:lnTo>
                    <a:pt x="3499" y="20048"/>
                  </a:lnTo>
                  <a:lnTo>
                    <a:pt x="3471" y="20019"/>
                  </a:lnTo>
                  <a:lnTo>
                    <a:pt x="3394" y="19971"/>
                  </a:lnTo>
                  <a:lnTo>
                    <a:pt x="3308" y="19936"/>
                  </a:lnTo>
                  <a:lnTo>
                    <a:pt x="3231" y="19894"/>
                  </a:lnTo>
                  <a:lnTo>
                    <a:pt x="3154" y="19859"/>
                  </a:lnTo>
                  <a:lnTo>
                    <a:pt x="3097" y="19770"/>
                  </a:lnTo>
                  <a:lnTo>
                    <a:pt x="3097" y="19586"/>
                  </a:lnTo>
                  <a:lnTo>
                    <a:pt x="3087" y="19503"/>
                  </a:lnTo>
                  <a:lnTo>
                    <a:pt x="3049" y="19409"/>
                  </a:lnTo>
                  <a:lnTo>
                    <a:pt x="3020" y="19314"/>
                  </a:lnTo>
                  <a:lnTo>
                    <a:pt x="2982" y="19201"/>
                  </a:lnTo>
                  <a:lnTo>
                    <a:pt x="2905" y="19012"/>
                  </a:lnTo>
                  <a:lnTo>
                    <a:pt x="2876" y="18929"/>
                  </a:lnTo>
                  <a:lnTo>
                    <a:pt x="2867" y="18858"/>
                  </a:lnTo>
                  <a:lnTo>
                    <a:pt x="2876" y="18828"/>
                  </a:lnTo>
                  <a:lnTo>
                    <a:pt x="2886" y="18793"/>
                  </a:lnTo>
                  <a:lnTo>
                    <a:pt x="2905" y="18769"/>
                  </a:lnTo>
                  <a:lnTo>
                    <a:pt x="2924" y="18733"/>
                  </a:lnTo>
                  <a:lnTo>
                    <a:pt x="2991" y="18692"/>
                  </a:lnTo>
                  <a:lnTo>
                    <a:pt x="3049" y="18645"/>
                  </a:lnTo>
                  <a:lnTo>
                    <a:pt x="3125" y="18603"/>
                  </a:lnTo>
                  <a:lnTo>
                    <a:pt x="3173" y="18550"/>
                  </a:lnTo>
                  <a:lnTo>
                    <a:pt x="3212" y="18532"/>
                  </a:lnTo>
                  <a:lnTo>
                    <a:pt x="3221" y="18502"/>
                  </a:lnTo>
                  <a:lnTo>
                    <a:pt x="3240" y="18473"/>
                  </a:lnTo>
                  <a:lnTo>
                    <a:pt x="3240" y="18449"/>
                  </a:lnTo>
                  <a:lnTo>
                    <a:pt x="3231" y="18408"/>
                  </a:lnTo>
                  <a:lnTo>
                    <a:pt x="3212" y="18366"/>
                  </a:lnTo>
                  <a:lnTo>
                    <a:pt x="3173" y="18319"/>
                  </a:lnTo>
                  <a:lnTo>
                    <a:pt x="3145" y="18271"/>
                  </a:lnTo>
                  <a:lnTo>
                    <a:pt x="3058" y="18171"/>
                  </a:lnTo>
                  <a:lnTo>
                    <a:pt x="3020" y="18082"/>
                  </a:lnTo>
                  <a:lnTo>
                    <a:pt x="3020" y="17969"/>
                  </a:lnTo>
                  <a:lnTo>
                    <a:pt x="3030" y="17940"/>
                  </a:lnTo>
                  <a:lnTo>
                    <a:pt x="3039" y="17922"/>
                  </a:lnTo>
                  <a:lnTo>
                    <a:pt x="3087" y="17892"/>
                  </a:lnTo>
                  <a:lnTo>
                    <a:pt x="3116" y="17886"/>
                  </a:lnTo>
                  <a:lnTo>
                    <a:pt x="3135" y="17875"/>
                  </a:lnTo>
                  <a:lnTo>
                    <a:pt x="3221" y="17875"/>
                  </a:lnTo>
                  <a:lnTo>
                    <a:pt x="3260" y="17886"/>
                  </a:lnTo>
                  <a:lnTo>
                    <a:pt x="3288" y="17892"/>
                  </a:lnTo>
                  <a:lnTo>
                    <a:pt x="3317" y="17904"/>
                  </a:lnTo>
                  <a:lnTo>
                    <a:pt x="3365" y="17934"/>
                  </a:lnTo>
                  <a:lnTo>
                    <a:pt x="3403" y="17969"/>
                  </a:lnTo>
                  <a:lnTo>
                    <a:pt x="3432" y="17999"/>
                  </a:lnTo>
                  <a:lnTo>
                    <a:pt x="3471" y="18029"/>
                  </a:lnTo>
                  <a:lnTo>
                    <a:pt x="3499" y="18046"/>
                  </a:lnTo>
                  <a:lnTo>
                    <a:pt x="3557" y="18058"/>
                  </a:lnTo>
                  <a:lnTo>
                    <a:pt x="3614" y="18058"/>
                  </a:lnTo>
                  <a:lnTo>
                    <a:pt x="3777" y="17567"/>
                  </a:lnTo>
                  <a:lnTo>
                    <a:pt x="3902" y="17199"/>
                  </a:lnTo>
                  <a:lnTo>
                    <a:pt x="3998" y="16933"/>
                  </a:lnTo>
                  <a:lnTo>
                    <a:pt x="4055" y="16755"/>
                  </a:lnTo>
                  <a:lnTo>
                    <a:pt x="4094" y="16655"/>
                  </a:lnTo>
                  <a:lnTo>
                    <a:pt x="4123" y="16595"/>
                  </a:lnTo>
                  <a:lnTo>
                    <a:pt x="4123" y="16412"/>
                  </a:lnTo>
                  <a:lnTo>
                    <a:pt x="3969" y="16412"/>
                  </a:lnTo>
                  <a:lnTo>
                    <a:pt x="3940" y="16424"/>
                  </a:lnTo>
                  <a:lnTo>
                    <a:pt x="3912" y="16441"/>
                  </a:lnTo>
                  <a:lnTo>
                    <a:pt x="3892" y="16459"/>
                  </a:lnTo>
                  <a:lnTo>
                    <a:pt x="3873" y="16483"/>
                  </a:lnTo>
                  <a:lnTo>
                    <a:pt x="3835" y="16495"/>
                  </a:lnTo>
                  <a:lnTo>
                    <a:pt x="3816" y="16512"/>
                  </a:lnTo>
                  <a:lnTo>
                    <a:pt x="3787" y="16524"/>
                  </a:lnTo>
                  <a:lnTo>
                    <a:pt x="3729" y="16524"/>
                  </a:lnTo>
                  <a:lnTo>
                    <a:pt x="3701" y="16518"/>
                  </a:lnTo>
                  <a:lnTo>
                    <a:pt x="3672" y="16506"/>
                  </a:lnTo>
                  <a:lnTo>
                    <a:pt x="3653" y="16489"/>
                  </a:lnTo>
                  <a:lnTo>
                    <a:pt x="3614" y="16447"/>
                  </a:lnTo>
                  <a:lnTo>
                    <a:pt x="3566" y="16400"/>
                  </a:lnTo>
                  <a:lnTo>
                    <a:pt x="3538" y="16341"/>
                  </a:lnTo>
                  <a:lnTo>
                    <a:pt x="3519" y="16287"/>
                  </a:lnTo>
                  <a:lnTo>
                    <a:pt x="3499" y="16228"/>
                  </a:lnTo>
                  <a:lnTo>
                    <a:pt x="3499" y="16116"/>
                  </a:lnTo>
                  <a:lnTo>
                    <a:pt x="3519" y="16050"/>
                  </a:lnTo>
                  <a:lnTo>
                    <a:pt x="3538" y="15997"/>
                  </a:lnTo>
                  <a:lnTo>
                    <a:pt x="3557" y="15950"/>
                  </a:lnTo>
                  <a:lnTo>
                    <a:pt x="3624" y="15843"/>
                  </a:lnTo>
                  <a:lnTo>
                    <a:pt x="3681" y="15725"/>
                  </a:lnTo>
                  <a:lnTo>
                    <a:pt x="3749" y="15725"/>
                  </a:lnTo>
                  <a:lnTo>
                    <a:pt x="3797" y="15713"/>
                  </a:lnTo>
                  <a:lnTo>
                    <a:pt x="3806" y="15701"/>
                  </a:lnTo>
                  <a:lnTo>
                    <a:pt x="3816" y="15683"/>
                  </a:lnTo>
                  <a:lnTo>
                    <a:pt x="3825" y="15671"/>
                  </a:lnTo>
                  <a:lnTo>
                    <a:pt x="3825" y="15660"/>
                  </a:lnTo>
                  <a:lnTo>
                    <a:pt x="3787" y="15583"/>
                  </a:lnTo>
                  <a:lnTo>
                    <a:pt x="3758" y="15547"/>
                  </a:lnTo>
                  <a:lnTo>
                    <a:pt x="3710" y="15517"/>
                  </a:lnTo>
                  <a:lnTo>
                    <a:pt x="3701" y="15500"/>
                  </a:lnTo>
                  <a:lnTo>
                    <a:pt x="3681" y="15452"/>
                  </a:lnTo>
                  <a:lnTo>
                    <a:pt x="3672" y="15399"/>
                  </a:lnTo>
                  <a:lnTo>
                    <a:pt x="3653" y="15281"/>
                  </a:lnTo>
                  <a:lnTo>
                    <a:pt x="3643" y="15198"/>
                  </a:lnTo>
                  <a:lnTo>
                    <a:pt x="3653" y="15115"/>
                  </a:lnTo>
                  <a:lnTo>
                    <a:pt x="3681" y="15032"/>
                  </a:lnTo>
                  <a:lnTo>
                    <a:pt x="3739" y="14949"/>
                  </a:lnTo>
                  <a:lnTo>
                    <a:pt x="3787" y="14872"/>
                  </a:lnTo>
                  <a:lnTo>
                    <a:pt x="3912" y="14724"/>
                  </a:lnTo>
                  <a:lnTo>
                    <a:pt x="4017" y="14611"/>
                  </a:lnTo>
                  <a:lnTo>
                    <a:pt x="4065" y="14534"/>
                  </a:lnTo>
                  <a:lnTo>
                    <a:pt x="4113" y="14451"/>
                  </a:lnTo>
                  <a:lnTo>
                    <a:pt x="4151" y="14374"/>
                  </a:lnTo>
                  <a:lnTo>
                    <a:pt x="4199" y="14309"/>
                  </a:lnTo>
                  <a:lnTo>
                    <a:pt x="4257" y="14291"/>
                  </a:lnTo>
                  <a:lnTo>
                    <a:pt x="4295" y="14274"/>
                  </a:lnTo>
                  <a:lnTo>
                    <a:pt x="4333" y="14262"/>
                  </a:lnTo>
                  <a:lnTo>
                    <a:pt x="4343" y="14256"/>
                  </a:lnTo>
                  <a:lnTo>
                    <a:pt x="4343" y="14238"/>
                  </a:lnTo>
                  <a:lnTo>
                    <a:pt x="4410" y="14078"/>
                  </a:lnTo>
                  <a:lnTo>
                    <a:pt x="4458" y="13924"/>
                  </a:lnTo>
                  <a:lnTo>
                    <a:pt x="4506" y="13764"/>
                  </a:lnTo>
                  <a:lnTo>
                    <a:pt x="4564" y="13604"/>
                  </a:lnTo>
                  <a:lnTo>
                    <a:pt x="4564" y="12846"/>
                  </a:lnTo>
                  <a:lnTo>
                    <a:pt x="4554" y="12817"/>
                  </a:lnTo>
                  <a:lnTo>
                    <a:pt x="4535" y="12781"/>
                  </a:lnTo>
                  <a:lnTo>
                    <a:pt x="4535" y="12722"/>
                  </a:lnTo>
                  <a:lnTo>
                    <a:pt x="4544" y="12657"/>
                  </a:lnTo>
                  <a:lnTo>
                    <a:pt x="4583" y="12538"/>
                  </a:lnTo>
                  <a:lnTo>
                    <a:pt x="4611" y="12479"/>
                  </a:lnTo>
                  <a:lnTo>
                    <a:pt x="4640" y="12426"/>
                  </a:lnTo>
                  <a:lnTo>
                    <a:pt x="4640" y="12367"/>
                  </a:lnTo>
                  <a:lnTo>
                    <a:pt x="4659" y="12224"/>
                  </a:lnTo>
                  <a:lnTo>
                    <a:pt x="4679" y="12159"/>
                  </a:lnTo>
                  <a:lnTo>
                    <a:pt x="4698" y="12100"/>
                  </a:lnTo>
                  <a:lnTo>
                    <a:pt x="4765" y="11976"/>
                  </a:lnTo>
                  <a:lnTo>
                    <a:pt x="4822" y="11863"/>
                  </a:lnTo>
                  <a:lnTo>
                    <a:pt x="4899" y="11745"/>
                  </a:lnTo>
                  <a:lnTo>
                    <a:pt x="4947" y="11632"/>
                  </a:lnTo>
                  <a:lnTo>
                    <a:pt x="4976" y="11567"/>
                  </a:lnTo>
                  <a:lnTo>
                    <a:pt x="4985" y="11508"/>
                  </a:lnTo>
                  <a:lnTo>
                    <a:pt x="5005" y="11449"/>
                  </a:lnTo>
                  <a:lnTo>
                    <a:pt x="5005" y="11289"/>
                  </a:lnTo>
                  <a:lnTo>
                    <a:pt x="5024" y="11218"/>
                  </a:lnTo>
                  <a:lnTo>
                    <a:pt x="5052" y="11129"/>
                  </a:lnTo>
                  <a:lnTo>
                    <a:pt x="5081" y="11022"/>
                  </a:lnTo>
                  <a:lnTo>
                    <a:pt x="5120" y="10927"/>
                  </a:lnTo>
                  <a:lnTo>
                    <a:pt x="5120" y="10495"/>
                  </a:lnTo>
                  <a:lnTo>
                    <a:pt x="5139" y="10365"/>
                  </a:lnTo>
                  <a:lnTo>
                    <a:pt x="5196" y="10211"/>
                  </a:lnTo>
                  <a:lnTo>
                    <a:pt x="5215" y="10140"/>
                  </a:lnTo>
                  <a:lnTo>
                    <a:pt x="5244" y="10063"/>
                  </a:lnTo>
                  <a:lnTo>
                    <a:pt x="5263" y="9920"/>
                  </a:lnTo>
                  <a:lnTo>
                    <a:pt x="5254" y="9761"/>
                  </a:lnTo>
                  <a:lnTo>
                    <a:pt x="5225" y="9518"/>
                  </a:lnTo>
                  <a:lnTo>
                    <a:pt x="5187" y="9269"/>
                  </a:lnTo>
                  <a:lnTo>
                    <a:pt x="5158" y="9127"/>
                  </a:lnTo>
                  <a:lnTo>
                    <a:pt x="5091" y="9032"/>
                  </a:lnTo>
                  <a:lnTo>
                    <a:pt x="5024" y="8949"/>
                  </a:lnTo>
                  <a:lnTo>
                    <a:pt x="4937" y="8872"/>
                  </a:lnTo>
                  <a:lnTo>
                    <a:pt x="4659" y="8700"/>
                  </a:lnTo>
                  <a:lnTo>
                    <a:pt x="4554" y="8659"/>
                  </a:lnTo>
                  <a:lnTo>
                    <a:pt x="4458" y="8617"/>
                  </a:lnTo>
                  <a:lnTo>
                    <a:pt x="4276" y="8582"/>
                  </a:lnTo>
                  <a:lnTo>
                    <a:pt x="4123" y="8552"/>
                  </a:lnTo>
                  <a:lnTo>
                    <a:pt x="4036" y="8540"/>
                  </a:lnTo>
                  <a:lnTo>
                    <a:pt x="3960" y="8523"/>
                  </a:lnTo>
                  <a:lnTo>
                    <a:pt x="3902" y="8499"/>
                  </a:lnTo>
                  <a:lnTo>
                    <a:pt x="3825" y="8458"/>
                  </a:lnTo>
                  <a:lnTo>
                    <a:pt x="3701" y="8387"/>
                  </a:lnTo>
                  <a:lnTo>
                    <a:pt x="3576" y="8327"/>
                  </a:lnTo>
                  <a:lnTo>
                    <a:pt x="3528" y="8310"/>
                  </a:lnTo>
                  <a:lnTo>
                    <a:pt x="3394" y="8286"/>
                  </a:lnTo>
                  <a:lnTo>
                    <a:pt x="3308" y="8280"/>
                  </a:lnTo>
                  <a:lnTo>
                    <a:pt x="3154" y="8238"/>
                  </a:lnTo>
                  <a:lnTo>
                    <a:pt x="3020" y="8197"/>
                  </a:lnTo>
                  <a:lnTo>
                    <a:pt x="2895" y="8144"/>
                  </a:lnTo>
                  <a:lnTo>
                    <a:pt x="2780" y="8090"/>
                  </a:lnTo>
                  <a:lnTo>
                    <a:pt x="2569" y="7972"/>
                  </a:lnTo>
                  <a:lnTo>
                    <a:pt x="2311" y="7812"/>
                  </a:lnTo>
                  <a:lnTo>
                    <a:pt x="2272" y="7782"/>
                  </a:lnTo>
                  <a:lnTo>
                    <a:pt x="2263" y="7747"/>
                  </a:lnTo>
                  <a:lnTo>
                    <a:pt x="2263" y="7705"/>
                  </a:lnTo>
                  <a:lnTo>
                    <a:pt x="2272" y="7628"/>
                  </a:lnTo>
                  <a:lnTo>
                    <a:pt x="2272" y="7540"/>
                  </a:lnTo>
                  <a:lnTo>
                    <a:pt x="2263" y="7492"/>
                  </a:lnTo>
                  <a:lnTo>
                    <a:pt x="2234" y="7433"/>
                  </a:lnTo>
                  <a:lnTo>
                    <a:pt x="2195" y="7386"/>
                  </a:lnTo>
                  <a:lnTo>
                    <a:pt x="2138" y="7344"/>
                  </a:lnTo>
                  <a:lnTo>
                    <a:pt x="2090" y="7297"/>
                  </a:lnTo>
                  <a:lnTo>
                    <a:pt x="2032" y="7255"/>
                  </a:lnTo>
                  <a:lnTo>
                    <a:pt x="1985" y="7208"/>
                  </a:lnTo>
                  <a:lnTo>
                    <a:pt x="1946" y="7155"/>
                  </a:lnTo>
                  <a:lnTo>
                    <a:pt x="1831" y="6977"/>
                  </a:lnTo>
                  <a:lnTo>
                    <a:pt x="1754" y="6894"/>
                  </a:lnTo>
                  <a:lnTo>
                    <a:pt x="1678" y="6817"/>
                  </a:lnTo>
                  <a:lnTo>
                    <a:pt x="1591" y="6740"/>
                  </a:lnTo>
                  <a:lnTo>
                    <a:pt x="1515" y="6669"/>
                  </a:lnTo>
                  <a:lnTo>
                    <a:pt x="1448" y="6592"/>
                  </a:lnTo>
                  <a:lnTo>
                    <a:pt x="1400" y="6515"/>
                  </a:lnTo>
                  <a:lnTo>
                    <a:pt x="1313" y="6361"/>
                  </a:lnTo>
                  <a:lnTo>
                    <a:pt x="1218" y="6219"/>
                  </a:lnTo>
                  <a:lnTo>
                    <a:pt x="1131" y="6100"/>
                  </a:lnTo>
                  <a:lnTo>
                    <a:pt x="1026" y="5964"/>
                  </a:lnTo>
                  <a:lnTo>
                    <a:pt x="1016" y="5946"/>
                  </a:lnTo>
                  <a:lnTo>
                    <a:pt x="997" y="5935"/>
                  </a:lnTo>
                  <a:lnTo>
                    <a:pt x="959" y="5923"/>
                  </a:lnTo>
                  <a:lnTo>
                    <a:pt x="930" y="5917"/>
                  </a:lnTo>
                  <a:lnTo>
                    <a:pt x="911" y="5905"/>
                  </a:lnTo>
                  <a:lnTo>
                    <a:pt x="882" y="5899"/>
                  </a:lnTo>
                  <a:lnTo>
                    <a:pt x="863" y="5887"/>
                  </a:lnTo>
                  <a:lnTo>
                    <a:pt x="834" y="5875"/>
                  </a:lnTo>
                  <a:lnTo>
                    <a:pt x="805" y="5852"/>
                  </a:lnTo>
                  <a:lnTo>
                    <a:pt x="777" y="5810"/>
                  </a:lnTo>
                  <a:lnTo>
                    <a:pt x="748" y="5781"/>
                  </a:lnTo>
                  <a:lnTo>
                    <a:pt x="719" y="5739"/>
                  </a:lnTo>
                  <a:lnTo>
                    <a:pt x="671" y="5662"/>
                  </a:lnTo>
                  <a:lnTo>
                    <a:pt x="604" y="5579"/>
                  </a:lnTo>
                  <a:lnTo>
                    <a:pt x="546" y="5555"/>
                  </a:lnTo>
                  <a:lnTo>
                    <a:pt x="508" y="5550"/>
                  </a:lnTo>
                  <a:lnTo>
                    <a:pt x="441" y="5544"/>
                  </a:lnTo>
                  <a:lnTo>
                    <a:pt x="403" y="5538"/>
                  </a:lnTo>
                  <a:lnTo>
                    <a:pt x="326" y="5484"/>
                  </a:lnTo>
                  <a:lnTo>
                    <a:pt x="259" y="5431"/>
                  </a:lnTo>
                  <a:lnTo>
                    <a:pt x="192" y="5372"/>
                  </a:lnTo>
                  <a:lnTo>
                    <a:pt x="125" y="5307"/>
                  </a:lnTo>
                  <a:lnTo>
                    <a:pt x="67" y="5242"/>
                  </a:lnTo>
                  <a:lnTo>
                    <a:pt x="29" y="5170"/>
                  </a:lnTo>
                  <a:lnTo>
                    <a:pt x="10" y="5099"/>
                  </a:lnTo>
                  <a:lnTo>
                    <a:pt x="0" y="5028"/>
                  </a:lnTo>
                  <a:lnTo>
                    <a:pt x="0" y="4987"/>
                  </a:lnTo>
                  <a:lnTo>
                    <a:pt x="10" y="4940"/>
                  </a:lnTo>
                  <a:lnTo>
                    <a:pt x="29" y="4898"/>
                  </a:lnTo>
                  <a:lnTo>
                    <a:pt x="58" y="4857"/>
                  </a:lnTo>
                  <a:lnTo>
                    <a:pt x="125" y="4786"/>
                  </a:lnTo>
                  <a:lnTo>
                    <a:pt x="173" y="4732"/>
                  </a:lnTo>
                  <a:lnTo>
                    <a:pt x="230" y="4679"/>
                  </a:lnTo>
                  <a:lnTo>
                    <a:pt x="288" y="4632"/>
                  </a:lnTo>
                  <a:lnTo>
                    <a:pt x="364" y="4590"/>
                  </a:lnTo>
                  <a:lnTo>
                    <a:pt x="431" y="4549"/>
                  </a:lnTo>
                  <a:lnTo>
                    <a:pt x="508" y="4513"/>
                  </a:lnTo>
                  <a:lnTo>
                    <a:pt x="566" y="4472"/>
                  </a:lnTo>
                  <a:lnTo>
                    <a:pt x="623" y="4418"/>
                  </a:lnTo>
                  <a:lnTo>
                    <a:pt x="662" y="4371"/>
                  </a:lnTo>
                  <a:lnTo>
                    <a:pt x="614" y="4359"/>
                  </a:lnTo>
                  <a:lnTo>
                    <a:pt x="575" y="4353"/>
                  </a:lnTo>
                  <a:lnTo>
                    <a:pt x="537" y="4353"/>
                  </a:lnTo>
                  <a:lnTo>
                    <a:pt x="499" y="4365"/>
                  </a:lnTo>
                  <a:lnTo>
                    <a:pt x="431" y="4371"/>
                  </a:lnTo>
                  <a:lnTo>
                    <a:pt x="316" y="4353"/>
                  </a:lnTo>
                  <a:lnTo>
                    <a:pt x="288" y="4329"/>
                  </a:lnTo>
                  <a:lnTo>
                    <a:pt x="259" y="4318"/>
                  </a:lnTo>
                  <a:lnTo>
                    <a:pt x="240" y="4294"/>
                  </a:lnTo>
                  <a:lnTo>
                    <a:pt x="230" y="4276"/>
                  </a:lnTo>
                  <a:lnTo>
                    <a:pt x="221" y="4247"/>
                  </a:lnTo>
                  <a:lnTo>
                    <a:pt x="192" y="4193"/>
                  </a:lnTo>
                  <a:lnTo>
                    <a:pt x="182" y="4140"/>
                  </a:lnTo>
                  <a:lnTo>
                    <a:pt x="173" y="4081"/>
                  </a:lnTo>
                  <a:lnTo>
                    <a:pt x="173" y="4021"/>
                  </a:lnTo>
                  <a:lnTo>
                    <a:pt x="192" y="3950"/>
                  </a:lnTo>
                  <a:lnTo>
                    <a:pt x="221" y="3921"/>
                  </a:lnTo>
                  <a:lnTo>
                    <a:pt x="240" y="3897"/>
                  </a:lnTo>
                  <a:lnTo>
                    <a:pt x="297" y="3844"/>
                  </a:lnTo>
                  <a:lnTo>
                    <a:pt x="374" y="3791"/>
                  </a:lnTo>
                  <a:lnTo>
                    <a:pt x="431" y="3731"/>
                  </a:lnTo>
                  <a:lnTo>
                    <a:pt x="489" y="3648"/>
                  </a:lnTo>
                  <a:lnTo>
                    <a:pt x="508" y="3595"/>
                  </a:lnTo>
                  <a:lnTo>
                    <a:pt x="518" y="3536"/>
                  </a:lnTo>
                  <a:lnTo>
                    <a:pt x="518" y="3465"/>
                  </a:lnTo>
                  <a:lnTo>
                    <a:pt x="508" y="3382"/>
                  </a:lnTo>
                  <a:lnTo>
                    <a:pt x="585" y="3382"/>
                  </a:lnTo>
                  <a:lnTo>
                    <a:pt x="662" y="3370"/>
                  </a:lnTo>
                  <a:lnTo>
                    <a:pt x="719" y="3358"/>
                  </a:lnTo>
                  <a:lnTo>
                    <a:pt x="786" y="3340"/>
                  </a:lnTo>
                  <a:lnTo>
                    <a:pt x="834" y="3317"/>
                  </a:lnTo>
                  <a:lnTo>
                    <a:pt x="892" y="3287"/>
                  </a:lnTo>
                  <a:lnTo>
                    <a:pt x="930" y="3263"/>
                  </a:lnTo>
                  <a:lnTo>
                    <a:pt x="968" y="3228"/>
                  </a:lnTo>
                  <a:lnTo>
                    <a:pt x="1035" y="3157"/>
                  </a:lnTo>
                  <a:lnTo>
                    <a:pt x="1083" y="3086"/>
                  </a:lnTo>
                  <a:lnTo>
                    <a:pt x="1179" y="2955"/>
                  </a:lnTo>
                  <a:lnTo>
                    <a:pt x="1208" y="2908"/>
                  </a:lnTo>
                  <a:lnTo>
                    <a:pt x="1304" y="2849"/>
                  </a:lnTo>
                  <a:lnTo>
                    <a:pt x="1352" y="2831"/>
                  </a:lnTo>
                  <a:lnTo>
                    <a:pt x="1563" y="2760"/>
                  </a:lnTo>
                  <a:lnTo>
                    <a:pt x="1611" y="2748"/>
                  </a:lnTo>
                  <a:lnTo>
                    <a:pt x="1668" y="2730"/>
                  </a:lnTo>
                  <a:lnTo>
                    <a:pt x="1716" y="2713"/>
                  </a:lnTo>
                  <a:lnTo>
                    <a:pt x="1754" y="2683"/>
                  </a:lnTo>
                  <a:lnTo>
                    <a:pt x="1802" y="2659"/>
                  </a:lnTo>
                  <a:lnTo>
                    <a:pt x="1831" y="2630"/>
                  </a:lnTo>
                  <a:lnTo>
                    <a:pt x="1850" y="2588"/>
                  </a:lnTo>
                  <a:lnTo>
                    <a:pt x="1870" y="2535"/>
                  </a:lnTo>
                  <a:lnTo>
                    <a:pt x="1822" y="2517"/>
                  </a:lnTo>
                  <a:lnTo>
                    <a:pt x="1774" y="2482"/>
                  </a:lnTo>
                  <a:lnTo>
                    <a:pt x="1735" y="2446"/>
                  </a:lnTo>
                  <a:lnTo>
                    <a:pt x="1726" y="2422"/>
                  </a:lnTo>
                  <a:lnTo>
                    <a:pt x="1793" y="2363"/>
                  </a:lnTo>
                  <a:lnTo>
                    <a:pt x="1802" y="235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6" name="Freeform 9"/>
            <p:cNvSpPr/>
            <p:nvPr/>
          </p:nvSpPr>
          <p:spPr>
            <a:xfrm>
              <a:off x="5006861" y="4930704"/>
              <a:ext cx="35151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862"/>
                  </a:moveTo>
                  <a:lnTo>
                    <a:pt x="21600" y="0"/>
                  </a:lnTo>
                  <a:lnTo>
                    <a:pt x="12259" y="0"/>
                  </a:lnTo>
                  <a:lnTo>
                    <a:pt x="9341" y="554"/>
                  </a:lnTo>
                  <a:lnTo>
                    <a:pt x="7005" y="1662"/>
                  </a:lnTo>
                  <a:lnTo>
                    <a:pt x="5254" y="3877"/>
                  </a:lnTo>
                  <a:lnTo>
                    <a:pt x="1751" y="9415"/>
                  </a:lnTo>
                  <a:lnTo>
                    <a:pt x="584" y="13292"/>
                  </a:lnTo>
                  <a:lnTo>
                    <a:pt x="0" y="16062"/>
                  </a:lnTo>
                  <a:lnTo>
                    <a:pt x="0" y="21046"/>
                  </a:lnTo>
                  <a:lnTo>
                    <a:pt x="584" y="21600"/>
                  </a:lnTo>
                  <a:lnTo>
                    <a:pt x="2335" y="21600"/>
                  </a:lnTo>
                  <a:lnTo>
                    <a:pt x="5838" y="20492"/>
                  </a:lnTo>
                  <a:lnTo>
                    <a:pt x="9341" y="19938"/>
                  </a:lnTo>
                  <a:lnTo>
                    <a:pt x="11676" y="19385"/>
                  </a:lnTo>
                  <a:lnTo>
                    <a:pt x="13427" y="18831"/>
                  </a:lnTo>
                  <a:lnTo>
                    <a:pt x="14595" y="16615"/>
                  </a:lnTo>
                  <a:lnTo>
                    <a:pt x="16346" y="14954"/>
                  </a:lnTo>
                  <a:lnTo>
                    <a:pt x="19265" y="11631"/>
                  </a:lnTo>
                  <a:lnTo>
                    <a:pt x="21600" y="88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7" name="Freeform 10"/>
            <p:cNvSpPr/>
            <p:nvPr/>
          </p:nvSpPr>
          <p:spPr>
            <a:xfrm>
              <a:off x="6781913" y="1673510"/>
              <a:ext cx="480379" cy="222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80" y="11514"/>
                  </a:moveTo>
                  <a:lnTo>
                    <a:pt x="21161" y="12560"/>
                  </a:lnTo>
                  <a:lnTo>
                    <a:pt x="20810" y="13512"/>
                  </a:lnTo>
                  <a:lnTo>
                    <a:pt x="20415" y="14368"/>
                  </a:lnTo>
                  <a:lnTo>
                    <a:pt x="19932" y="15225"/>
                  </a:lnTo>
                  <a:lnTo>
                    <a:pt x="19449" y="15891"/>
                  </a:lnTo>
                  <a:lnTo>
                    <a:pt x="18966" y="16652"/>
                  </a:lnTo>
                  <a:lnTo>
                    <a:pt x="18527" y="17128"/>
                  </a:lnTo>
                  <a:lnTo>
                    <a:pt x="18220" y="17508"/>
                  </a:lnTo>
                  <a:lnTo>
                    <a:pt x="16902" y="18841"/>
                  </a:lnTo>
                  <a:lnTo>
                    <a:pt x="15629" y="20173"/>
                  </a:lnTo>
                  <a:lnTo>
                    <a:pt x="14883" y="20648"/>
                  </a:lnTo>
                  <a:lnTo>
                    <a:pt x="14180" y="21219"/>
                  </a:lnTo>
                  <a:lnTo>
                    <a:pt x="13785" y="21410"/>
                  </a:lnTo>
                  <a:lnTo>
                    <a:pt x="13390" y="21505"/>
                  </a:lnTo>
                  <a:lnTo>
                    <a:pt x="12951" y="21600"/>
                  </a:lnTo>
                  <a:lnTo>
                    <a:pt x="11415" y="21600"/>
                  </a:lnTo>
                  <a:lnTo>
                    <a:pt x="10493" y="21410"/>
                  </a:lnTo>
                  <a:lnTo>
                    <a:pt x="9615" y="21124"/>
                  </a:lnTo>
                  <a:lnTo>
                    <a:pt x="8780" y="20648"/>
                  </a:lnTo>
                  <a:lnTo>
                    <a:pt x="7200" y="19792"/>
                  </a:lnTo>
                  <a:lnTo>
                    <a:pt x="5751" y="18650"/>
                  </a:lnTo>
                  <a:lnTo>
                    <a:pt x="5356" y="18365"/>
                  </a:lnTo>
                  <a:lnTo>
                    <a:pt x="5049" y="17984"/>
                  </a:lnTo>
                  <a:lnTo>
                    <a:pt x="4654" y="17508"/>
                  </a:lnTo>
                  <a:lnTo>
                    <a:pt x="4346" y="16937"/>
                  </a:lnTo>
                  <a:lnTo>
                    <a:pt x="3907" y="16462"/>
                  </a:lnTo>
                  <a:lnTo>
                    <a:pt x="3249" y="15891"/>
                  </a:lnTo>
                  <a:lnTo>
                    <a:pt x="2941" y="15700"/>
                  </a:lnTo>
                  <a:lnTo>
                    <a:pt x="2678" y="15605"/>
                  </a:lnTo>
                  <a:lnTo>
                    <a:pt x="2371" y="15605"/>
                  </a:lnTo>
                  <a:lnTo>
                    <a:pt x="2766" y="15130"/>
                  </a:lnTo>
                  <a:lnTo>
                    <a:pt x="3029" y="14939"/>
                  </a:lnTo>
                  <a:lnTo>
                    <a:pt x="3029" y="14083"/>
                  </a:lnTo>
                  <a:lnTo>
                    <a:pt x="3073" y="13512"/>
                  </a:lnTo>
                  <a:lnTo>
                    <a:pt x="3161" y="12846"/>
                  </a:lnTo>
                  <a:lnTo>
                    <a:pt x="3249" y="12370"/>
                  </a:lnTo>
                  <a:lnTo>
                    <a:pt x="3380" y="11323"/>
                  </a:lnTo>
                  <a:lnTo>
                    <a:pt x="3556" y="10086"/>
                  </a:lnTo>
                  <a:lnTo>
                    <a:pt x="3073" y="9896"/>
                  </a:lnTo>
                  <a:lnTo>
                    <a:pt x="2634" y="9896"/>
                  </a:lnTo>
                  <a:lnTo>
                    <a:pt x="1756" y="10086"/>
                  </a:lnTo>
                  <a:lnTo>
                    <a:pt x="1361" y="10181"/>
                  </a:lnTo>
                  <a:lnTo>
                    <a:pt x="966" y="10086"/>
                  </a:lnTo>
                  <a:lnTo>
                    <a:pt x="615" y="9896"/>
                  </a:lnTo>
                  <a:lnTo>
                    <a:pt x="351" y="9325"/>
                  </a:lnTo>
                  <a:lnTo>
                    <a:pt x="1229" y="9135"/>
                  </a:lnTo>
                  <a:lnTo>
                    <a:pt x="2327" y="8849"/>
                  </a:lnTo>
                  <a:lnTo>
                    <a:pt x="3380" y="8278"/>
                  </a:lnTo>
                  <a:lnTo>
                    <a:pt x="4215" y="7803"/>
                  </a:lnTo>
                  <a:lnTo>
                    <a:pt x="4039" y="7517"/>
                  </a:lnTo>
                  <a:lnTo>
                    <a:pt x="3951" y="7327"/>
                  </a:lnTo>
                  <a:lnTo>
                    <a:pt x="3907" y="6946"/>
                  </a:lnTo>
                  <a:lnTo>
                    <a:pt x="3907" y="6661"/>
                  </a:lnTo>
                  <a:lnTo>
                    <a:pt x="3468" y="6566"/>
                  </a:lnTo>
                  <a:lnTo>
                    <a:pt x="2941" y="6375"/>
                  </a:lnTo>
                  <a:lnTo>
                    <a:pt x="2327" y="5995"/>
                  </a:lnTo>
                  <a:lnTo>
                    <a:pt x="1668" y="5519"/>
                  </a:lnTo>
                  <a:lnTo>
                    <a:pt x="1098" y="4948"/>
                  </a:lnTo>
                  <a:lnTo>
                    <a:pt x="571" y="4282"/>
                  </a:lnTo>
                  <a:lnTo>
                    <a:pt x="351" y="3996"/>
                  </a:lnTo>
                  <a:lnTo>
                    <a:pt x="220" y="3711"/>
                  </a:lnTo>
                  <a:lnTo>
                    <a:pt x="44" y="3235"/>
                  </a:lnTo>
                  <a:lnTo>
                    <a:pt x="0" y="2950"/>
                  </a:lnTo>
                  <a:lnTo>
                    <a:pt x="483" y="2759"/>
                  </a:lnTo>
                  <a:lnTo>
                    <a:pt x="922" y="2855"/>
                  </a:lnTo>
                  <a:lnTo>
                    <a:pt x="1229" y="3045"/>
                  </a:lnTo>
                  <a:lnTo>
                    <a:pt x="1537" y="3330"/>
                  </a:lnTo>
                  <a:lnTo>
                    <a:pt x="1537" y="1808"/>
                  </a:lnTo>
                  <a:lnTo>
                    <a:pt x="2239" y="952"/>
                  </a:lnTo>
                  <a:lnTo>
                    <a:pt x="2854" y="0"/>
                  </a:lnTo>
                  <a:lnTo>
                    <a:pt x="3556" y="0"/>
                  </a:lnTo>
                  <a:lnTo>
                    <a:pt x="3732" y="1332"/>
                  </a:lnTo>
                  <a:lnTo>
                    <a:pt x="3907" y="2569"/>
                  </a:lnTo>
                  <a:lnTo>
                    <a:pt x="3907" y="3045"/>
                  </a:lnTo>
                  <a:lnTo>
                    <a:pt x="3995" y="3616"/>
                  </a:lnTo>
                  <a:lnTo>
                    <a:pt x="4127" y="4092"/>
                  </a:lnTo>
                  <a:lnTo>
                    <a:pt x="4259" y="4758"/>
                  </a:lnTo>
                  <a:lnTo>
                    <a:pt x="4478" y="5138"/>
                  </a:lnTo>
                  <a:lnTo>
                    <a:pt x="4654" y="5519"/>
                  </a:lnTo>
                  <a:lnTo>
                    <a:pt x="4829" y="5804"/>
                  </a:lnTo>
                  <a:lnTo>
                    <a:pt x="5093" y="5995"/>
                  </a:lnTo>
                  <a:lnTo>
                    <a:pt x="5400" y="5804"/>
                  </a:lnTo>
                  <a:lnTo>
                    <a:pt x="5795" y="5519"/>
                  </a:lnTo>
                  <a:lnTo>
                    <a:pt x="6410" y="4853"/>
                  </a:lnTo>
                  <a:lnTo>
                    <a:pt x="6322" y="4092"/>
                  </a:lnTo>
                  <a:lnTo>
                    <a:pt x="6278" y="3616"/>
                  </a:lnTo>
                  <a:lnTo>
                    <a:pt x="6322" y="3235"/>
                  </a:lnTo>
                  <a:lnTo>
                    <a:pt x="6410" y="2950"/>
                  </a:lnTo>
                  <a:lnTo>
                    <a:pt x="6629" y="3330"/>
                  </a:lnTo>
                  <a:lnTo>
                    <a:pt x="6849" y="3901"/>
                  </a:lnTo>
                  <a:lnTo>
                    <a:pt x="6980" y="4092"/>
                  </a:lnTo>
                  <a:lnTo>
                    <a:pt x="7068" y="4282"/>
                  </a:lnTo>
                  <a:lnTo>
                    <a:pt x="7244" y="4377"/>
                  </a:lnTo>
                  <a:lnTo>
                    <a:pt x="7420" y="4377"/>
                  </a:lnTo>
                  <a:lnTo>
                    <a:pt x="8868" y="3521"/>
                  </a:lnTo>
                  <a:lnTo>
                    <a:pt x="9088" y="3330"/>
                  </a:lnTo>
                  <a:lnTo>
                    <a:pt x="9132" y="3330"/>
                  </a:lnTo>
                  <a:lnTo>
                    <a:pt x="9527" y="3616"/>
                  </a:lnTo>
                  <a:lnTo>
                    <a:pt x="9834" y="3901"/>
                  </a:lnTo>
                  <a:lnTo>
                    <a:pt x="9966" y="4187"/>
                  </a:lnTo>
                  <a:lnTo>
                    <a:pt x="10098" y="4377"/>
                  </a:lnTo>
                  <a:lnTo>
                    <a:pt x="10098" y="2950"/>
                  </a:lnTo>
                  <a:lnTo>
                    <a:pt x="10888" y="2950"/>
                  </a:lnTo>
                  <a:lnTo>
                    <a:pt x="11502" y="3140"/>
                  </a:lnTo>
                  <a:lnTo>
                    <a:pt x="12468" y="3330"/>
                  </a:lnTo>
                  <a:lnTo>
                    <a:pt x="12863" y="3235"/>
                  </a:lnTo>
                  <a:lnTo>
                    <a:pt x="13171" y="3045"/>
                  </a:lnTo>
                  <a:lnTo>
                    <a:pt x="13522" y="2855"/>
                  </a:lnTo>
                  <a:lnTo>
                    <a:pt x="13873" y="2569"/>
                  </a:lnTo>
                  <a:lnTo>
                    <a:pt x="14488" y="2379"/>
                  </a:lnTo>
                  <a:lnTo>
                    <a:pt x="14751" y="2569"/>
                  </a:lnTo>
                  <a:lnTo>
                    <a:pt x="14883" y="2759"/>
                  </a:lnTo>
                  <a:lnTo>
                    <a:pt x="14971" y="2950"/>
                  </a:lnTo>
                  <a:lnTo>
                    <a:pt x="15059" y="1998"/>
                  </a:lnTo>
                  <a:lnTo>
                    <a:pt x="15146" y="1427"/>
                  </a:lnTo>
                  <a:lnTo>
                    <a:pt x="15234" y="952"/>
                  </a:lnTo>
                  <a:lnTo>
                    <a:pt x="15322" y="381"/>
                  </a:lnTo>
                  <a:lnTo>
                    <a:pt x="15673" y="571"/>
                  </a:lnTo>
                  <a:lnTo>
                    <a:pt x="15980" y="571"/>
                  </a:lnTo>
                  <a:lnTo>
                    <a:pt x="16156" y="381"/>
                  </a:lnTo>
                  <a:lnTo>
                    <a:pt x="16244" y="1047"/>
                  </a:lnTo>
                  <a:lnTo>
                    <a:pt x="16332" y="1522"/>
                  </a:lnTo>
                  <a:lnTo>
                    <a:pt x="16420" y="1808"/>
                  </a:lnTo>
                  <a:lnTo>
                    <a:pt x="16595" y="2189"/>
                  </a:lnTo>
                  <a:lnTo>
                    <a:pt x="16771" y="2379"/>
                  </a:lnTo>
                  <a:lnTo>
                    <a:pt x="17034" y="2474"/>
                  </a:lnTo>
                  <a:lnTo>
                    <a:pt x="17254" y="2569"/>
                  </a:lnTo>
                  <a:lnTo>
                    <a:pt x="17780" y="2569"/>
                  </a:lnTo>
                  <a:lnTo>
                    <a:pt x="18044" y="2474"/>
                  </a:lnTo>
                  <a:lnTo>
                    <a:pt x="18220" y="2284"/>
                  </a:lnTo>
                  <a:lnTo>
                    <a:pt x="18439" y="1998"/>
                  </a:lnTo>
                  <a:lnTo>
                    <a:pt x="18702" y="1808"/>
                  </a:lnTo>
                  <a:lnTo>
                    <a:pt x="18922" y="1618"/>
                  </a:lnTo>
                  <a:lnTo>
                    <a:pt x="19141" y="1522"/>
                  </a:lnTo>
                  <a:lnTo>
                    <a:pt x="19405" y="1427"/>
                  </a:lnTo>
                  <a:lnTo>
                    <a:pt x="19141" y="1808"/>
                  </a:lnTo>
                  <a:lnTo>
                    <a:pt x="19010" y="2284"/>
                  </a:lnTo>
                  <a:lnTo>
                    <a:pt x="18922" y="2664"/>
                  </a:lnTo>
                  <a:lnTo>
                    <a:pt x="18878" y="2950"/>
                  </a:lnTo>
                  <a:lnTo>
                    <a:pt x="18922" y="3806"/>
                  </a:lnTo>
                  <a:lnTo>
                    <a:pt x="18966" y="4472"/>
                  </a:lnTo>
                  <a:lnTo>
                    <a:pt x="19098" y="5138"/>
                  </a:lnTo>
                  <a:lnTo>
                    <a:pt x="19317" y="5614"/>
                  </a:lnTo>
                  <a:lnTo>
                    <a:pt x="19493" y="6185"/>
                  </a:lnTo>
                  <a:lnTo>
                    <a:pt x="19712" y="6470"/>
                  </a:lnTo>
                  <a:lnTo>
                    <a:pt x="20239" y="7232"/>
                  </a:lnTo>
                  <a:lnTo>
                    <a:pt x="20722" y="7898"/>
                  </a:lnTo>
                  <a:lnTo>
                    <a:pt x="21161" y="8659"/>
                  </a:lnTo>
                  <a:lnTo>
                    <a:pt x="21337" y="9135"/>
                  </a:lnTo>
                  <a:lnTo>
                    <a:pt x="21424" y="9801"/>
                  </a:lnTo>
                  <a:lnTo>
                    <a:pt x="21512" y="10372"/>
                  </a:lnTo>
                  <a:lnTo>
                    <a:pt x="21600" y="11228"/>
                  </a:lnTo>
                  <a:lnTo>
                    <a:pt x="21380" y="1151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8" name="Freeform 11"/>
            <p:cNvSpPr/>
            <p:nvPr/>
          </p:nvSpPr>
          <p:spPr>
            <a:xfrm>
              <a:off x="3911365" y="4319491"/>
              <a:ext cx="492095" cy="171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268"/>
                  </a:moveTo>
                  <a:lnTo>
                    <a:pt x="21001" y="20741"/>
                  </a:lnTo>
                  <a:lnTo>
                    <a:pt x="20659" y="21109"/>
                  </a:lnTo>
                  <a:lnTo>
                    <a:pt x="20231" y="21355"/>
                  </a:lnTo>
                  <a:lnTo>
                    <a:pt x="19504" y="21600"/>
                  </a:lnTo>
                  <a:lnTo>
                    <a:pt x="18221" y="21600"/>
                  </a:lnTo>
                  <a:lnTo>
                    <a:pt x="17665" y="21477"/>
                  </a:lnTo>
                  <a:lnTo>
                    <a:pt x="17109" y="21232"/>
                  </a:lnTo>
                  <a:lnTo>
                    <a:pt x="16082" y="20741"/>
                  </a:lnTo>
                  <a:lnTo>
                    <a:pt x="15569" y="20373"/>
                  </a:lnTo>
                  <a:lnTo>
                    <a:pt x="15056" y="20250"/>
                  </a:lnTo>
                  <a:lnTo>
                    <a:pt x="14500" y="20250"/>
                  </a:lnTo>
                  <a:lnTo>
                    <a:pt x="14500" y="18777"/>
                  </a:lnTo>
                  <a:lnTo>
                    <a:pt x="14756" y="18655"/>
                  </a:lnTo>
                  <a:lnTo>
                    <a:pt x="14970" y="18409"/>
                  </a:lnTo>
                  <a:lnTo>
                    <a:pt x="15184" y="17795"/>
                  </a:lnTo>
                  <a:lnTo>
                    <a:pt x="15270" y="17427"/>
                  </a:lnTo>
                  <a:lnTo>
                    <a:pt x="15355" y="16814"/>
                  </a:lnTo>
                  <a:lnTo>
                    <a:pt x="14457" y="16077"/>
                  </a:lnTo>
                  <a:lnTo>
                    <a:pt x="13730" y="15341"/>
                  </a:lnTo>
                  <a:lnTo>
                    <a:pt x="13430" y="14973"/>
                  </a:lnTo>
                  <a:lnTo>
                    <a:pt x="13131" y="14482"/>
                  </a:lnTo>
                  <a:lnTo>
                    <a:pt x="13046" y="14114"/>
                  </a:lnTo>
                  <a:lnTo>
                    <a:pt x="12960" y="13623"/>
                  </a:lnTo>
                  <a:lnTo>
                    <a:pt x="12874" y="12641"/>
                  </a:lnTo>
                  <a:lnTo>
                    <a:pt x="12661" y="12518"/>
                  </a:lnTo>
                  <a:lnTo>
                    <a:pt x="12490" y="12273"/>
                  </a:lnTo>
                  <a:lnTo>
                    <a:pt x="12404" y="12027"/>
                  </a:lnTo>
                  <a:lnTo>
                    <a:pt x="12361" y="11782"/>
                  </a:lnTo>
                  <a:lnTo>
                    <a:pt x="12019" y="10555"/>
                  </a:lnTo>
                  <a:lnTo>
                    <a:pt x="11805" y="10309"/>
                  </a:lnTo>
                  <a:lnTo>
                    <a:pt x="11591" y="10186"/>
                  </a:lnTo>
                  <a:lnTo>
                    <a:pt x="11249" y="10186"/>
                  </a:lnTo>
                  <a:lnTo>
                    <a:pt x="10907" y="10432"/>
                  </a:lnTo>
                  <a:lnTo>
                    <a:pt x="10565" y="10555"/>
                  </a:lnTo>
                  <a:lnTo>
                    <a:pt x="10351" y="10555"/>
                  </a:lnTo>
                  <a:lnTo>
                    <a:pt x="10137" y="10432"/>
                  </a:lnTo>
                  <a:lnTo>
                    <a:pt x="9966" y="10309"/>
                  </a:lnTo>
                  <a:lnTo>
                    <a:pt x="9795" y="10064"/>
                  </a:lnTo>
                  <a:lnTo>
                    <a:pt x="9495" y="9573"/>
                  </a:lnTo>
                  <a:lnTo>
                    <a:pt x="9153" y="8836"/>
                  </a:lnTo>
                  <a:lnTo>
                    <a:pt x="8897" y="8345"/>
                  </a:lnTo>
                  <a:lnTo>
                    <a:pt x="8554" y="7855"/>
                  </a:lnTo>
                  <a:lnTo>
                    <a:pt x="8298" y="7364"/>
                  </a:lnTo>
                  <a:lnTo>
                    <a:pt x="7913" y="7241"/>
                  </a:lnTo>
                  <a:lnTo>
                    <a:pt x="5774" y="7241"/>
                  </a:lnTo>
                  <a:lnTo>
                    <a:pt x="5603" y="6627"/>
                  </a:lnTo>
                  <a:lnTo>
                    <a:pt x="5518" y="6136"/>
                  </a:lnTo>
                  <a:lnTo>
                    <a:pt x="5518" y="5400"/>
                  </a:lnTo>
                  <a:lnTo>
                    <a:pt x="5603" y="4909"/>
                  </a:lnTo>
                  <a:lnTo>
                    <a:pt x="5432" y="4541"/>
                  </a:lnTo>
                  <a:lnTo>
                    <a:pt x="5175" y="4418"/>
                  </a:lnTo>
                  <a:lnTo>
                    <a:pt x="4619" y="4418"/>
                  </a:lnTo>
                  <a:lnTo>
                    <a:pt x="4063" y="4541"/>
                  </a:lnTo>
                  <a:lnTo>
                    <a:pt x="3507" y="4909"/>
                  </a:lnTo>
                  <a:lnTo>
                    <a:pt x="2994" y="5400"/>
                  </a:lnTo>
                  <a:lnTo>
                    <a:pt x="2352" y="6136"/>
                  </a:lnTo>
                  <a:lnTo>
                    <a:pt x="1882" y="6873"/>
                  </a:lnTo>
                  <a:lnTo>
                    <a:pt x="1369" y="7855"/>
                  </a:lnTo>
                  <a:lnTo>
                    <a:pt x="984" y="8714"/>
                  </a:lnTo>
                  <a:lnTo>
                    <a:pt x="684" y="9695"/>
                  </a:lnTo>
                  <a:lnTo>
                    <a:pt x="0" y="9695"/>
                  </a:lnTo>
                  <a:lnTo>
                    <a:pt x="428" y="7609"/>
                  </a:lnTo>
                  <a:lnTo>
                    <a:pt x="941" y="5645"/>
                  </a:lnTo>
                  <a:lnTo>
                    <a:pt x="1497" y="4050"/>
                  </a:lnTo>
                  <a:lnTo>
                    <a:pt x="2181" y="2577"/>
                  </a:lnTo>
                  <a:lnTo>
                    <a:pt x="2524" y="2086"/>
                  </a:lnTo>
                  <a:lnTo>
                    <a:pt x="2909" y="1595"/>
                  </a:lnTo>
                  <a:lnTo>
                    <a:pt x="3336" y="982"/>
                  </a:lnTo>
                  <a:lnTo>
                    <a:pt x="3764" y="736"/>
                  </a:lnTo>
                  <a:lnTo>
                    <a:pt x="4277" y="368"/>
                  </a:lnTo>
                  <a:lnTo>
                    <a:pt x="4790" y="245"/>
                  </a:lnTo>
                  <a:lnTo>
                    <a:pt x="5347" y="123"/>
                  </a:lnTo>
                  <a:lnTo>
                    <a:pt x="5945" y="0"/>
                  </a:lnTo>
                  <a:lnTo>
                    <a:pt x="7057" y="245"/>
                  </a:lnTo>
                  <a:lnTo>
                    <a:pt x="7528" y="491"/>
                  </a:lnTo>
                  <a:lnTo>
                    <a:pt x="7998" y="859"/>
                  </a:lnTo>
                  <a:lnTo>
                    <a:pt x="8897" y="1718"/>
                  </a:lnTo>
                  <a:lnTo>
                    <a:pt x="9709" y="2577"/>
                  </a:lnTo>
                  <a:lnTo>
                    <a:pt x="10479" y="3682"/>
                  </a:lnTo>
                  <a:lnTo>
                    <a:pt x="11335" y="4541"/>
                  </a:lnTo>
                  <a:lnTo>
                    <a:pt x="11720" y="4909"/>
                  </a:lnTo>
                  <a:lnTo>
                    <a:pt x="12105" y="5032"/>
                  </a:lnTo>
                  <a:lnTo>
                    <a:pt x="12575" y="5277"/>
                  </a:lnTo>
                  <a:lnTo>
                    <a:pt x="13046" y="5277"/>
                  </a:lnTo>
                  <a:lnTo>
                    <a:pt x="13217" y="5400"/>
                  </a:lnTo>
                  <a:lnTo>
                    <a:pt x="13430" y="5645"/>
                  </a:lnTo>
                  <a:lnTo>
                    <a:pt x="13773" y="6627"/>
                  </a:lnTo>
                  <a:lnTo>
                    <a:pt x="14072" y="7609"/>
                  </a:lnTo>
                  <a:lnTo>
                    <a:pt x="14200" y="8223"/>
                  </a:lnTo>
                  <a:lnTo>
                    <a:pt x="14671" y="9327"/>
                  </a:lnTo>
                  <a:lnTo>
                    <a:pt x="15184" y="10186"/>
                  </a:lnTo>
                  <a:lnTo>
                    <a:pt x="15697" y="11168"/>
                  </a:lnTo>
                  <a:lnTo>
                    <a:pt x="16339" y="11905"/>
                  </a:lnTo>
                  <a:lnTo>
                    <a:pt x="16938" y="12641"/>
                  </a:lnTo>
                  <a:lnTo>
                    <a:pt x="17537" y="13132"/>
                  </a:lnTo>
                  <a:lnTo>
                    <a:pt x="18178" y="13377"/>
                  </a:lnTo>
                  <a:lnTo>
                    <a:pt x="18820" y="13500"/>
                  </a:lnTo>
                  <a:lnTo>
                    <a:pt x="18820" y="14973"/>
                  </a:lnTo>
                  <a:lnTo>
                    <a:pt x="19761" y="14973"/>
                  </a:lnTo>
                  <a:lnTo>
                    <a:pt x="20060" y="15218"/>
                  </a:lnTo>
                  <a:lnTo>
                    <a:pt x="20573" y="16445"/>
                  </a:lnTo>
                  <a:lnTo>
                    <a:pt x="20745" y="17059"/>
                  </a:lnTo>
                  <a:lnTo>
                    <a:pt x="20916" y="17795"/>
                  </a:lnTo>
                  <a:lnTo>
                    <a:pt x="21172" y="18409"/>
                  </a:lnTo>
                  <a:lnTo>
                    <a:pt x="21343" y="19023"/>
                  </a:lnTo>
                  <a:lnTo>
                    <a:pt x="21600" y="192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49" name="Freeform 12"/>
            <p:cNvSpPr/>
            <p:nvPr/>
          </p:nvSpPr>
          <p:spPr>
            <a:xfrm>
              <a:off x="3975807" y="4381979"/>
              <a:ext cx="27339" cy="29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29" y="0"/>
                  </a:moveTo>
                  <a:lnTo>
                    <a:pt x="20829" y="5959"/>
                  </a:lnTo>
                  <a:lnTo>
                    <a:pt x="21600" y="11917"/>
                  </a:lnTo>
                  <a:lnTo>
                    <a:pt x="21600" y="16386"/>
                  </a:lnTo>
                  <a:lnTo>
                    <a:pt x="20829" y="21600"/>
                  </a:lnTo>
                  <a:lnTo>
                    <a:pt x="0" y="21600"/>
                  </a:lnTo>
                  <a:lnTo>
                    <a:pt x="771" y="18621"/>
                  </a:lnTo>
                  <a:lnTo>
                    <a:pt x="2314" y="15641"/>
                  </a:lnTo>
                  <a:lnTo>
                    <a:pt x="3086" y="13407"/>
                  </a:lnTo>
                  <a:lnTo>
                    <a:pt x="4629" y="11917"/>
                  </a:lnTo>
                  <a:lnTo>
                    <a:pt x="9257" y="9683"/>
                  </a:lnTo>
                  <a:lnTo>
                    <a:pt x="14657" y="9683"/>
                  </a:lnTo>
                  <a:lnTo>
                    <a:pt x="14657" y="0"/>
                  </a:lnTo>
                  <a:lnTo>
                    <a:pt x="20829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0" name="Freeform 13"/>
            <p:cNvSpPr/>
            <p:nvPr/>
          </p:nvSpPr>
          <p:spPr>
            <a:xfrm>
              <a:off x="4225759" y="4547964"/>
              <a:ext cx="78111" cy="3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00" y="6480"/>
                  </a:moveTo>
                  <a:lnTo>
                    <a:pt x="19733" y="8100"/>
                  </a:lnTo>
                  <a:lnTo>
                    <a:pt x="20800" y="9720"/>
                  </a:lnTo>
                  <a:lnTo>
                    <a:pt x="21333" y="11880"/>
                  </a:lnTo>
                  <a:lnTo>
                    <a:pt x="21600" y="15120"/>
                  </a:lnTo>
                  <a:lnTo>
                    <a:pt x="18133" y="17280"/>
                  </a:lnTo>
                  <a:lnTo>
                    <a:pt x="14667" y="18900"/>
                  </a:lnTo>
                  <a:lnTo>
                    <a:pt x="13067" y="19980"/>
                  </a:lnTo>
                  <a:lnTo>
                    <a:pt x="10933" y="21060"/>
                  </a:lnTo>
                  <a:lnTo>
                    <a:pt x="9067" y="21600"/>
                  </a:lnTo>
                  <a:lnTo>
                    <a:pt x="5867" y="21600"/>
                  </a:lnTo>
                  <a:lnTo>
                    <a:pt x="4533" y="19980"/>
                  </a:lnTo>
                  <a:lnTo>
                    <a:pt x="3467" y="18900"/>
                  </a:lnTo>
                  <a:lnTo>
                    <a:pt x="2400" y="17280"/>
                  </a:lnTo>
                  <a:lnTo>
                    <a:pt x="1600" y="15120"/>
                  </a:lnTo>
                  <a:lnTo>
                    <a:pt x="533" y="12420"/>
                  </a:lnTo>
                  <a:lnTo>
                    <a:pt x="0" y="9720"/>
                  </a:lnTo>
                  <a:lnTo>
                    <a:pt x="0" y="4320"/>
                  </a:lnTo>
                  <a:lnTo>
                    <a:pt x="533" y="3240"/>
                  </a:lnTo>
                  <a:lnTo>
                    <a:pt x="800" y="2160"/>
                  </a:lnTo>
                  <a:lnTo>
                    <a:pt x="1867" y="1620"/>
                  </a:lnTo>
                  <a:lnTo>
                    <a:pt x="3200" y="540"/>
                  </a:lnTo>
                  <a:lnTo>
                    <a:pt x="4800" y="0"/>
                  </a:lnTo>
                  <a:lnTo>
                    <a:pt x="6933" y="0"/>
                  </a:lnTo>
                  <a:lnTo>
                    <a:pt x="12533" y="3240"/>
                  </a:lnTo>
                  <a:lnTo>
                    <a:pt x="16000" y="6480"/>
                  </a:lnTo>
                  <a:lnTo>
                    <a:pt x="18667" y="8640"/>
                  </a:lnTo>
                  <a:lnTo>
                    <a:pt x="17600" y="648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1" name="Freeform 14"/>
            <p:cNvSpPr/>
            <p:nvPr/>
          </p:nvSpPr>
          <p:spPr>
            <a:xfrm>
              <a:off x="4745192" y="4547964"/>
              <a:ext cx="64441" cy="2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00"/>
                  </a:moveTo>
                  <a:lnTo>
                    <a:pt x="21278" y="15200"/>
                  </a:lnTo>
                  <a:lnTo>
                    <a:pt x="20633" y="16800"/>
                  </a:lnTo>
                  <a:lnTo>
                    <a:pt x="19666" y="18400"/>
                  </a:lnTo>
                  <a:lnTo>
                    <a:pt x="18699" y="20800"/>
                  </a:lnTo>
                  <a:lnTo>
                    <a:pt x="16119" y="21600"/>
                  </a:lnTo>
                  <a:lnTo>
                    <a:pt x="8704" y="21600"/>
                  </a:lnTo>
                  <a:lnTo>
                    <a:pt x="4191" y="19200"/>
                  </a:lnTo>
                  <a:lnTo>
                    <a:pt x="2579" y="17600"/>
                  </a:lnTo>
                  <a:lnTo>
                    <a:pt x="1290" y="14400"/>
                  </a:lnTo>
                  <a:lnTo>
                    <a:pt x="967" y="12800"/>
                  </a:lnTo>
                  <a:lnTo>
                    <a:pt x="0" y="11200"/>
                  </a:lnTo>
                  <a:lnTo>
                    <a:pt x="0" y="4000"/>
                  </a:lnTo>
                  <a:lnTo>
                    <a:pt x="967" y="2400"/>
                  </a:lnTo>
                  <a:lnTo>
                    <a:pt x="1612" y="1600"/>
                  </a:lnTo>
                  <a:lnTo>
                    <a:pt x="2579" y="800"/>
                  </a:lnTo>
                  <a:lnTo>
                    <a:pt x="4513" y="0"/>
                  </a:lnTo>
                  <a:lnTo>
                    <a:pt x="6125" y="0"/>
                  </a:lnTo>
                  <a:lnTo>
                    <a:pt x="8704" y="800"/>
                  </a:lnTo>
                  <a:lnTo>
                    <a:pt x="14185" y="3200"/>
                  </a:lnTo>
                  <a:lnTo>
                    <a:pt x="16442" y="5600"/>
                  </a:lnTo>
                  <a:lnTo>
                    <a:pt x="19021" y="7200"/>
                  </a:lnTo>
                  <a:lnTo>
                    <a:pt x="20955" y="10400"/>
                  </a:lnTo>
                  <a:lnTo>
                    <a:pt x="21600" y="120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2" name="Freeform 15"/>
            <p:cNvSpPr/>
            <p:nvPr/>
          </p:nvSpPr>
          <p:spPr>
            <a:xfrm>
              <a:off x="4403459" y="4479617"/>
              <a:ext cx="281198" cy="107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450" y="7907"/>
                  </a:moveTo>
                  <a:lnTo>
                    <a:pt x="19350" y="9836"/>
                  </a:lnTo>
                  <a:lnTo>
                    <a:pt x="20100" y="11379"/>
                  </a:lnTo>
                  <a:lnTo>
                    <a:pt x="20550" y="12150"/>
                  </a:lnTo>
                  <a:lnTo>
                    <a:pt x="21300" y="14079"/>
                  </a:lnTo>
                  <a:lnTo>
                    <a:pt x="21600" y="15043"/>
                  </a:lnTo>
                  <a:lnTo>
                    <a:pt x="16950" y="15043"/>
                  </a:lnTo>
                  <a:lnTo>
                    <a:pt x="16425" y="16200"/>
                  </a:lnTo>
                  <a:lnTo>
                    <a:pt x="15825" y="16779"/>
                  </a:lnTo>
                  <a:lnTo>
                    <a:pt x="15300" y="17164"/>
                  </a:lnTo>
                  <a:lnTo>
                    <a:pt x="14700" y="17357"/>
                  </a:lnTo>
                  <a:lnTo>
                    <a:pt x="14175" y="16586"/>
                  </a:lnTo>
                  <a:lnTo>
                    <a:pt x="13500" y="15814"/>
                  </a:lnTo>
                  <a:lnTo>
                    <a:pt x="13275" y="15814"/>
                  </a:lnTo>
                  <a:lnTo>
                    <a:pt x="12900" y="16200"/>
                  </a:lnTo>
                  <a:lnTo>
                    <a:pt x="12675" y="16393"/>
                  </a:lnTo>
                  <a:lnTo>
                    <a:pt x="12525" y="16779"/>
                  </a:lnTo>
                  <a:lnTo>
                    <a:pt x="12225" y="17743"/>
                  </a:lnTo>
                  <a:lnTo>
                    <a:pt x="11850" y="18900"/>
                  </a:lnTo>
                  <a:lnTo>
                    <a:pt x="11625" y="19864"/>
                  </a:lnTo>
                  <a:lnTo>
                    <a:pt x="11325" y="20636"/>
                  </a:lnTo>
                  <a:lnTo>
                    <a:pt x="11250" y="21021"/>
                  </a:lnTo>
                  <a:lnTo>
                    <a:pt x="11100" y="21407"/>
                  </a:lnTo>
                  <a:lnTo>
                    <a:pt x="10800" y="21600"/>
                  </a:lnTo>
                  <a:lnTo>
                    <a:pt x="10275" y="21600"/>
                  </a:lnTo>
                  <a:lnTo>
                    <a:pt x="9975" y="21021"/>
                  </a:lnTo>
                  <a:lnTo>
                    <a:pt x="9825" y="20636"/>
                  </a:lnTo>
                  <a:lnTo>
                    <a:pt x="9675" y="20057"/>
                  </a:lnTo>
                  <a:lnTo>
                    <a:pt x="9375" y="18514"/>
                  </a:lnTo>
                  <a:lnTo>
                    <a:pt x="9225" y="17936"/>
                  </a:lnTo>
                  <a:lnTo>
                    <a:pt x="8925" y="17357"/>
                  </a:lnTo>
                  <a:lnTo>
                    <a:pt x="8400" y="16971"/>
                  </a:lnTo>
                  <a:lnTo>
                    <a:pt x="7725" y="16586"/>
                  </a:lnTo>
                  <a:lnTo>
                    <a:pt x="7050" y="16586"/>
                  </a:lnTo>
                  <a:lnTo>
                    <a:pt x="6300" y="16393"/>
                  </a:lnTo>
                  <a:lnTo>
                    <a:pt x="4650" y="16586"/>
                  </a:lnTo>
                  <a:lnTo>
                    <a:pt x="3150" y="16586"/>
                  </a:lnTo>
                  <a:lnTo>
                    <a:pt x="2625" y="16779"/>
                  </a:lnTo>
                  <a:lnTo>
                    <a:pt x="2325" y="16971"/>
                  </a:lnTo>
                  <a:lnTo>
                    <a:pt x="2100" y="16971"/>
                  </a:lnTo>
                  <a:lnTo>
                    <a:pt x="1725" y="16586"/>
                  </a:lnTo>
                  <a:lnTo>
                    <a:pt x="1725" y="19479"/>
                  </a:lnTo>
                  <a:lnTo>
                    <a:pt x="1425" y="19093"/>
                  </a:lnTo>
                  <a:lnTo>
                    <a:pt x="1125" y="18514"/>
                  </a:lnTo>
                  <a:lnTo>
                    <a:pt x="750" y="17936"/>
                  </a:lnTo>
                  <a:lnTo>
                    <a:pt x="300" y="16393"/>
                  </a:lnTo>
                  <a:lnTo>
                    <a:pt x="150" y="15429"/>
                  </a:lnTo>
                  <a:lnTo>
                    <a:pt x="0" y="13886"/>
                  </a:lnTo>
                  <a:lnTo>
                    <a:pt x="825" y="12921"/>
                  </a:lnTo>
                  <a:lnTo>
                    <a:pt x="2700" y="13114"/>
                  </a:lnTo>
                  <a:lnTo>
                    <a:pt x="4125" y="13307"/>
                  </a:lnTo>
                  <a:lnTo>
                    <a:pt x="5250" y="13307"/>
                  </a:lnTo>
                  <a:lnTo>
                    <a:pt x="5775" y="12921"/>
                  </a:lnTo>
                  <a:lnTo>
                    <a:pt x="6375" y="12343"/>
                  </a:lnTo>
                  <a:lnTo>
                    <a:pt x="5925" y="11186"/>
                  </a:lnTo>
                  <a:lnTo>
                    <a:pt x="5700" y="9643"/>
                  </a:lnTo>
                  <a:lnTo>
                    <a:pt x="5550" y="7714"/>
                  </a:lnTo>
                  <a:lnTo>
                    <a:pt x="5475" y="5979"/>
                  </a:lnTo>
                  <a:lnTo>
                    <a:pt x="5250" y="5593"/>
                  </a:lnTo>
                  <a:lnTo>
                    <a:pt x="5025" y="5400"/>
                  </a:lnTo>
                  <a:lnTo>
                    <a:pt x="4725" y="5207"/>
                  </a:lnTo>
                  <a:lnTo>
                    <a:pt x="4500" y="4821"/>
                  </a:lnTo>
                  <a:lnTo>
                    <a:pt x="4200" y="3664"/>
                  </a:lnTo>
                  <a:lnTo>
                    <a:pt x="4050" y="2121"/>
                  </a:lnTo>
                  <a:lnTo>
                    <a:pt x="4875" y="0"/>
                  </a:lnTo>
                  <a:lnTo>
                    <a:pt x="5325" y="0"/>
                  </a:lnTo>
                  <a:lnTo>
                    <a:pt x="5700" y="386"/>
                  </a:lnTo>
                  <a:lnTo>
                    <a:pt x="6150" y="579"/>
                  </a:lnTo>
                  <a:lnTo>
                    <a:pt x="6450" y="1157"/>
                  </a:lnTo>
                  <a:lnTo>
                    <a:pt x="6825" y="1543"/>
                  </a:lnTo>
                  <a:lnTo>
                    <a:pt x="7275" y="1929"/>
                  </a:lnTo>
                  <a:lnTo>
                    <a:pt x="7650" y="2121"/>
                  </a:lnTo>
                  <a:lnTo>
                    <a:pt x="8100" y="2121"/>
                  </a:lnTo>
                  <a:lnTo>
                    <a:pt x="9225" y="1929"/>
                  </a:lnTo>
                  <a:lnTo>
                    <a:pt x="9975" y="1543"/>
                  </a:lnTo>
                  <a:lnTo>
                    <a:pt x="10800" y="964"/>
                  </a:lnTo>
                  <a:lnTo>
                    <a:pt x="11775" y="579"/>
                  </a:lnTo>
                  <a:lnTo>
                    <a:pt x="12525" y="964"/>
                  </a:lnTo>
                  <a:lnTo>
                    <a:pt x="13200" y="1157"/>
                  </a:lnTo>
                  <a:lnTo>
                    <a:pt x="13725" y="1350"/>
                  </a:lnTo>
                  <a:lnTo>
                    <a:pt x="14325" y="1736"/>
                  </a:lnTo>
                  <a:lnTo>
                    <a:pt x="15300" y="2700"/>
                  </a:lnTo>
                  <a:lnTo>
                    <a:pt x="16050" y="4050"/>
                  </a:lnTo>
                  <a:lnTo>
                    <a:pt x="17475" y="6943"/>
                  </a:lnTo>
                  <a:lnTo>
                    <a:pt x="18975" y="9450"/>
                  </a:lnTo>
                  <a:lnTo>
                    <a:pt x="18450" y="790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3" name="Freeform 16"/>
            <p:cNvSpPr/>
            <p:nvPr/>
          </p:nvSpPr>
          <p:spPr>
            <a:xfrm>
              <a:off x="4208184" y="4229665"/>
              <a:ext cx="25386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00" y="0"/>
                  </a:moveTo>
                  <a:lnTo>
                    <a:pt x="10400" y="0"/>
                  </a:lnTo>
                  <a:lnTo>
                    <a:pt x="13600" y="1271"/>
                  </a:lnTo>
                  <a:lnTo>
                    <a:pt x="16000" y="2541"/>
                  </a:lnTo>
                  <a:lnTo>
                    <a:pt x="19200" y="5082"/>
                  </a:lnTo>
                  <a:lnTo>
                    <a:pt x="20000" y="6988"/>
                  </a:lnTo>
                  <a:lnTo>
                    <a:pt x="20800" y="9529"/>
                  </a:lnTo>
                  <a:lnTo>
                    <a:pt x="21600" y="13341"/>
                  </a:lnTo>
                  <a:lnTo>
                    <a:pt x="21600" y="15882"/>
                  </a:lnTo>
                  <a:lnTo>
                    <a:pt x="15200" y="21600"/>
                  </a:lnTo>
                  <a:lnTo>
                    <a:pt x="10400" y="20329"/>
                  </a:lnTo>
                  <a:lnTo>
                    <a:pt x="7200" y="19059"/>
                  </a:lnTo>
                  <a:lnTo>
                    <a:pt x="4000" y="16518"/>
                  </a:lnTo>
                  <a:lnTo>
                    <a:pt x="1600" y="13976"/>
                  </a:lnTo>
                  <a:lnTo>
                    <a:pt x="0" y="6353"/>
                  </a:lnTo>
                  <a:lnTo>
                    <a:pt x="0" y="0"/>
                  </a:lnTo>
                  <a:lnTo>
                    <a:pt x="5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4" name="Freeform 17"/>
            <p:cNvSpPr/>
            <p:nvPr/>
          </p:nvSpPr>
          <p:spPr>
            <a:xfrm>
              <a:off x="4184751" y="4132181"/>
              <a:ext cx="41008" cy="21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673"/>
                  </a:moveTo>
                  <a:lnTo>
                    <a:pt x="2107" y="11782"/>
                  </a:lnTo>
                  <a:lnTo>
                    <a:pt x="5268" y="5891"/>
                  </a:lnTo>
                  <a:lnTo>
                    <a:pt x="8429" y="1964"/>
                  </a:lnTo>
                  <a:lnTo>
                    <a:pt x="12117" y="0"/>
                  </a:lnTo>
                  <a:lnTo>
                    <a:pt x="15278" y="1964"/>
                  </a:lnTo>
                  <a:lnTo>
                    <a:pt x="18439" y="5891"/>
                  </a:lnTo>
                  <a:lnTo>
                    <a:pt x="21600" y="17673"/>
                  </a:lnTo>
                  <a:lnTo>
                    <a:pt x="15278" y="21600"/>
                  </a:lnTo>
                  <a:lnTo>
                    <a:pt x="4215" y="21600"/>
                  </a:lnTo>
                  <a:lnTo>
                    <a:pt x="0" y="1767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5" name="Freeform 18"/>
            <p:cNvSpPr/>
            <p:nvPr/>
          </p:nvSpPr>
          <p:spPr>
            <a:xfrm>
              <a:off x="4254227" y="4151708"/>
              <a:ext cx="21175" cy="21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6615" y="21600"/>
                  </a:lnTo>
                  <a:lnTo>
                    <a:pt x="11631" y="19059"/>
                  </a:lnTo>
                  <a:lnTo>
                    <a:pt x="4985" y="13976"/>
                  </a:lnTo>
                  <a:lnTo>
                    <a:pt x="1662" y="10165"/>
                  </a:lnTo>
                  <a:lnTo>
                    <a:pt x="0" y="5082"/>
                  </a:lnTo>
                  <a:lnTo>
                    <a:pt x="0" y="2541"/>
                  </a:lnTo>
                  <a:lnTo>
                    <a:pt x="166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6" name="Freeform 19"/>
            <p:cNvSpPr/>
            <p:nvPr/>
          </p:nvSpPr>
          <p:spPr>
            <a:xfrm>
              <a:off x="4426892" y="4405412"/>
              <a:ext cx="29292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209"/>
                  </a:moveTo>
                  <a:lnTo>
                    <a:pt x="0" y="21600"/>
                  </a:lnTo>
                  <a:lnTo>
                    <a:pt x="5400" y="21600"/>
                  </a:lnTo>
                  <a:lnTo>
                    <a:pt x="8775" y="20661"/>
                  </a:lnTo>
                  <a:lnTo>
                    <a:pt x="13500" y="18783"/>
                  </a:lnTo>
                  <a:lnTo>
                    <a:pt x="16875" y="16904"/>
                  </a:lnTo>
                  <a:lnTo>
                    <a:pt x="21600" y="12209"/>
                  </a:lnTo>
                  <a:lnTo>
                    <a:pt x="21600" y="0"/>
                  </a:lnTo>
                  <a:lnTo>
                    <a:pt x="18900" y="2817"/>
                  </a:lnTo>
                  <a:lnTo>
                    <a:pt x="14850" y="8452"/>
                  </a:lnTo>
                  <a:lnTo>
                    <a:pt x="12825" y="10330"/>
                  </a:lnTo>
                  <a:lnTo>
                    <a:pt x="9450" y="12209"/>
                  </a:lnTo>
                  <a:lnTo>
                    <a:pt x="6750" y="13148"/>
                  </a:lnTo>
                  <a:lnTo>
                    <a:pt x="4050" y="13148"/>
                  </a:lnTo>
                  <a:lnTo>
                    <a:pt x="0" y="122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7" name="Freeform 20"/>
            <p:cNvSpPr/>
            <p:nvPr/>
          </p:nvSpPr>
          <p:spPr>
            <a:xfrm>
              <a:off x="2017194" y="2884218"/>
              <a:ext cx="2729951" cy="1335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53" y="14132"/>
                  </a:moveTo>
                  <a:lnTo>
                    <a:pt x="17314" y="14416"/>
                  </a:lnTo>
                  <a:lnTo>
                    <a:pt x="17067" y="14668"/>
                  </a:lnTo>
                  <a:lnTo>
                    <a:pt x="16951" y="14811"/>
                  </a:lnTo>
                  <a:lnTo>
                    <a:pt x="16835" y="14937"/>
                  </a:lnTo>
                  <a:lnTo>
                    <a:pt x="16719" y="15095"/>
                  </a:lnTo>
                  <a:lnTo>
                    <a:pt x="16519" y="15442"/>
                  </a:lnTo>
                  <a:lnTo>
                    <a:pt x="16426" y="15647"/>
                  </a:lnTo>
                  <a:lnTo>
                    <a:pt x="16356" y="15853"/>
                  </a:lnTo>
                  <a:lnTo>
                    <a:pt x="16287" y="16089"/>
                  </a:lnTo>
                  <a:lnTo>
                    <a:pt x="16225" y="16342"/>
                  </a:lnTo>
                  <a:lnTo>
                    <a:pt x="16202" y="16484"/>
                  </a:lnTo>
                  <a:lnTo>
                    <a:pt x="16186" y="16626"/>
                  </a:lnTo>
                  <a:lnTo>
                    <a:pt x="16171" y="16784"/>
                  </a:lnTo>
                  <a:lnTo>
                    <a:pt x="16163" y="16958"/>
                  </a:lnTo>
                  <a:lnTo>
                    <a:pt x="16156" y="17116"/>
                  </a:lnTo>
                  <a:lnTo>
                    <a:pt x="16156" y="17305"/>
                  </a:lnTo>
                  <a:lnTo>
                    <a:pt x="16163" y="17447"/>
                  </a:lnTo>
                  <a:lnTo>
                    <a:pt x="16171" y="17605"/>
                  </a:lnTo>
                  <a:lnTo>
                    <a:pt x="16186" y="17747"/>
                  </a:lnTo>
                  <a:lnTo>
                    <a:pt x="16210" y="17874"/>
                  </a:lnTo>
                  <a:lnTo>
                    <a:pt x="16271" y="18095"/>
                  </a:lnTo>
                  <a:lnTo>
                    <a:pt x="16325" y="18316"/>
                  </a:lnTo>
                  <a:lnTo>
                    <a:pt x="16395" y="18521"/>
                  </a:lnTo>
                  <a:lnTo>
                    <a:pt x="16457" y="18742"/>
                  </a:lnTo>
                  <a:lnTo>
                    <a:pt x="16480" y="18868"/>
                  </a:lnTo>
                  <a:lnTo>
                    <a:pt x="16495" y="19011"/>
                  </a:lnTo>
                  <a:lnTo>
                    <a:pt x="16503" y="19137"/>
                  </a:lnTo>
                  <a:lnTo>
                    <a:pt x="16511" y="19295"/>
                  </a:lnTo>
                  <a:lnTo>
                    <a:pt x="16511" y="19247"/>
                  </a:lnTo>
                  <a:lnTo>
                    <a:pt x="16511" y="19421"/>
                  </a:lnTo>
                  <a:lnTo>
                    <a:pt x="16542" y="19674"/>
                  </a:lnTo>
                  <a:lnTo>
                    <a:pt x="16596" y="19926"/>
                  </a:lnTo>
                  <a:lnTo>
                    <a:pt x="16619" y="20053"/>
                  </a:lnTo>
                  <a:lnTo>
                    <a:pt x="16634" y="20179"/>
                  </a:lnTo>
                  <a:lnTo>
                    <a:pt x="16650" y="20337"/>
                  </a:lnTo>
                  <a:lnTo>
                    <a:pt x="16658" y="20511"/>
                  </a:lnTo>
                  <a:lnTo>
                    <a:pt x="16642" y="20921"/>
                  </a:lnTo>
                  <a:lnTo>
                    <a:pt x="16627" y="21095"/>
                  </a:lnTo>
                  <a:lnTo>
                    <a:pt x="16604" y="21268"/>
                  </a:lnTo>
                  <a:lnTo>
                    <a:pt x="16573" y="21395"/>
                  </a:lnTo>
                  <a:lnTo>
                    <a:pt x="16542" y="21458"/>
                  </a:lnTo>
                  <a:lnTo>
                    <a:pt x="16519" y="21521"/>
                  </a:lnTo>
                  <a:lnTo>
                    <a:pt x="16495" y="21553"/>
                  </a:lnTo>
                  <a:lnTo>
                    <a:pt x="16464" y="21584"/>
                  </a:lnTo>
                  <a:lnTo>
                    <a:pt x="16426" y="21600"/>
                  </a:lnTo>
                  <a:lnTo>
                    <a:pt x="16356" y="21600"/>
                  </a:lnTo>
                  <a:lnTo>
                    <a:pt x="16318" y="21584"/>
                  </a:lnTo>
                  <a:lnTo>
                    <a:pt x="16295" y="21568"/>
                  </a:lnTo>
                  <a:lnTo>
                    <a:pt x="16271" y="21537"/>
                  </a:lnTo>
                  <a:lnTo>
                    <a:pt x="16225" y="21458"/>
                  </a:lnTo>
                  <a:lnTo>
                    <a:pt x="16202" y="21363"/>
                  </a:lnTo>
                  <a:lnTo>
                    <a:pt x="16163" y="21142"/>
                  </a:lnTo>
                  <a:lnTo>
                    <a:pt x="16117" y="20937"/>
                  </a:lnTo>
                  <a:lnTo>
                    <a:pt x="16009" y="20668"/>
                  </a:lnTo>
                  <a:lnTo>
                    <a:pt x="15908" y="20416"/>
                  </a:lnTo>
                  <a:lnTo>
                    <a:pt x="15862" y="20305"/>
                  </a:lnTo>
                  <a:lnTo>
                    <a:pt x="15808" y="20179"/>
                  </a:lnTo>
                  <a:lnTo>
                    <a:pt x="15769" y="20053"/>
                  </a:lnTo>
                  <a:lnTo>
                    <a:pt x="15739" y="19911"/>
                  </a:lnTo>
                  <a:lnTo>
                    <a:pt x="15700" y="19737"/>
                  </a:lnTo>
                  <a:lnTo>
                    <a:pt x="15669" y="19547"/>
                  </a:lnTo>
                  <a:lnTo>
                    <a:pt x="15654" y="19358"/>
                  </a:lnTo>
                  <a:lnTo>
                    <a:pt x="15630" y="19153"/>
                  </a:lnTo>
                  <a:lnTo>
                    <a:pt x="15592" y="18742"/>
                  </a:lnTo>
                  <a:lnTo>
                    <a:pt x="15553" y="18347"/>
                  </a:lnTo>
                  <a:lnTo>
                    <a:pt x="15530" y="18158"/>
                  </a:lnTo>
                  <a:lnTo>
                    <a:pt x="15491" y="17984"/>
                  </a:lnTo>
                  <a:lnTo>
                    <a:pt x="15453" y="17826"/>
                  </a:lnTo>
                  <a:lnTo>
                    <a:pt x="15399" y="17684"/>
                  </a:lnTo>
                  <a:lnTo>
                    <a:pt x="15376" y="17621"/>
                  </a:lnTo>
                  <a:lnTo>
                    <a:pt x="15345" y="17574"/>
                  </a:lnTo>
                  <a:lnTo>
                    <a:pt x="15314" y="17542"/>
                  </a:lnTo>
                  <a:lnTo>
                    <a:pt x="15268" y="17479"/>
                  </a:lnTo>
                  <a:lnTo>
                    <a:pt x="15229" y="17447"/>
                  </a:lnTo>
                  <a:lnTo>
                    <a:pt x="15136" y="17416"/>
                  </a:lnTo>
                  <a:lnTo>
                    <a:pt x="15082" y="17416"/>
                  </a:lnTo>
                  <a:lnTo>
                    <a:pt x="15044" y="17432"/>
                  </a:lnTo>
                  <a:lnTo>
                    <a:pt x="15013" y="17463"/>
                  </a:lnTo>
                  <a:lnTo>
                    <a:pt x="14974" y="17542"/>
                  </a:lnTo>
                  <a:lnTo>
                    <a:pt x="14951" y="17605"/>
                  </a:lnTo>
                  <a:lnTo>
                    <a:pt x="14920" y="17668"/>
                  </a:lnTo>
                  <a:lnTo>
                    <a:pt x="14897" y="17732"/>
                  </a:lnTo>
                  <a:lnTo>
                    <a:pt x="14850" y="17763"/>
                  </a:lnTo>
                  <a:lnTo>
                    <a:pt x="14820" y="17779"/>
                  </a:lnTo>
                  <a:lnTo>
                    <a:pt x="14766" y="17779"/>
                  </a:lnTo>
                  <a:lnTo>
                    <a:pt x="14727" y="17763"/>
                  </a:lnTo>
                  <a:lnTo>
                    <a:pt x="14688" y="17732"/>
                  </a:lnTo>
                  <a:lnTo>
                    <a:pt x="14572" y="17589"/>
                  </a:lnTo>
                  <a:lnTo>
                    <a:pt x="14495" y="17479"/>
                  </a:lnTo>
                  <a:lnTo>
                    <a:pt x="14410" y="17368"/>
                  </a:lnTo>
                  <a:lnTo>
                    <a:pt x="14318" y="17258"/>
                  </a:lnTo>
                  <a:lnTo>
                    <a:pt x="14271" y="17226"/>
                  </a:lnTo>
                  <a:lnTo>
                    <a:pt x="14217" y="17195"/>
                  </a:lnTo>
                  <a:lnTo>
                    <a:pt x="14163" y="17179"/>
                  </a:lnTo>
                  <a:lnTo>
                    <a:pt x="14040" y="17179"/>
                  </a:lnTo>
                  <a:lnTo>
                    <a:pt x="13993" y="17195"/>
                  </a:lnTo>
                  <a:lnTo>
                    <a:pt x="13916" y="17258"/>
                  </a:lnTo>
                  <a:lnTo>
                    <a:pt x="13885" y="17305"/>
                  </a:lnTo>
                  <a:lnTo>
                    <a:pt x="13854" y="17337"/>
                  </a:lnTo>
                  <a:lnTo>
                    <a:pt x="13816" y="17353"/>
                  </a:lnTo>
                  <a:lnTo>
                    <a:pt x="13777" y="17353"/>
                  </a:lnTo>
                  <a:lnTo>
                    <a:pt x="13684" y="17179"/>
                  </a:lnTo>
                  <a:lnTo>
                    <a:pt x="13599" y="17211"/>
                  </a:lnTo>
                  <a:lnTo>
                    <a:pt x="13345" y="17258"/>
                  </a:lnTo>
                  <a:lnTo>
                    <a:pt x="13244" y="17274"/>
                  </a:lnTo>
                  <a:lnTo>
                    <a:pt x="13152" y="17305"/>
                  </a:lnTo>
                  <a:lnTo>
                    <a:pt x="13059" y="17321"/>
                  </a:lnTo>
                  <a:lnTo>
                    <a:pt x="12966" y="17353"/>
                  </a:lnTo>
                  <a:lnTo>
                    <a:pt x="13051" y="17416"/>
                  </a:lnTo>
                  <a:lnTo>
                    <a:pt x="13097" y="17447"/>
                  </a:lnTo>
                  <a:lnTo>
                    <a:pt x="13128" y="17416"/>
                  </a:lnTo>
                  <a:lnTo>
                    <a:pt x="13175" y="17353"/>
                  </a:lnTo>
                  <a:lnTo>
                    <a:pt x="13144" y="17637"/>
                  </a:lnTo>
                  <a:lnTo>
                    <a:pt x="13113" y="17874"/>
                  </a:lnTo>
                  <a:lnTo>
                    <a:pt x="13113" y="18079"/>
                  </a:lnTo>
                  <a:lnTo>
                    <a:pt x="13121" y="18142"/>
                  </a:lnTo>
                  <a:lnTo>
                    <a:pt x="13136" y="18174"/>
                  </a:lnTo>
                  <a:lnTo>
                    <a:pt x="13152" y="18221"/>
                  </a:lnTo>
                  <a:lnTo>
                    <a:pt x="13175" y="18268"/>
                  </a:lnTo>
                  <a:lnTo>
                    <a:pt x="13051" y="18363"/>
                  </a:lnTo>
                  <a:lnTo>
                    <a:pt x="12982" y="18363"/>
                  </a:lnTo>
                  <a:lnTo>
                    <a:pt x="12928" y="18347"/>
                  </a:lnTo>
                  <a:lnTo>
                    <a:pt x="12858" y="18300"/>
                  </a:lnTo>
                  <a:lnTo>
                    <a:pt x="12804" y="18253"/>
                  </a:lnTo>
                  <a:lnTo>
                    <a:pt x="12742" y="18205"/>
                  </a:lnTo>
                  <a:lnTo>
                    <a:pt x="12688" y="18142"/>
                  </a:lnTo>
                  <a:lnTo>
                    <a:pt x="12572" y="18000"/>
                  </a:lnTo>
                  <a:lnTo>
                    <a:pt x="12464" y="17858"/>
                  </a:lnTo>
                  <a:lnTo>
                    <a:pt x="12356" y="17763"/>
                  </a:lnTo>
                  <a:lnTo>
                    <a:pt x="12310" y="17732"/>
                  </a:lnTo>
                  <a:lnTo>
                    <a:pt x="12256" y="17732"/>
                  </a:lnTo>
                  <a:lnTo>
                    <a:pt x="12148" y="17811"/>
                  </a:lnTo>
                  <a:lnTo>
                    <a:pt x="12047" y="17889"/>
                  </a:lnTo>
                  <a:lnTo>
                    <a:pt x="12001" y="17889"/>
                  </a:lnTo>
                  <a:lnTo>
                    <a:pt x="11908" y="17826"/>
                  </a:lnTo>
                  <a:lnTo>
                    <a:pt x="11870" y="17779"/>
                  </a:lnTo>
                  <a:lnTo>
                    <a:pt x="11831" y="17747"/>
                  </a:lnTo>
                  <a:lnTo>
                    <a:pt x="11792" y="17684"/>
                  </a:lnTo>
                  <a:lnTo>
                    <a:pt x="11746" y="17668"/>
                  </a:lnTo>
                  <a:lnTo>
                    <a:pt x="11692" y="17653"/>
                  </a:lnTo>
                  <a:lnTo>
                    <a:pt x="11622" y="17668"/>
                  </a:lnTo>
                  <a:lnTo>
                    <a:pt x="11561" y="17684"/>
                  </a:lnTo>
                  <a:lnTo>
                    <a:pt x="11491" y="17732"/>
                  </a:lnTo>
                  <a:lnTo>
                    <a:pt x="11445" y="17779"/>
                  </a:lnTo>
                  <a:lnTo>
                    <a:pt x="11383" y="17826"/>
                  </a:lnTo>
                  <a:lnTo>
                    <a:pt x="11337" y="17889"/>
                  </a:lnTo>
                  <a:lnTo>
                    <a:pt x="11283" y="17968"/>
                  </a:lnTo>
                  <a:lnTo>
                    <a:pt x="11244" y="18032"/>
                  </a:lnTo>
                  <a:lnTo>
                    <a:pt x="10920" y="18695"/>
                  </a:lnTo>
                  <a:lnTo>
                    <a:pt x="10842" y="18774"/>
                  </a:lnTo>
                  <a:lnTo>
                    <a:pt x="10804" y="18774"/>
                  </a:lnTo>
                  <a:lnTo>
                    <a:pt x="10711" y="18742"/>
                  </a:lnTo>
                  <a:lnTo>
                    <a:pt x="10626" y="18742"/>
                  </a:lnTo>
                  <a:lnTo>
                    <a:pt x="10564" y="18805"/>
                  </a:lnTo>
                  <a:lnTo>
                    <a:pt x="10518" y="18868"/>
                  </a:lnTo>
                  <a:lnTo>
                    <a:pt x="10464" y="18932"/>
                  </a:lnTo>
                  <a:lnTo>
                    <a:pt x="10425" y="19026"/>
                  </a:lnTo>
                  <a:lnTo>
                    <a:pt x="10387" y="19105"/>
                  </a:lnTo>
                  <a:lnTo>
                    <a:pt x="10341" y="19216"/>
                  </a:lnTo>
                  <a:lnTo>
                    <a:pt x="10310" y="19311"/>
                  </a:lnTo>
                  <a:lnTo>
                    <a:pt x="10279" y="19437"/>
                  </a:lnTo>
                  <a:lnTo>
                    <a:pt x="10240" y="19547"/>
                  </a:lnTo>
                  <a:lnTo>
                    <a:pt x="10217" y="19674"/>
                  </a:lnTo>
                  <a:lnTo>
                    <a:pt x="10202" y="19816"/>
                  </a:lnTo>
                  <a:lnTo>
                    <a:pt x="10178" y="19942"/>
                  </a:lnTo>
                  <a:lnTo>
                    <a:pt x="10163" y="20084"/>
                  </a:lnTo>
                  <a:lnTo>
                    <a:pt x="10147" y="20368"/>
                  </a:lnTo>
                  <a:lnTo>
                    <a:pt x="10147" y="20511"/>
                  </a:lnTo>
                  <a:lnTo>
                    <a:pt x="10209" y="20747"/>
                  </a:lnTo>
                  <a:lnTo>
                    <a:pt x="10124" y="20747"/>
                  </a:lnTo>
                  <a:lnTo>
                    <a:pt x="10032" y="20732"/>
                  </a:lnTo>
                  <a:lnTo>
                    <a:pt x="9939" y="20684"/>
                  </a:lnTo>
                  <a:lnTo>
                    <a:pt x="9846" y="20653"/>
                  </a:lnTo>
                  <a:lnTo>
                    <a:pt x="9676" y="20526"/>
                  </a:lnTo>
                  <a:lnTo>
                    <a:pt x="9607" y="20463"/>
                  </a:lnTo>
                  <a:lnTo>
                    <a:pt x="9553" y="20384"/>
                  </a:lnTo>
                  <a:lnTo>
                    <a:pt x="9483" y="20226"/>
                  </a:lnTo>
                  <a:lnTo>
                    <a:pt x="9414" y="20037"/>
                  </a:lnTo>
                  <a:lnTo>
                    <a:pt x="9360" y="19832"/>
                  </a:lnTo>
                  <a:lnTo>
                    <a:pt x="9306" y="19611"/>
                  </a:lnTo>
                  <a:lnTo>
                    <a:pt x="9205" y="19137"/>
                  </a:lnTo>
                  <a:lnTo>
                    <a:pt x="9105" y="18679"/>
                  </a:lnTo>
                  <a:lnTo>
                    <a:pt x="9051" y="18458"/>
                  </a:lnTo>
                  <a:lnTo>
                    <a:pt x="8989" y="18253"/>
                  </a:lnTo>
                  <a:lnTo>
                    <a:pt x="8920" y="18079"/>
                  </a:lnTo>
                  <a:lnTo>
                    <a:pt x="8842" y="17905"/>
                  </a:lnTo>
                  <a:lnTo>
                    <a:pt x="8796" y="17842"/>
                  </a:lnTo>
                  <a:lnTo>
                    <a:pt x="8750" y="17795"/>
                  </a:lnTo>
                  <a:lnTo>
                    <a:pt x="8696" y="17732"/>
                  </a:lnTo>
                  <a:lnTo>
                    <a:pt x="8649" y="17684"/>
                  </a:lnTo>
                  <a:lnTo>
                    <a:pt x="8526" y="17621"/>
                  </a:lnTo>
                  <a:lnTo>
                    <a:pt x="8464" y="17605"/>
                  </a:lnTo>
                  <a:lnTo>
                    <a:pt x="8340" y="17605"/>
                  </a:lnTo>
                  <a:lnTo>
                    <a:pt x="8302" y="17637"/>
                  </a:lnTo>
                  <a:lnTo>
                    <a:pt x="8255" y="17668"/>
                  </a:lnTo>
                  <a:lnTo>
                    <a:pt x="8232" y="17700"/>
                  </a:lnTo>
                  <a:lnTo>
                    <a:pt x="8186" y="17826"/>
                  </a:lnTo>
                  <a:lnTo>
                    <a:pt x="8140" y="17968"/>
                  </a:lnTo>
                  <a:lnTo>
                    <a:pt x="8109" y="18095"/>
                  </a:lnTo>
                  <a:lnTo>
                    <a:pt x="8062" y="18221"/>
                  </a:lnTo>
                  <a:lnTo>
                    <a:pt x="8001" y="18284"/>
                  </a:lnTo>
                  <a:lnTo>
                    <a:pt x="7962" y="18316"/>
                  </a:lnTo>
                  <a:lnTo>
                    <a:pt x="7862" y="18316"/>
                  </a:lnTo>
                  <a:lnTo>
                    <a:pt x="7815" y="18284"/>
                  </a:lnTo>
                  <a:lnTo>
                    <a:pt x="7777" y="18237"/>
                  </a:lnTo>
                  <a:lnTo>
                    <a:pt x="7723" y="18189"/>
                  </a:lnTo>
                  <a:lnTo>
                    <a:pt x="7638" y="18016"/>
                  </a:lnTo>
                  <a:lnTo>
                    <a:pt x="7568" y="17826"/>
                  </a:lnTo>
                  <a:lnTo>
                    <a:pt x="7421" y="17400"/>
                  </a:lnTo>
                  <a:lnTo>
                    <a:pt x="7321" y="17053"/>
                  </a:lnTo>
                  <a:lnTo>
                    <a:pt x="7282" y="16926"/>
                  </a:lnTo>
                  <a:lnTo>
                    <a:pt x="7244" y="16784"/>
                  </a:lnTo>
                  <a:lnTo>
                    <a:pt x="7197" y="16689"/>
                  </a:lnTo>
                  <a:lnTo>
                    <a:pt x="7159" y="16579"/>
                  </a:lnTo>
                  <a:lnTo>
                    <a:pt x="7105" y="16484"/>
                  </a:lnTo>
                  <a:lnTo>
                    <a:pt x="7058" y="16405"/>
                  </a:lnTo>
                  <a:lnTo>
                    <a:pt x="6950" y="16279"/>
                  </a:lnTo>
                  <a:lnTo>
                    <a:pt x="6834" y="16168"/>
                  </a:lnTo>
                  <a:lnTo>
                    <a:pt x="6703" y="16074"/>
                  </a:lnTo>
                  <a:lnTo>
                    <a:pt x="6556" y="15979"/>
                  </a:lnTo>
                  <a:lnTo>
                    <a:pt x="6394" y="15900"/>
                  </a:lnTo>
                  <a:lnTo>
                    <a:pt x="6163" y="15900"/>
                  </a:lnTo>
                  <a:lnTo>
                    <a:pt x="6163" y="16279"/>
                  </a:lnTo>
                  <a:lnTo>
                    <a:pt x="5066" y="16279"/>
                  </a:lnTo>
                  <a:lnTo>
                    <a:pt x="4595" y="15947"/>
                  </a:lnTo>
                  <a:lnTo>
                    <a:pt x="4255" y="15711"/>
                  </a:lnTo>
                  <a:lnTo>
                    <a:pt x="4008" y="15537"/>
                  </a:lnTo>
                  <a:lnTo>
                    <a:pt x="3838" y="15426"/>
                  </a:lnTo>
                  <a:lnTo>
                    <a:pt x="3738" y="15347"/>
                  </a:lnTo>
                  <a:lnTo>
                    <a:pt x="3691" y="15316"/>
                  </a:lnTo>
                  <a:lnTo>
                    <a:pt x="3660" y="15300"/>
                  </a:lnTo>
                  <a:lnTo>
                    <a:pt x="2826" y="15300"/>
                  </a:lnTo>
                  <a:lnTo>
                    <a:pt x="2788" y="15142"/>
                  </a:lnTo>
                  <a:lnTo>
                    <a:pt x="2742" y="15016"/>
                  </a:lnTo>
                  <a:lnTo>
                    <a:pt x="2672" y="14874"/>
                  </a:lnTo>
                  <a:lnTo>
                    <a:pt x="2603" y="14747"/>
                  </a:lnTo>
                  <a:lnTo>
                    <a:pt x="2518" y="14621"/>
                  </a:lnTo>
                  <a:lnTo>
                    <a:pt x="2448" y="14495"/>
                  </a:lnTo>
                  <a:lnTo>
                    <a:pt x="2355" y="14400"/>
                  </a:lnTo>
                  <a:lnTo>
                    <a:pt x="2263" y="14274"/>
                  </a:lnTo>
                  <a:lnTo>
                    <a:pt x="2070" y="14068"/>
                  </a:lnTo>
                  <a:lnTo>
                    <a:pt x="1869" y="13879"/>
                  </a:lnTo>
                  <a:lnTo>
                    <a:pt x="1676" y="13689"/>
                  </a:lnTo>
                  <a:lnTo>
                    <a:pt x="1498" y="13532"/>
                  </a:lnTo>
                  <a:lnTo>
                    <a:pt x="1460" y="13500"/>
                  </a:lnTo>
                  <a:lnTo>
                    <a:pt x="1444" y="13453"/>
                  </a:lnTo>
                  <a:lnTo>
                    <a:pt x="1436" y="13389"/>
                  </a:lnTo>
                  <a:lnTo>
                    <a:pt x="1429" y="13295"/>
                  </a:lnTo>
                  <a:lnTo>
                    <a:pt x="1421" y="13153"/>
                  </a:lnTo>
                  <a:lnTo>
                    <a:pt x="1406" y="12995"/>
                  </a:lnTo>
                  <a:lnTo>
                    <a:pt x="1282" y="12489"/>
                  </a:lnTo>
                  <a:lnTo>
                    <a:pt x="1228" y="12363"/>
                  </a:lnTo>
                  <a:lnTo>
                    <a:pt x="1135" y="12111"/>
                  </a:lnTo>
                  <a:lnTo>
                    <a:pt x="1050" y="11842"/>
                  </a:lnTo>
                  <a:lnTo>
                    <a:pt x="1012" y="11732"/>
                  </a:lnTo>
                  <a:lnTo>
                    <a:pt x="981" y="11589"/>
                  </a:lnTo>
                  <a:lnTo>
                    <a:pt x="942" y="11463"/>
                  </a:lnTo>
                  <a:lnTo>
                    <a:pt x="919" y="11321"/>
                  </a:lnTo>
                  <a:lnTo>
                    <a:pt x="904" y="11163"/>
                  </a:lnTo>
                  <a:lnTo>
                    <a:pt x="896" y="10989"/>
                  </a:lnTo>
                  <a:lnTo>
                    <a:pt x="896" y="10611"/>
                  </a:lnTo>
                  <a:lnTo>
                    <a:pt x="842" y="10595"/>
                  </a:lnTo>
                  <a:lnTo>
                    <a:pt x="795" y="10547"/>
                  </a:lnTo>
                  <a:lnTo>
                    <a:pt x="741" y="10484"/>
                  </a:lnTo>
                  <a:lnTo>
                    <a:pt x="695" y="10374"/>
                  </a:lnTo>
                  <a:lnTo>
                    <a:pt x="649" y="10279"/>
                  </a:lnTo>
                  <a:lnTo>
                    <a:pt x="595" y="10153"/>
                  </a:lnTo>
                  <a:lnTo>
                    <a:pt x="533" y="10011"/>
                  </a:lnTo>
                  <a:lnTo>
                    <a:pt x="487" y="9868"/>
                  </a:lnTo>
                  <a:lnTo>
                    <a:pt x="394" y="9537"/>
                  </a:lnTo>
                  <a:lnTo>
                    <a:pt x="293" y="9205"/>
                  </a:lnTo>
                  <a:lnTo>
                    <a:pt x="209" y="8874"/>
                  </a:lnTo>
                  <a:lnTo>
                    <a:pt x="108" y="8463"/>
                  </a:lnTo>
                  <a:lnTo>
                    <a:pt x="108" y="8384"/>
                  </a:lnTo>
                  <a:lnTo>
                    <a:pt x="124" y="8305"/>
                  </a:lnTo>
                  <a:lnTo>
                    <a:pt x="147" y="8242"/>
                  </a:lnTo>
                  <a:lnTo>
                    <a:pt x="193" y="8147"/>
                  </a:lnTo>
                  <a:lnTo>
                    <a:pt x="247" y="8068"/>
                  </a:lnTo>
                  <a:lnTo>
                    <a:pt x="216" y="7958"/>
                  </a:lnTo>
                  <a:lnTo>
                    <a:pt x="201" y="7832"/>
                  </a:lnTo>
                  <a:lnTo>
                    <a:pt x="185" y="7689"/>
                  </a:lnTo>
                  <a:lnTo>
                    <a:pt x="178" y="7563"/>
                  </a:lnTo>
                  <a:lnTo>
                    <a:pt x="170" y="7263"/>
                  </a:lnTo>
                  <a:lnTo>
                    <a:pt x="178" y="6963"/>
                  </a:lnTo>
                  <a:lnTo>
                    <a:pt x="178" y="6647"/>
                  </a:lnTo>
                  <a:lnTo>
                    <a:pt x="170" y="6347"/>
                  </a:lnTo>
                  <a:lnTo>
                    <a:pt x="170" y="6189"/>
                  </a:lnTo>
                  <a:lnTo>
                    <a:pt x="162" y="6047"/>
                  </a:lnTo>
                  <a:lnTo>
                    <a:pt x="131" y="5763"/>
                  </a:lnTo>
                  <a:lnTo>
                    <a:pt x="108" y="5653"/>
                  </a:lnTo>
                  <a:lnTo>
                    <a:pt x="100" y="5495"/>
                  </a:lnTo>
                  <a:lnTo>
                    <a:pt x="100" y="5337"/>
                  </a:lnTo>
                  <a:lnTo>
                    <a:pt x="108" y="5163"/>
                  </a:lnTo>
                  <a:lnTo>
                    <a:pt x="139" y="4768"/>
                  </a:lnTo>
                  <a:lnTo>
                    <a:pt x="185" y="4374"/>
                  </a:lnTo>
                  <a:lnTo>
                    <a:pt x="239" y="3932"/>
                  </a:lnTo>
                  <a:lnTo>
                    <a:pt x="286" y="3537"/>
                  </a:lnTo>
                  <a:lnTo>
                    <a:pt x="301" y="3332"/>
                  </a:lnTo>
                  <a:lnTo>
                    <a:pt x="317" y="3142"/>
                  </a:lnTo>
                  <a:lnTo>
                    <a:pt x="332" y="2968"/>
                  </a:lnTo>
                  <a:lnTo>
                    <a:pt x="340" y="2795"/>
                  </a:lnTo>
                  <a:lnTo>
                    <a:pt x="332" y="2668"/>
                  </a:lnTo>
                  <a:lnTo>
                    <a:pt x="317" y="2574"/>
                  </a:lnTo>
                  <a:lnTo>
                    <a:pt x="301" y="2495"/>
                  </a:lnTo>
                  <a:lnTo>
                    <a:pt x="286" y="2400"/>
                  </a:lnTo>
                  <a:lnTo>
                    <a:pt x="232" y="2226"/>
                  </a:lnTo>
                  <a:lnTo>
                    <a:pt x="170" y="2084"/>
                  </a:lnTo>
                  <a:lnTo>
                    <a:pt x="108" y="1926"/>
                  </a:lnTo>
                  <a:lnTo>
                    <a:pt x="62" y="1753"/>
                  </a:lnTo>
                  <a:lnTo>
                    <a:pt x="39" y="1689"/>
                  </a:lnTo>
                  <a:lnTo>
                    <a:pt x="23" y="1579"/>
                  </a:lnTo>
                  <a:lnTo>
                    <a:pt x="8" y="1500"/>
                  </a:lnTo>
                  <a:lnTo>
                    <a:pt x="0" y="1389"/>
                  </a:lnTo>
                  <a:lnTo>
                    <a:pt x="8" y="1342"/>
                  </a:lnTo>
                  <a:lnTo>
                    <a:pt x="31" y="1295"/>
                  </a:lnTo>
                  <a:lnTo>
                    <a:pt x="54" y="1263"/>
                  </a:lnTo>
                  <a:lnTo>
                    <a:pt x="85" y="1247"/>
                  </a:lnTo>
                  <a:lnTo>
                    <a:pt x="154" y="1216"/>
                  </a:lnTo>
                  <a:lnTo>
                    <a:pt x="209" y="1200"/>
                  </a:lnTo>
                  <a:lnTo>
                    <a:pt x="278" y="1216"/>
                  </a:lnTo>
                  <a:lnTo>
                    <a:pt x="340" y="1247"/>
                  </a:lnTo>
                  <a:lnTo>
                    <a:pt x="448" y="1342"/>
                  </a:lnTo>
                  <a:lnTo>
                    <a:pt x="487" y="1389"/>
                  </a:lnTo>
                  <a:lnTo>
                    <a:pt x="525" y="1468"/>
                  </a:lnTo>
                  <a:lnTo>
                    <a:pt x="571" y="1547"/>
                  </a:lnTo>
                  <a:lnTo>
                    <a:pt x="602" y="1626"/>
                  </a:lnTo>
                  <a:lnTo>
                    <a:pt x="656" y="1484"/>
                  </a:lnTo>
                  <a:lnTo>
                    <a:pt x="710" y="1295"/>
                  </a:lnTo>
                  <a:lnTo>
                    <a:pt x="734" y="1200"/>
                  </a:lnTo>
                  <a:lnTo>
                    <a:pt x="765" y="1105"/>
                  </a:lnTo>
                  <a:lnTo>
                    <a:pt x="780" y="995"/>
                  </a:lnTo>
                  <a:lnTo>
                    <a:pt x="780" y="837"/>
                  </a:lnTo>
                  <a:lnTo>
                    <a:pt x="765" y="758"/>
                  </a:lnTo>
                  <a:lnTo>
                    <a:pt x="734" y="695"/>
                  </a:lnTo>
                  <a:lnTo>
                    <a:pt x="710" y="632"/>
                  </a:lnTo>
                  <a:lnTo>
                    <a:pt x="687" y="553"/>
                  </a:lnTo>
                  <a:lnTo>
                    <a:pt x="656" y="489"/>
                  </a:lnTo>
                  <a:lnTo>
                    <a:pt x="626" y="411"/>
                  </a:lnTo>
                  <a:lnTo>
                    <a:pt x="602" y="300"/>
                  </a:lnTo>
                  <a:lnTo>
                    <a:pt x="11097" y="300"/>
                  </a:lnTo>
                  <a:lnTo>
                    <a:pt x="11097" y="0"/>
                  </a:lnTo>
                  <a:lnTo>
                    <a:pt x="11159" y="95"/>
                  </a:lnTo>
                  <a:lnTo>
                    <a:pt x="11198" y="174"/>
                  </a:lnTo>
                  <a:lnTo>
                    <a:pt x="11236" y="268"/>
                  </a:lnTo>
                  <a:lnTo>
                    <a:pt x="11259" y="347"/>
                  </a:lnTo>
                  <a:lnTo>
                    <a:pt x="11290" y="442"/>
                  </a:lnTo>
                  <a:lnTo>
                    <a:pt x="11329" y="521"/>
                  </a:lnTo>
                  <a:lnTo>
                    <a:pt x="11368" y="584"/>
                  </a:lnTo>
                  <a:lnTo>
                    <a:pt x="11422" y="663"/>
                  </a:lnTo>
                  <a:lnTo>
                    <a:pt x="12078" y="663"/>
                  </a:lnTo>
                  <a:lnTo>
                    <a:pt x="12186" y="853"/>
                  </a:lnTo>
                  <a:lnTo>
                    <a:pt x="12233" y="916"/>
                  </a:lnTo>
                  <a:lnTo>
                    <a:pt x="12294" y="979"/>
                  </a:lnTo>
                  <a:lnTo>
                    <a:pt x="12348" y="1042"/>
                  </a:lnTo>
                  <a:lnTo>
                    <a:pt x="12410" y="1089"/>
                  </a:lnTo>
                  <a:lnTo>
                    <a:pt x="12480" y="1121"/>
                  </a:lnTo>
                  <a:lnTo>
                    <a:pt x="12541" y="1137"/>
                  </a:lnTo>
                  <a:lnTo>
                    <a:pt x="12673" y="1184"/>
                  </a:lnTo>
                  <a:lnTo>
                    <a:pt x="12835" y="1200"/>
                  </a:lnTo>
                  <a:lnTo>
                    <a:pt x="13175" y="1200"/>
                  </a:lnTo>
                  <a:lnTo>
                    <a:pt x="12912" y="1547"/>
                  </a:lnTo>
                  <a:lnTo>
                    <a:pt x="12634" y="1847"/>
                  </a:lnTo>
                  <a:lnTo>
                    <a:pt x="12503" y="2021"/>
                  </a:lnTo>
                  <a:lnTo>
                    <a:pt x="12379" y="2226"/>
                  </a:lnTo>
                  <a:lnTo>
                    <a:pt x="12317" y="2337"/>
                  </a:lnTo>
                  <a:lnTo>
                    <a:pt x="12248" y="2447"/>
                  </a:lnTo>
                  <a:lnTo>
                    <a:pt x="12140" y="2732"/>
                  </a:lnTo>
                  <a:lnTo>
                    <a:pt x="12348" y="2732"/>
                  </a:lnTo>
                  <a:lnTo>
                    <a:pt x="12410" y="2653"/>
                  </a:lnTo>
                  <a:lnTo>
                    <a:pt x="12464" y="2589"/>
                  </a:lnTo>
                  <a:lnTo>
                    <a:pt x="12526" y="2558"/>
                  </a:lnTo>
                  <a:lnTo>
                    <a:pt x="12588" y="2558"/>
                  </a:lnTo>
                  <a:lnTo>
                    <a:pt x="12611" y="2621"/>
                  </a:lnTo>
                  <a:lnTo>
                    <a:pt x="12626" y="2684"/>
                  </a:lnTo>
                  <a:lnTo>
                    <a:pt x="12642" y="2732"/>
                  </a:lnTo>
                  <a:lnTo>
                    <a:pt x="12657" y="2763"/>
                  </a:lnTo>
                  <a:lnTo>
                    <a:pt x="12711" y="2795"/>
                  </a:lnTo>
                  <a:lnTo>
                    <a:pt x="12758" y="2795"/>
                  </a:lnTo>
                  <a:lnTo>
                    <a:pt x="12843" y="2779"/>
                  </a:lnTo>
                  <a:lnTo>
                    <a:pt x="12904" y="2732"/>
                  </a:lnTo>
                  <a:lnTo>
                    <a:pt x="12951" y="2668"/>
                  </a:lnTo>
                  <a:lnTo>
                    <a:pt x="12982" y="2605"/>
                  </a:lnTo>
                  <a:lnTo>
                    <a:pt x="13020" y="2542"/>
                  </a:lnTo>
                  <a:lnTo>
                    <a:pt x="13051" y="2495"/>
                  </a:lnTo>
                  <a:lnTo>
                    <a:pt x="13082" y="2432"/>
                  </a:lnTo>
                  <a:lnTo>
                    <a:pt x="13121" y="2416"/>
                  </a:lnTo>
                  <a:lnTo>
                    <a:pt x="13175" y="2400"/>
                  </a:lnTo>
                  <a:lnTo>
                    <a:pt x="13244" y="2353"/>
                  </a:lnTo>
                  <a:lnTo>
                    <a:pt x="13321" y="2258"/>
                  </a:lnTo>
                  <a:lnTo>
                    <a:pt x="13391" y="2179"/>
                  </a:lnTo>
                  <a:lnTo>
                    <a:pt x="13476" y="2084"/>
                  </a:lnTo>
                  <a:lnTo>
                    <a:pt x="13553" y="1989"/>
                  </a:lnTo>
                  <a:lnTo>
                    <a:pt x="13638" y="1926"/>
                  </a:lnTo>
                  <a:lnTo>
                    <a:pt x="13715" y="1895"/>
                  </a:lnTo>
                  <a:lnTo>
                    <a:pt x="13700" y="2116"/>
                  </a:lnTo>
                  <a:lnTo>
                    <a:pt x="13684" y="2195"/>
                  </a:lnTo>
                  <a:lnTo>
                    <a:pt x="13661" y="2258"/>
                  </a:lnTo>
                  <a:lnTo>
                    <a:pt x="13615" y="2400"/>
                  </a:lnTo>
                  <a:lnTo>
                    <a:pt x="13569" y="2558"/>
                  </a:lnTo>
                  <a:lnTo>
                    <a:pt x="13839" y="2558"/>
                  </a:lnTo>
                  <a:lnTo>
                    <a:pt x="13839" y="2605"/>
                  </a:lnTo>
                  <a:lnTo>
                    <a:pt x="13854" y="2668"/>
                  </a:lnTo>
                  <a:lnTo>
                    <a:pt x="13877" y="2732"/>
                  </a:lnTo>
                  <a:lnTo>
                    <a:pt x="13901" y="2763"/>
                  </a:lnTo>
                  <a:lnTo>
                    <a:pt x="13931" y="2811"/>
                  </a:lnTo>
                  <a:lnTo>
                    <a:pt x="14009" y="2842"/>
                  </a:lnTo>
                  <a:lnTo>
                    <a:pt x="14101" y="2842"/>
                  </a:lnTo>
                  <a:lnTo>
                    <a:pt x="14163" y="2811"/>
                  </a:lnTo>
                  <a:lnTo>
                    <a:pt x="14202" y="2779"/>
                  </a:lnTo>
                  <a:lnTo>
                    <a:pt x="14318" y="2637"/>
                  </a:lnTo>
                  <a:lnTo>
                    <a:pt x="14364" y="2621"/>
                  </a:lnTo>
                  <a:lnTo>
                    <a:pt x="14403" y="2605"/>
                  </a:lnTo>
                  <a:lnTo>
                    <a:pt x="14511" y="2621"/>
                  </a:lnTo>
                  <a:lnTo>
                    <a:pt x="14619" y="2653"/>
                  </a:lnTo>
                  <a:lnTo>
                    <a:pt x="14711" y="2716"/>
                  </a:lnTo>
                  <a:lnTo>
                    <a:pt x="14796" y="2763"/>
                  </a:lnTo>
                  <a:lnTo>
                    <a:pt x="14889" y="2811"/>
                  </a:lnTo>
                  <a:lnTo>
                    <a:pt x="14966" y="2858"/>
                  </a:lnTo>
                  <a:lnTo>
                    <a:pt x="15167" y="2921"/>
                  </a:lnTo>
                  <a:lnTo>
                    <a:pt x="15167" y="3268"/>
                  </a:lnTo>
                  <a:lnTo>
                    <a:pt x="15098" y="3300"/>
                  </a:lnTo>
                  <a:lnTo>
                    <a:pt x="15005" y="3332"/>
                  </a:lnTo>
                  <a:lnTo>
                    <a:pt x="14827" y="3332"/>
                  </a:lnTo>
                  <a:lnTo>
                    <a:pt x="14681" y="3284"/>
                  </a:lnTo>
                  <a:lnTo>
                    <a:pt x="14580" y="3268"/>
                  </a:lnTo>
                  <a:lnTo>
                    <a:pt x="14518" y="3284"/>
                  </a:lnTo>
                  <a:lnTo>
                    <a:pt x="14449" y="3300"/>
                  </a:lnTo>
                  <a:lnTo>
                    <a:pt x="14395" y="3347"/>
                  </a:lnTo>
                  <a:lnTo>
                    <a:pt x="14318" y="3395"/>
                  </a:lnTo>
                  <a:lnTo>
                    <a:pt x="14248" y="3458"/>
                  </a:lnTo>
                  <a:lnTo>
                    <a:pt x="14186" y="3537"/>
                  </a:lnTo>
                  <a:lnTo>
                    <a:pt x="14117" y="3616"/>
                  </a:lnTo>
                  <a:lnTo>
                    <a:pt x="14055" y="3711"/>
                  </a:lnTo>
                  <a:lnTo>
                    <a:pt x="13986" y="3805"/>
                  </a:lnTo>
                  <a:lnTo>
                    <a:pt x="13924" y="3900"/>
                  </a:lnTo>
                  <a:lnTo>
                    <a:pt x="13877" y="4011"/>
                  </a:lnTo>
                  <a:lnTo>
                    <a:pt x="13839" y="4121"/>
                  </a:lnTo>
                  <a:lnTo>
                    <a:pt x="13792" y="4232"/>
                  </a:lnTo>
                  <a:lnTo>
                    <a:pt x="13769" y="4326"/>
                  </a:lnTo>
                  <a:lnTo>
                    <a:pt x="13754" y="4453"/>
                  </a:lnTo>
                  <a:lnTo>
                    <a:pt x="13746" y="4547"/>
                  </a:lnTo>
                  <a:lnTo>
                    <a:pt x="13823" y="4421"/>
                  </a:lnTo>
                  <a:lnTo>
                    <a:pt x="13893" y="4295"/>
                  </a:lnTo>
                  <a:lnTo>
                    <a:pt x="13924" y="4247"/>
                  </a:lnTo>
                  <a:lnTo>
                    <a:pt x="13962" y="4216"/>
                  </a:lnTo>
                  <a:lnTo>
                    <a:pt x="14001" y="4200"/>
                  </a:lnTo>
                  <a:lnTo>
                    <a:pt x="14040" y="4200"/>
                  </a:lnTo>
                  <a:lnTo>
                    <a:pt x="14001" y="4295"/>
                  </a:lnTo>
                  <a:lnTo>
                    <a:pt x="13970" y="4437"/>
                  </a:lnTo>
                  <a:lnTo>
                    <a:pt x="13931" y="4579"/>
                  </a:lnTo>
                  <a:lnTo>
                    <a:pt x="13901" y="4721"/>
                  </a:lnTo>
                  <a:lnTo>
                    <a:pt x="13847" y="5084"/>
                  </a:lnTo>
                  <a:lnTo>
                    <a:pt x="13800" y="5447"/>
                  </a:lnTo>
                  <a:lnTo>
                    <a:pt x="13762" y="5811"/>
                  </a:lnTo>
                  <a:lnTo>
                    <a:pt x="13738" y="6174"/>
                  </a:lnTo>
                  <a:lnTo>
                    <a:pt x="13715" y="6521"/>
                  </a:lnTo>
                  <a:lnTo>
                    <a:pt x="13715" y="6916"/>
                  </a:lnTo>
                  <a:lnTo>
                    <a:pt x="13746" y="7011"/>
                  </a:lnTo>
                  <a:lnTo>
                    <a:pt x="13769" y="7105"/>
                  </a:lnTo>
                  <a:lnTo>
                    <a:pt x="13808" y="7184"/>
                  </a:lnTo>
                  <a:lnTo>
                    <a:pt x="13901" y="7311"/>
                  </a:lnTo>
                  <a:lnTo>
                    <a:pt x="13962" y="7342"/>
                  </a:lnTo>
                  <a:lnTo>
                    <a:pt x="14055" y="7342"/>
                  </a:lnTo>
                  <a:lnTo>
                    <a:pt x="14086" y="7311"/>
                  </a:lnTo>
                  <a:lnTo>
                    <a:pt x="14109" y="7263"/>
                  </a:lnTo>
                  <a:lnTo>
                    <a:pt x="14140" y="7216"/>
                  </a:lnTo>
                  <a:lnTo>
                    <a:pt x="14171" y="7153"/>
                  </a:lnTo>
                  <a:lnTo>
                    <a:pt x="14210" y="6995"/>
                  </a:lnTo>
                  <a:lnTo>
                    <a:pt x="14225" y="6916"/>
                  </a:lnTo>
                  <a:lnTo>
                    <a:pt x="14248" y="6726"/>
                  </a:lnTo>
                  <a:lnTo>
                    <a:pt x="14271" y="6521"/>
                  </a:lnTo>
                  <a:lnTo>
                    <a:pt x="14279" y="6347"/>
                  </a:lnTo>
                  <a:lnTo>
                    <a:pt x="14279" y="5337"/>
                  </a:lnTo>
                  <a:lnTo>
                    <a:pt x="14287" y="5005"/>
                  </a:lnTo>
                  <a:lnTo>
                    <a:pt x="14302" y="4626"/>
                  </a:lnTo>
                  <a:lnTo>
                    <a:pt x="14318" y="4453"/>
                  </a:lnTo>
                  <a:lnTo>
                    <a:pt x="14341" y="4311"/>
                  </a:lnTo>
                  <a:lnTo>
                    <a:pt x="14379" y="4232"/>
                  </a:lnTo>
                  <a:lnTo>
                    <a:pt x="14403" y="4200"/>
                  </a:lnTo>
                  <a:lnTo>
                    <a:pt x="14426" y="4200"/>
                  </a:lnTo>
                  <a:lnTo>
                    <a:pt x="14511" y="4168"/>
                  </a:lnTo>
                  <a:lnTo>
                    <a:pt x="14580" y="4137"/>
                  </a:lnTo>
                  <a:lnTo>
                    <a:pt x="14627" y="4089"/>
                  </a:lnTo>
                  <a:lnTo>
                    <a:pt x="14681" y="4042"/>
                  </a:lnTo>
                  <a:lnTo>
                    <a:pt x="14711" y="3995"/>
                  </a:lnTo>
                  <a:lnTo>
                    <a:pt x="14735" y="3916"/>
                  </a:lnTo>
                  <a:lnTo>
                    <a:pt x="14750" y="3868"/>
                  </a:lnTo>
                  <a:lnTo>
                    <a:pt x="14766" y="3805"/>
                  </a:lnTo>
                  <a:lnTo>
                    <a:pt x="14789" y="3663"/>
                  </a:lnTo>
                  <a:lnTo>
                    <a:pt x="14812" y="3568"/>
                  </a:lnTo>
                  <a:lnTo>
                    <a:pt x="14827" y="3537"/>
                  </a:lnTo>
                  <a:lnTo>
                    <a:pt x="14843" y="3489"/>
                  </a:lnTo>
                  <a:lnTo>
                    <a:pt x="14866" y="3458"/>
                  </a:lnTo>
                  <a:lnTo>
                    <a:pt x="14905" y="3458"/>
                  </a:lnTo>
                  <a:lnTo>
                    <a:pt x="14951" y="3474"/>
                  </a:lnTo>
                  <a:lnTo>
                    <a:pt x="15036" y="3553"/>
                  </a:lnTo>
                  <a:lnTo>
                    <a:pt x="15136" y="3632"/>
                  </a:lnTo>
                  <a:lnTo>
                    <a:pt x="15237" y="3726"/>
                  </a:lnTo>
                  <a:lnTo>
                    <a:pt x="15337" y="3868"/>
                  </a:lnTo>
                  <a:lnTo>
                    <a:pt x="15422" y="3995"/>
                  </a:lnTo>
                  <a:lnTo>
                    <a:pt x="15453" y="4058"/>
                  </a:lnTo>
                  <a:lnTo>
                    <a:pt x="15476" y="4121"/>
                  </a:lnTo>
                  <a:lnTo>
                    <a:pt x="15491" y="4200"/>
                  </a:lnTo>
                  <a:lnTo>
                    <a:pt x="15499" y="4247"/>
                  </a:lnTo>
                  <a:lnTo>
                    <a:pt x="15491" y="4405"/>
                  </a:lnTo>
                  <a:lnTo>
                    <a:pt x="15461" y="4658"/>
                  </a:lnTo>
                  <a:lnTo>
                    <a:pt x="15437" y="4800"/>
                  </a:lnTo>
                  <a:lnTo>
                    <a:pt x="15383" y="5037"/>
                  </a:lnTo>
                  <a:lnTo>
                    <a:pt x="15352" y="5274"/>
                  </a:lnTo>
                  <a:lnTo>
                    <a:pt x="15399" y="5274"/>
                  </a:lnTo>
                  <a:lnTo>
                    <a:pt x="15437" y="5258"/>
                  </a:lnTo>
                  <a:lnTo>
                    <a:pt x="15461" y="5242"/>
                  </a:lnTo>
                  <a:lnTo>
                    <a:pt x="15484" y="5211"/>
                  </a:lnTo>
                  <a:lnTo>
                    <a:pt x="15538" y="5147"/>
                  </a:lnTo>
                  <a:lnTo>
                    <a:pt x="15623" y="5100"/>
                  </a:lnTo>
                  <a:lnTo>
                    <a:pt x="15638" y="5368"/>
                  </a:lnTo>
                  <a:lnTo>
                    <a:pt x="15661" y="5574"/>
                  </a:lnTo>
                  <a:lnTo>
                    <a:pt x="15685" y="5668"/>
                  </a:lnTo>
                  <a:lnTo>
                    <a:pt x="15708" y="5747"/>
                  </a:lnTo>
                  <a:lnTo>
                    <a:pt x="15746" y="5811"/>
                  </a:lnTo>
                  <a:lnTo>
                    <a:pt x="15793" y="5889"/>
                  </a:lnTo>
                  <a:lnTo>
                    <a:pt x="15685" y="6126"/>
                  </a:lnTo>
                  <a:lnTo>
                    <a:pt x="15592" y="6347"/>
                  </a:lnTo>
                  <a:lnTo>
                    <a:pt x="15553" y="6458"/>
                  </a:lnTo>
                  <a:lnTo>
                    <a:pt x="15499" y="6679"/>
                  </a:lnTo>
                  <a:lnTo>
                    <a:pt x="15499" y="6916"/>
                  </a:lnTo>
                  <a:lnTo>
                    <a:pt x="15530" y="7137"/>
                  </a:lnTo>
                  <a:lnTo>
                    <a:pt x="15546" y="7232"/>
                  </a:lnTo>
                  <a:lnTo>
                    <a:pt x="15569" y="7342"/>
                  </a:lnTo>
                  <a:lnTo>
                    <a:pt x="15600" y="7405"/>
                  </a:lnTo>
                  <a:lnTo>
                    <a:pt x="15638" y="7437"/>
                  </a:lnTo>
                  <a:lnTo>
                    <a:pt x="15677" y="7453"/>
                  </a:lnTo>
                  <a:lnTo>
                    <a:pt x="15746" y="7453"/>
                  </a:lnTo>
                  <a:lnTo>
                    <a:pt x="15816" y="7437"/>
                  </a:lnTo>
                  <a:lnTo>
                    <a:pt x="15901" y="7405"/>
                  </a:lnTo>
                  <a:lnTo>
                    <a:pt x="15978" y="7358"/>
                  </a:lnTo>
                  <a:lnTo>
                    <a:pt x="16156" y="7232"/>
                  </a:lnTo>
                  <a:lnTo>
                    <a:pt x="16318" y="7105"/>
                  </a:lnTo>
                  <a:lnTo>
                    <a:pt x="16642" y="6789"/>
                  </a:lnTo>
                  <a:lnTo>
                    <a:pt x="16897" y="6553"/>
                  </a:lnTo>
                  <a:lnTo>
                    <a:pt x="16866" y="6332"/>
                  </a:lnTo>
                  <a:lnTo>
                    <a:pt x="16835" y="6158"/>
                  </a:lnTo>
                  <a:lnTo>
                    <a:pt x="16804" y="6000"/>
                  </a:lnTo>
                  <a:lnTo>
                    <a:pt x="16781" y="5889"/>
                  </a:lnTo>
                  <a:lnTo>
                    <a:pt x="17090" y="5889"/>
                  </a:lnTo>
                  <a:lnTo>
                    <a:pt x="17275" y="5905"/>
                  </a:lnTo>
                  <a:lnTo>
                    <a:pt x="17476" y="5905"/>
                  </a:lnTo>
                  <a:lnTo>
                    <a:pt x="17677" y="5889"/>
                  </a:lnTo>
                  <a:lnTo>
                    <a:pt x="17770" y="5858"/>
                  </a:lnTo>
                  <a:lnTo>
                    <a:pt x="17862" y="5795"/>
                  </a:lnTo>
                  <a:lnTo>
                    <a:pt x="17940" y="5732"/>
                  </a:lnTo>
                  <a:lnTo>
                    <a:pt x="18009" y="5668"/>
                  </a:lnTo>
                  <a:lnTo>
                    <a:pt x="18063" y="5558"/>
                  </a:lnTo>
                  <a:lnTo>
                    <a:pt x="18109" y="5432"/>
                  </a:lnTo>
                  <a:lnTo>
                    <a:pt x="18117" y="5353"/>
                  </a:lnTo>
                  <a:lnTo>
                    <a:pt x="18140" y="5274"/>
                  </a:lnTo>
                  <a:lnTo>
                    <a:pt x="18148" y="5179"/>
                  </a:lnTo>
                  <a:lnTo>
                    <a:pt x="18148" y="5100"/>
                  </a:lnTo>
                  <a:lnTo>
                    <a:pt x="18241" y="4942"/>
                  </a:lnTo>
                  <a:lnTo>
                    <a:pt x="18418" y="4595"/>
                  </a:lnTo>
                  <a:lnTo>
                    <a:pt x="18611" y="4232"/>
                  </a:lnTo>
                  <a:lnTo>
                    <a:pt x="18735" y="4011"/>
                  </a:lnTo>
                  <a:lnTo>
                    <a:pt x="18774" y="3979"/>
                  </a:lnTo>
                  <a:lnTo>
                    <a:pt x="18828" y="3932"/>
                  </a:lnTo>
                  <a:lnTo>
                    <a:pt x="18905" y="3932"/>
                  </a:lnTo>
                  <a:lnTo>
                    <a:pt x="18997" y="3916"/>
                  </a:lnTo>
                  <a:lnTo>
                    <a:pt x="19198" y="3932"/>
                  </a:lnTo>
                  <a:lnTo>
                    <a:pt x="19754" y="3932"/>
                  </a:lnTo>
                  <a:lnTo>
                    <a:pt x="19839" y="3916"/>
                  </a:lnTo>
                  <a:lnTo>
                    <a:pt x="19932" y="3884"/>
                  </a:lnTo>
                  <a:lnTo>
                    <a:pt x="20001" y="3837"/>
                  </a:lnTo>
                  <a:lnTo>
                    <a:pt x="20079" y="3821"/>
                  </a:lnTo>
                  <a:lnTo>
                    <a:pt x="20125" y="3805"/>
                  </a:lnTo>
                  <a:lnTo>
                    <a:pt x="20171" y="3758"/>
                  </a:lnTo>
                  <a:lnTo>
                    <a:pt x="20187" y="3711"/>
                  </a:lnTo>
                  <a:lnTo>
                    <a:pt x="20194" y="3663"/>
                  </a:lnTo>
                  <a:lnTo>
                    <a:pt x="20233" y="3584"/>
                  </a:lnTo>
                  <a:lnTo>
                    <a:pt x="20272" y="3474"/>
                  </a:lnTo>
                  <a:lnTo>
                    <a:pt x="20303" y="3379"/>
                  </a:lnTo>
                  <a:lnTo>
                    <a:pt x="20341" y="3268"/>
                  </a:lnTo>
                  <a:lnTo>
                    <a:pt x="20372" y="3158"/>
                  </a:lnTo>
                  <a:lnTo>
                    <a:pt x="20418" y="2889"/>
                  </a:lnTo>
                  <a:lnTo>
                    <a:pt x="20480" y="2637"/>
                  </a:lnTo>
                  <a:lnTo>
                    <a:pt x="20527" y="2384"/>
                  </a:lnTo>
                  <a:lnTo>
                    <a:pt x="20596" y="2132"/>
                  </a:lnTo>
                  <a:lnTo>
                    <a:pt x="20635" y="2005"/>
                  </a:lnTo>
                  <a:lnTo>
                    <a:pt x="20681" y="1911"/>
                  </a:lnTo>
                  <a:lnTo>
                    <a:pt x="20727" y="1784"/>
                  </a:lnTo>
                  <a:lnTo>
                    <a:pt x="20789" y="1705"/>
                  </a:lnTo>
                  <a:lnTo>
                    <a:pt x="20820" y="1768"/>
                  </a:lnTo>
                  <a:lnTo>
                    <a:pt x="20859" y="1816"/>
                  </a:lnTo>
                  <a:lnTo>
                    <a:pt x="20882" y="1832"/>
                  </a:lnTo>
                  <a:lnTo>
                    <a:pt x="20913" y="1847"/>
                  </a:lnTo>
                  <a:lnTo>
                    <a:pt x="20990" y="1847"/>
                  </a:lnTo>
                  <a:lnTo>
                    <a:pt x="21052" y="1816"/>
                  </a:lnTo>
                  <a:lnTo>
                    <a:pt x="21121" y="1784"/>
                  </a:lnTo>
                  <a:lnTo>
                    <a:pt x="21191" y="1784"/>
                  </a:lnTo>
                  <a:lnTo>
                    <a:pt x="21222" y="1800"/>
                  </a:lnTo>
                  <a:lnTo>
                    <a:pt x="21245" y="1816"/>
                  </a:lnTo>
                  <a:lnTo>
                    <a:pt x="21276" y="1879"/>
                  </a:lnTo>
                  <a:lnTo>
                    <a:pt x="21299" y="1942"/>
                  </a:lnTo>
                  <a:lnTo>
                    <a:pt x="21330" y="2084"/>
                  </a:lnTo>
                  <a:lnTo>
                    <a:pt x="21353" y="2226"/>
                  </a:lnTo>
                  <a:lnTo>
                    <a:pt x="21384" y="2384"/>
                  </a:lnTo>
                  <a:lnTo>
                    <a:pt x="21399" y="2542"/>
                  </a:lnTo>
                  <a:lnTo>
                    <a:pt x="21415" y="2874"/>
                  </a:lnTo>
                  <a:lnTo>
                    <a:pt x="21422" y="3205"/>
                  </a:lnTo>
                  <a:lnTo>
                    <a:pt x="21438" y="3553"/>
                  </a:lnTo>
                  <a:lnTo>
                    <a:pt x="21461" y="3853"/>
                  </a:lnTo>
                  <a:lnTo>
                    <a:pt x="21492" y="4011"/>
                  </a:lnTo>
                  <a:lnTo>
                    <a:pt x="21515" y="4168"/>
                  </a:lnTo>
                  <a:lnTo>
                    <a:pt x="21546" y="4295"/>
                  </a:lnTo>
                  <a:lnTo>
                    <a:pt x="21600" y="4437"/>
                  </a:lnTo>
                  <a:lnTo>
                    <a:pt x="21554" y="4516"/>
                  </a:lnTo>
                  <a:lnTo>
                    <a:pt x="21515" y="4611"/>
                  </a:lnTo>
                  <a:lnTo>
                    <a:pt x="21469" y="4674"/>
                  </a:lnTo>
                  <a:lnTo>
                    <a:pt x="21422" y="4721"/>
                  </a:lnTo>
                  <a:lnTo>
                    <a:pt x="21361" y="4768"/>
                  </a:lnTo>
                  <a:lnTo>
                    <a:pt x="21307" y="4832"/>
                  </a:lnTo>
                  <a:lnTo>
                    <a:pt x="21183" y="4863"/>
                  </a:lnTo>
                  <a:lnTo>
                    <a:pt x="21075" y="4847"/>
                  </a:lnTo>
                  <a:lnTo>
                    <a:pt x="21005" y="4816"/>
                  </a:lnTo>
                  <a:lnTo>
                    <a:pt x="20974" y="4800"/>
                  </a:lnTo>
                  <a:lnTo>
                    <a:pt x="20897" y="4832"/>
                  </a:lnTo>
                  <a:lnTo>
                    <a:pt x="20859" y="4863"/>
                  </a:lnTo>
                  <a:lnTo>
                    <a:pt x="20666" y="5163"/>
                  </a:lnTo>
                  <a:lnTo>
                    <a:pt x="20449" y="5511"/>
                  </a:lnTo>
                  <a:lnTo>
                    <a:pt x="20395" y="5605"/>
                  </a:lnTo>
                  <a:lnTo>
                    <a:pt x="20349" y="5716"/>
                  </a:lnTo>
                  <a:lnTo>
                    <a:pt x="20303" y="5842"/>
                  </a:lnTo>
                  <a:lnTo>
                    <a:pt x="20272" y="5968"/>
                  </a:lnTo>
                  <a:lnTo>
                    <a:pt x="20241" y="6111"/>
                  </a:lnTo>
                  <a:lnTo>
                    <a:pt x="20210" y="6268"/>
                  </a:lnTo>
                  <a:lnTo>
                    <a:pt x="20202" y="6426"/>
                  </a:lnTo>
                  <a:lnTo>
                    <a:pt x="20194" y="6616"/>
                  </a:lnTo>
                  <a:lnTo>
                    <a:pt x="20256" y="6853"/>
                  </a:lnTo>
                  <a:lnTo>
                    <a:pt x="20264" y="6979"/>
                  </a:lnTo>
                  <a:lnTo>
                    <a:pt x="20295" y="7153"/>
                  </a:lnTo>
                  <a:lnTo>
                    <a:pt x="20318" y="7216"/>
                  </a:lnTo>
                  <a:lnTo>
                    <a:pt x="20349" y="7295"/>
                  </a:lnTo>
                  <a:lnTo>
                    <a:pt x="20372" y="7326"/>
                  </a:lnTo>
                  <a:lnTo>
                    <a:pt x="20403" y="7342"/>
                  </a:lnTo>
                  <a:lnTo>
                    <a:pt x="20519" y="7168"/>
                  </a:lnTo>
                  <a:lnTo>
                    <a:pt x="20519" y="7342"/>
                  </a:lnTo>
                  <a:lnTo>
                    <a:pt x="20403" y="7389"/>
                  </a:lnTo>
                  <a:lnTo>
                    <a:pt x="20279" y="7437"/>
                  </a:lnTo>
                  <a:lnTo>
                    <a:pt x="20233" y="7453"/>
                  </a:lnTo>
                  <a:lnTo>
                    <a:pt x="20179" y="7453"/>
                  </a:lnTo>
                  <a:lnTo>
                    <a:pt x="20140" y="7437"/>
                  </a:lnTo>
                  <a:lnTo>
                    <a:pt x="20102" y="7405"/>
                  </a:lnTo>
                  <a:lnTo>
                    <a:pt x="20055" y="7468"/>
                  </a:lnTo>
                  <a:lnTo>
                    <a:pt x="19994" y="7547"/>
                  </a:lnTo>
                  <a:lnTo>
                    <a:pt x="19940" y="7595"/>
                  </a:lnTo>
                  <a:lnTo>
                    <a:pt x="19878" y="7626"/>
                  </a:lnTo>
                  <a:lnTo>
                    <a:pt x="19747" y="7674"/>
                  </a:lnTo>
                  <a:lnTo>
                    <a:pt x="19623" y="7737"/>
                  </a:lnTo>
                  <a:lnTo>
                    <a:pt x="19484" y="7768"/>
                  </a:lnTo>
                  <a:lnTo>
                    <a:pt x="19353" y="7816"/>
                  </a:lnTo>
                  <a:lnTo>
                    <a:pt x="19299" y="7847"/>
                  </a:lnTo>
                  <a:lnTo>
                    <a:pt x="19237" y="7895"/>
                  </a:lnTo>
                  <a:lnTo>
                    <a:pt x="19183" y="7958"/>
                  </a:lnTo>
                  <a:lnTo>
                    <a:pt x="19129" y="8005"/>
                  </a:lnTo>
                  <a:lnTo>
                    <a:pt x="19276" y="8005"/>
                  </a:lnTo>
                  <a:lnTo>
                    <a:pt x="19360" y="7989"/>
                  </a:lnTo>
                  <a:lnTo>
                    <a:pt x="19445" y="7942"/>
                  </a:lnTo>
                  <a:lnTo>
                    <a:pt x="19530" y="7942"/>
                  </a:lnTo>
                  <a:lnTo>
                    <a:pt x="19569" y="7958"/>
                  </a:lnTo>
                  <a:lnTo>
                    <a:pt x="19608" y="8005"/>
                  </a:lnTo>
                  <a:lnTo>
                    <a:pt x="19469" y="8068"/>
                  </a:lnTo>
                  <a:lnTo>
                    <a:pt x="19345" y="8132"/>
                  </a:lnTo>
                  <a:lnTo>
                    <a:pt x="19098" y="8132"/>
                  </a:lnTo>
                  <a:lnTo>
                    <a:pt x="18982" y="8068"/>
                  </a:lnTo>
                  <a:lnTo>
                    <a:pt x="18951" y="8132"/>
                  </a:lnTo>
                  <a:lnTo>
                    <a:pt x="18920" y="8179"/>
                  </a:lnTo>
                  <a:lnTo>
                    <a:pt x="18897" y="8226"/>
                  </a:lnTo>
                  <a:lnTo>
                    <a:pt x="18889" y="8305"/>
                  </a:lnTo>
                  <a:lnTo>
                    <a:pt x="18897" y="8368"/>
                  </a:lnTo>
                  <a:lnTo>
                    <a:pt x="18905" y="8416"/>
                  </a:lnTo>
                  <a:lnTo>
                    <a:pt x="18928" y="8463"/>
                  </a:lnTo>
                  <a:lnTo>
                    <a:pt x="18943" y="8511"/>
                  </a:lnTo>
                  <a:lnTo>
                    <a:pt x="18990" y="8589"/>
                  </a:lnTo>
                  <a:lnTo>
                    <a:pt x="19005" y="8621"/>
                  </a:lnTo>
                  <a:lnTo>
                    <a:pt x="18951" y="8874"/>
                  </a:lnTo>
                  <a:lnTo>
                    <a:pt x="18851" y="9268"/>
                  </a:lnTo>
                  <a:lnTo>
                    <a:pt x="18797" y="9458"/>
                  </a:lnTo>
                  <a:lnTo>
                    <a:pt x="18735" y="9616"/>
                  </a:lnTo>
                  <a:lnTo>
                    <a:pt x="18712" y="9679"/>
                  </a:lnTo>
                  <a:lnTo>
                    <a:pt x="18673" y="9758"/>
                  </a:lnTo>
                  <a:lnTo>
                    <a:pt x="18658" y="9758"/>
                  </a:lnTo>
                  <a:lnTo>
                    <a:pt x="18565" y="9521"/>
                  </a:lnTo>
                  <a:lnTo>
                    <a:pt x="18503" y="9647"/>
                  </a:lnTo>
                  <a:lnTo>
                    <a:pt x="18534" y="9805"/>
                  </a:lnTo>
                  <a:lnTo>
                    <a:pt x="18573" y="9916"/>
                  </a:lnTo>
                  <a:lnTo>
                    <a:pt x="18619" y="10105"/>
                  </a:lnTo>
                  <a:lnTo>
                    <a:pt x="18619" y="10184"/>
                  </a:lnTo>
                  <a:lnTo>
                    <a:pt x="18611" y="10279"/>
                  </a:lnTo>
                  <a:lnTo>
                    <a:pt x="18580" y="10421"/>
                  </a:lnTo>
                  <a:lnTo>
                    <a:pt x="18526" y="10595"/>
                  </a:lnTo>
                  <a:lnTo>
                    <a:pt x="18480" y="10784"/>
                  </a:lnTo>
                  <a:lnTo>
                    <a:pt x="18418" y="10974"/>
                  </a:lnTo>
                  <a:lnTo>
                    <a:pt x="18372" y="11132"/>
                  </a:lnTo>
                  <a:lnTo>
                    <a:pt x="18326" y="11258"/>
                  </a:lnTo>
                  <a:lnTo>
                    <a:pt x="18295" y="11289"/>
                  </a:lnTo>
                  <a:lnTo>
                    <a:pt x="18264" y="11116"/>
                  </a:lnTo>
                  <a:lnTo>
                    <a:pt x="18264" y="10800"/>
                  </a:lnTo>
                  <a:lnTo>
                    <a:pt x="18248" y="10642"/>
                  </a:lnTo>
                  <a:lnTo>
                    <a:pt x="18202" y="10389"/>
                  </a:lnTo>
                  <a:lnTo>
                    <a:pt x="18156" y="10153"/>
                  </a:lnTo>
                  <a:lnTo>
                    <a:pt x="18109" y="9947"/>
                  </a:lnTo>
                  <a:lnTo>
                    <a:pt x="18086" y="10168"/>
                  </a:lnTo>
                  <a:lnTo>
                    <a:pt x="18086" y="10311"/>
                  </a:lnTo>
                  <a:lnTo>
                    <a:pt x="18102" y="10500"/>
                  </a:lnTo>
                  <a:lnTo>
                    <a:pt x="18163" y="11005"/>
                  </a:lnTo>
                  <a:lnTo>
                    <a:pt x="18179" y="11226"/>
                  </a:lnTo>
                  <a:lnTo>
                    <a:pt x="18163" y="11368"/>
                  </a:lnTo>
                  <a:lnTo>
                    <a:pt x="18140" y="11511"/>
                  </a:lnTo>
                  <a:lnTo>
                    <a:pt x="18140" y="11542"/>
                  </a:lnTo>
                  <a:lnTo>
                    <a:pt x="18148" y="11589"/>
                  </a:lnTo>
                  <a:lnTo>
                    <a:pt x="18179" y="11637"/>
                  </a:lnTo>
                  <a:lnTo>
                    <a:pt x="18264" y="11637"/>
                  </a:lnTo>
                  <a:lnTo>
                    <a:pt x="18264" y="11984"/>
                  </a:lnTo>
                  <a:lnTo>
                    <a:pt x="18248" y="12032"/>
                  </a:lnTo>
                  <a:lnTo>
                    <a:pt x="18218" y="12111"/>
                  </a:lnTo>
                  <a:lnTo>
                    <a:pt x="18194" y="12142"/>
                  </a:lnTo>
                  <a:lnTo>
                    <a:pt x="18140" y="12189"/>
                  </a:lnTo>
                  <a:lnTo>
                    <a:pt x="18086" y="12189"/>
                  </a:lnTo>
                  <a:lnTo>
                    <a:pt x="18133" y="12347"/>
                  </a:lnTo>
                  <a:lnTo>
                    <a:pt x="18179" y="12411"/>
                  </a:lnTo>
                  <a:lnTo>
                    <a:pt x="18218" y="12426"/>
                  </a:lnTo>
                  <a:lnTo>
                    <a:pt x="18264" y="12442"/>
                  </a:lnTo>
                  <a:lnTo>
                    <a:pt x="18256" y="12553"/>
                  </a:lnTo>
                  <a:lnTo>
                    <a:pt x="18241" y="12616"/>
                  </a:lnTo>
                  <a:lnTo>
                    <a:pt x="18218" y="12663"/>
                  </a:lnTo>
                  <a:lnTo>
                    <a:pt x="18194" y="12695"/>
                  </a:lnTo>
                  <a:lnTo>
                    <a:pt x="18140" y="12742"/>
                  </a:lnTo>
                  <a:lnTo>
                    <a:pt x="18055" y="12742"/>
                  </a:lnTo>
                  <a:lnTo>
                    <a:pt x="18055" y="12932"/>
                  </a:lnTo>
                  <a:lnTo>
                    <a:pt x="18187" y="13074"/>
                  </a:lnTo>
                  <a:lnTo>
                    <a:pt x="18202" y="13105"/>
                  </a:lnTo>
                  <a:lnTo>
                    <a:pt x="18179" y="13216"/>
                  </a:lnTo>
                  <a:lnTo>
                    <a:pt x="18156" y="13295"/>
                  </a:lnTo>
                  <a:lnTo>
                    <a:pt x="18140" y="13358"/>
                  </a:lnTo>
                  <a:lnTo>
                    <a:pt x="18109" y="13389"/>
                  </a:lnTo>
                  <a:lnTo>
                    <a:pt x="18086" y="13405"/>
                  </a:lnTo>
                  <a:lnTo>
                    <a:pt x="18055" y="13421"/>
                  </a:lnTo>
                  <a:lnTo>
                    <a:pt x="18001" y="13437"/>
                  </a:lnTo>
                  <a:lnTo>
                    <a:pt x="17924" y="13532"/>
                  </a:lnTo>
                  <a:lnTo>
                    <a:pt x="17878" y="13595"/>
                  </a:lnTo>
                  <a:lnTo>
                    <a:pt x="17847" y="13642"/>
                  </a:lnTo>
                  <a:lnTo>
                    <a:pt x="17770" y="13705"/>
                  </a:lnTo>
                  <a:lnTo>
                    <a:pt x="17731" y="13705"/>
                  </a:lnTo>
                  <a:lnTo>
                    <a:pt x="17677" y="13768"/>
                  </a:lnTo>
                  <a:lnTo>
                    <a:pt x="17646" y="13816"/>
                  </a:lnTo>
                  <a:lnTo>
                    <a:pt x="17615" y="13847"/>
                  </a:lnTo>
                  <a:lnTo>
                    <a:pt x="17592" y="13895"/>
                  </a:lnTo>
                  <a:lnTo>
                    <a:pt x="17561" y="13989"/>
                  </a:lnTo>
                  <a:lnTo>
                    <a:pt x="17522" y="14084"/>
                  </a:lnTo>
                  <a:lnTo>
                    <a:pt x="17553" y="1413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97BF0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8" name="Freeform 21"/>
            <p:cNvSpPr/>
            <p:nvPr/>
          </p:nvSpPr>
          <p:spPr>
            <a:xfrm>
              <a:off x="1253668" y="1243904"/>
              <a:ext cx="4022674" cy="2085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12" y="19638"/>
                  </a:moveTo>
                  <a:lnTo>
                    <a:pt x="18712" y="19608"/>
                  </a:lnTo>
                  <a:lnTo>
                    <a:pt x="18796" y="19608"/>
                  </a:lnTo>
                  <a:lnTo>
                    <a:pt x="18864" y="19618"/>
                  </a:lnTo>
                  <a:lnTo>
                    <a:pt x="18969" y="19628"/>
                  </a:lnTo>
                  <a:lnTo>
                    <a:pt x="19021" y="19628"/>
                  </a:lnTo>
                  <a:lnTo>
                    <a:pt x="19074" y="19618"/>
                  </a:lnTo>
                  <a:lnTo>
                    <a:pt x="19121" y="19608"/>
                  </a:lnTo>
                  <a:lnTo>
                    <a:pt x="19157" y="19567"/>
                  </a:lnTo>
                  <a:lnTo>
                    <a:pt x="19205" y="19466"/>
                  </a:lnTo>
                  <a:lnTo>
                    <a:pt x="19241" y="19365"/>
                  </a:lnTo>
                  <a:lnTo>
                    <a:pt x="19262" y="19315"/>
                  </a:lnTo>
                  <a:lnTo>
                    <a:pt x="19289" y="19274"/>
                  </a:lnTo>
                  <a:lnTo>
                    <a:pt x="19320" y="19234"/>
                  </a:lnTo>
                  <a:lnTo>
                    <a:pt x="19357" y="19213"/>
                  </a:lnTo>
                  <a:lnTo>
                    <a:pt x="19357" y="19294"/>
                  </a:lnTo>
                  <a:lnTo>
                    <a:pt x="19367" y="19416"/>
                  </a:lnTo>
                  <a:lnTo>
                    <a:pt x="19372" y="19446"/>
                  </a:lnTo>
                  <a:lnTo>
                    <a:pt x="19393" y="19466"/>
                  </a:lnTo>
                  <a:lnTo>
                    <a:pt x="19420" y="19476"/>
                  </a:lnTo>
                  <a:lnTo>
                    <a:pt x="19451" y="19487"/>
                  </a:lnTo>
                  <a:lnTo>
                    <a:pt x="19498" y="19487"/>
                  </a:lnTo>
                  <a:lnTo>
                    <a:pt x="19420" y="19507"/>
                  </a:lnTo>
                  <a:lnTo>
                    <a:pt x="19336" y="19567"/>
                  </a:lnTo>
                  <a:lnTo>
                    <a:pt x="19241" y="19618"/>
                  </a:lnTo>
                  <a:lnTo>
                    <a:pt x="19163" y="19709"/>
                  </a:lnTo>
                  <a:lnTo>
                    <a:pt x="19126" y="19749"/>
                  </a:lnTo>
                  <a:lnTo>
                    <a:pt x="19089" y="19810"/>
                  </a:lnTo>
                  <a:lnTo>
                    <a:pt x="19058" y="19851"/>
                  </a:lnTo>
                  <a:lnTo>
                    <a:pt x="19026" y="19901"/>
                  </a:lnTo>
                  <a:lnTo>
                    <a:pt x="19005" y="19972"/>
                  </a:lnTo>
                  <a:lnTo>
                    <a:pt x="18990" y="20022"/>
                  </a:lnTo>
                  <a:lnTo>
                    <a:pt x="18979" y="20093"/>
                  </a:lnTo>
                  <a:lnTo>
                    <a:pt x="18979" y="20154"/>
                  </a:lnTo>
                  <a:lnTo>
                    <a:pt x="18985" y="20225"/>
                  </a:lnTo>
                  <a:lnTo>
                    <a:pt x="18995" y="20285"/>
                  </a:lnTo>
                  <a:lnTo>
                    <a:pt x="19016" y="20366"/>
                  </a:lnTo>
                  <a:lnTo>
                    <a:pt x="19047" y="20427"/>
                  </a:lnTo>
                  <a:lnTo>
                    <a:pt x="19074" y="20488"/>
                  </a:lnTo>
                  <a:lnTo>
                    <a:pt x="19100" y="20538"/>
                  </a:lnTo>
                  <a:lnTo>
                    <a:pt x="19131" y="20569"/>
                  </a:lnTo>
                  <a:lnTo>
                    <a:pt x="19157" y="20579"/>
                  </a:lnTo>
                  <a:lnTo>
                    <a:pt x="19189" y="20558"/>
                  </a:lnTo>
                  <a:lnTo>
                    <a:pt x="19220" y="20518"/>
                  </a:lnTo>
                  <a:lnTo>
                    <a:pt x="19262" y="20437"/>
                  </a:lnTo>
                  <a:lnTo>
                    <a:pt x="19309" y="20356"/>
                  </a:lnTo>
                  <a:lnTo>
                    <a:pt x="19367" y="20265"/>
                  </a:lnTo>
                  <a:lnTo>
                    <a:pt x="19430" y="20164"/>
                  </a:lnTo>
                  <a:lnTo>
                    <a:pt x="19493" y="20093"/>
                  </a:lnTo>
                  <a:lnTo>
                    <a:pt x="19561" y="20033"/>
                  </a:lnTo>
                  <a:lnTo>
                    <a:pt x="19598" y="20012"/>
                  </a:lnTo>
                  <a:lnTo>
                    <a:pt x="19682" y="19962"/>
                  </a:lnTo>
                  <a:lnTo>
                    <a:pt x="19786" y="19881"/>
                  </a:lnTo>
                  <a:lnTo>
                    <a:pt x="19907" y="19780"/>
                  </a:lnTo>
                  <a:lnTo>
                    <a:pt x="20022" y="19679"/>
                  </a:lnTo>
                  <a:lnTo>
                    <a:pt x="20127" y="19578"/>
                  </a:lnTo>
                  <a:lnTo>
                    <a:pt x="20164" y="19537"/>
                  </a:lnTo>
                  <a:lnTo>
                    <a:pt x="20201" y="19487"/>
                  </a:lnTo>
                  <a:lnTo>
                    <a:pt x="20216" y="19446"/>
                  </a:lnTo>
                  <a:lnTo>
                    <a:pt x="20227" y="19416"/>
                  </a:lnTo>
                  <a:lnTo>
                    <a:pt x="20221" y="19375"/>
                  </a:lnTo>
                  <a:lnTo>
                    <a:pt x="20216" y="19355"/>
                  </a:lnTo>
                  <a:lnTo>
                    <a:pt x="20206" y="19335"/>
                  </a:lnTo>
                  <a:lnTo>
                    <a:pt x="20190" y="19315"/>
                  </a:lnTo>
                  <a:lnTo>
                    <a:pt x="20143" y="19284"/>
                  </a:lnTo>
                  <a:lnTo>
                    <a:pt x="20101" y="19264"/>
                  </a:lnTo>
                  <a:lnTo>
                    <a:pt x="19996" y="19224"/>
                  </a:lnTo>
                  <a:lnTo>
                    <a:pt x="19923" y="19213"/>
                  </a:lnTo>
                  <a:lnTo>
                    <a:pt x="19876" y="19213"/>
                  </a:lnTo>
                  <a:lnTo>
                    <a:pt x="19828" y="19193"/>
                  </a:lnTo>
                  <a:lnTo>
                    <a:pt x="19771" y="19173"/>
                  </a:lnTo>
                  <a:lnTo>
                    <a:pt x="19718" y="19143"/>
                  </a:lnTo>
                  <a:lnTo>
                    <a:pt x="19661" y="19092"/>
                  </a:lnTo>
                  <a:lnTo>
                    <a:pt x="19608" y="19052"/>
                  </a:lnTo>
                  <a:lnTo>
                    <a:pt x="19556" y="18981"/>
                  </a:lnTo>
                  <a:lnTo>
                    <a:pt x="19498" y="18930"/>
                  </a:lnTo>
                  <a:lnTo>
                    <a:pt x="19451" y="18870"/>
                  </a:lnTo>
                  <a:lnTo>
                    <a:pt x="19404" y="18789"/>
                  </a:lnTo>
                  <a:lnTo>
                    <a:pt x="19362" y="18718"/>
                  </a:lnTo>
                  <a:lnTo>
                    <a:pt x="19299" y="18556"/>
                  </a:lnTo>
                  <a:lnTo>
                    <a:pt x="19278" y="18485"/>
                  </a:lnTo>
                  <a:lnTo>
                    <a:pt x="19262" y="18394"/>
                  </a:lnTo>
                  <a:lnTo>
                    <a:pt x="19262" y="18273"/>
                  </a:lnTo>
                  <a:lnTo>
                    <a:pt x="19273" y="18233"/>
                  </a:lnTo>
                  <a:lnTo>
                    <a:pt x="19283" y="18182"/>
                  </a:lnTo>
                  <a:lnTo>
                    <a:pt x="19299" y="18131"/>
                  </a:lnTo>
                  <a:lnTo>
                    <a:pt x="19320" y="18081"/>
                  </a:lnTo>
                  <a:lnTo>
                    <a:pt x="19351" y="17960"/>
                  </a:lnTo>
                  <a:lnTo>
                    <a:pt x="19357" y="17889"/>
                  </a:lnTo>
                  <a:lnTo>
                    <a:pt x="19320" y="17879"/>
                  </a:lnTo>
                  <a:lnTo>
                    <a:pt x="19262" y="17869"/>
                  </a:lnTo>
                  <a:lnTo>
                    <a:pt x="19137" y="17848"/>
                  </a:lnTo>
                  <a:lnTo>
                    <a:pt x="19163" y="17798"/>
                  </a:lnTo>
                  <a:lnTo>
                    <a:pt x="19189" y="17767"/>
                  </a:lnTo>
                  <a:lnTo>
                    <a:pt x="19210" y="17737"/>
                  </a:lnTo>
                  <a:lnTo>
                    <a:pt x="19273" y="17697"/>
                  </a:lnTo>
                  <a:lnTo>
                    <a:pt x="19336" y="17626"/>
                  </a:lnTo>
                  <a:lnTo>
                    <a:pt x="19399" y="17565"/>
                  </a:lnTo>
                  <a:lnTo>
                    <a:pt x="19446" y="17484"/>
                  </a:lnTo>
                  <a:lnTo>
                    <a:pt x="19472" y="17434"/>
                  </a:lnTo>
                  <a:lnTo>
                    <a:pt x="19488" y="17393"/>
                  </a:lnTo>
                  <a:lnTo>
                    <a:pt x="19498" y="17322"/>
                  </a:lnTo>
                  <a:lnTo>
                    <a:pt x="19498" y="17211"/>
                  </a:lnTo>
                  <a:lnTo>
                    <a:pt x="19477" y="17130"/>
                  </a:lnTo>
                  <a:lnTo>
                    <a:pt x="19451" y="17090"/>
                  </a:lnTo>
                  <a:lnTo>
                    <a:pt x="19409" y="17049"/>
                  </a:lnTo>
                  <a:lnTo>
                    <a:pt x="19372" y="17039"/>
                  </a:lnTo>
                  <a:lnTo>
                    <a:pt x="19346" y="17029"/>
                  </a:lnTo>
                  <a:lnTo>
                    <a:pt x="19037" y="17029"/>
                  </a:lnTo>
                  <a:lnTo>
                    <a:pt x="18901" y="17049"/>
                  </a:lnTo>
                  <a:lnTo>
                    <a:pt x="18843" y="17080"/>
                  </a:lnTo>
                  <a:lnTo>
                    <a:pt x="18780" y="17110"/>
                  </a:lnTo>
                  <a:lnTo>
                    <a:pt x="18681" y="17191"/>
                  </a:lnTo>
                  <a:lnTo>
                    <a:pt x="18576" y="17292"/>
                  </a:lnTo>
                  <a:lnTo>
                    <a:pt x="18487" y="17403"/>
                  </a:lnTo>
                  <a:lnTo>
                    <a:pt x="18397" y="17484"/>
                  </a:lnTo>
                  <a:lnTo>
                    <a:pt x="18350" y="17535"/>
                  </a:lnTo>
                  <a:lnTo>
                    <a:pt x="18303" y="17565"/>
                  </a:lnTo>
                  <a:lnTo>
                    <a:pt x="18261" y="17596"/>
                  </a:lnTo>
                  <a:lnTo>
                    <a:pt x="18209" y="17616"/>
                  </a:lnTo>
                  <a:lnTo>
                    <a:pt x="18230" y="17535"/>
                  </a:lnTo>
                  <a:lnTo>
                    <a:pt x="18261" y="17464"/>
                  </a:lnTo>
                  <a:lnTo>
                    <a:pt x="18282" y="17413"/>
                  </a:lnTo>
                  <a:lnTo>
                    <a:pt x="18308" y="17363"/>
                  </a:lnTo>
                  <a:lnTo>
                    <a:pt x="18366" y="17292"/>
                  </a:lnTo>
                  <a:lnTo>
                    <a:pt x="18429" y="17231"/>
                  </a:lnTo>
                  <a:lnTo>
                    <a:pt x="18565" y="17130"/>
                  </a:lnTo>
                  <a:lnTo>
                    <a:pt x="18602" y="17080"/>
                  </a:lnTo>
                  <a:lnTo>
                    <a:pt x="18639" y="17039"/>
                  </a:lnTo>
                  <a:lnTo>
                    <a:pt x="18681" y="16979"/>
                  </a:lnTo>
                  <a:lnTo>
                    <a:pt x="18712" y="16918"/>
                  </a:lnTo>
                  <a:lnTo>
                    <a:pt x="18754" y="16827"/>
                  </a:lnTo>
                  <a:lnTo>
                    <a:pt x="18770" y="16756"/>
                  </a:lnTo>
                  <a:lnTo>
                    <a:pt x="18785" y="16675"/>
                  </a:lnTo>
                  <a:lnTo>
                    <a:pt x="18806" y="16554"/>
                  </a:lnTo>
                  <a:lnTo>
                    <a:pt x="18833" y="16503"/>
                  </a:lnTo>
                  <a:lnTo>
                    <a:pt x="18848" y="16483"/>
                  </a:lnTo>
                  <a:lnTo>
                    <a:pt x="18869" y="16443"/>
                  </a:lnTo>
                  <a:lnTo>
                    <a:pt x="18901" y="16422"/>
                  </a:lnTo>
                  <a:lnTo>
                    <a:pt x="18937" y="16402"/>
                  </a:lnTo>
                  <a:lnTo>
                    <a:pt x="19053" y="16352"/>
                  </a:lnTo>
                  <a:lnTo>
                    <a:pt x="19157" y="16311"/>
                  </a:lnTo>
                  <a:lnTo>
                    <a:pt x="19262" y="16291"/>
                  </a:lnTo>
                  <a:lnTo>
                    <a:pt x="19362" y="16291"/>
                  </a:lnTo>
                  <a:lnTo>
                    <a:pt x="19467" y="16301"/>
                  </a:lnTo>
                  <a:lnTo>
                    <a:pt x="19566" y="16311"/>
                  </a:lnTo>
                  <a:lnTo>
                    <a:pt x="19682" y="16331"/>
                  </a:lnTo>
                  <a:lnTo>
                    <a:pt x="19802" y="16331"/>
                  </a:lnTo>
                  <a:lnTo>
                    <a:pt x="19965" y="16342"/>
                  </a:lnTo>
                  <a:lnTo>
                    <a:pt x="20101" y="16362"/>
                  </a:lnTo>
                  <a:lnTo>
                    <a:pt x="20227" y="16382"/>
                  </a:lnTo>
                  <a:lnTo>
                    <a:pt x="20342" y="16382"/>
                  </a:lnTo>
                  <a:lnTo>
                    <a:pt x="20400" y="16372"/>
                  </a:lnTo>
                  <a:lnTo>
                    <a:pt x="20457" y="16352"/>
                  </a:lnTo>
                  <a:lnTo>
                    <a:pt x="20505" y="16331"/>
                  </a:lnTo>
                  <a:lnTo>
                    <a:pt x="20557" y="16281"/>
                  </a:lnTo>
                  <a:lnTo>
                    <a:pt x="20604" y="16220"/>
                  </a:lnTo>
                  <a:lnTo>
                    <a:pt x="20651" y="16139"/>
                  </a:lnTo>
                  <a:lnTo>
                    <a:pt x="20704" y="16058"/>
                  </a:lnTo>
                  <a:lnTo>
                    <a:pt x="20751" y="15937"/>
                  </a:lnTo>
                  <a:lnTo>
                    <a:pt x="20777" y="15876"/>
                  </a:lnTo>
                  <a:lnTo>
                    <a:pt x="20824" y="15836"/>
                  </a:lnTo>
                  <a:lnTo>
                    <a:pt x="20871" y="15775"/>
                  </a:lnTo>
                  <a:lnTo>
                    <a:pt x="20934" y="15735"/>
                  </a:lnTo>
                  <a:lnTo>
                    <a:pt x="21071" y="15644"/>
                  </a:lnTo>
                  <a:lnTo>
                    <a:pt x="21217" y="15563"/>
                  </a:lnTo>
                  <a:lnTo>
                    <a:pt x="21291" y="15502"/>
                  </a:lnTo>
                  <a:lnTo>
                    <a:pt x="21359" y="15452"/>
                  </a:lnTo>
                  <a:lnTo>
                    <a:pt x="21422" y="15401"/>
                  </a:lnTo>
                  <a:lnTo>
                    <a:pt x="21479" y="15330"/>
                  </a:lnTo>
                  <a:lnTo>
                    <a:pt x="21532" y="15270"/>
                  </a:lnTo>
                  <a:lnTo>
                    <a:pt x="21579" y="15148"/>
                  </a:lnTo>
                  <a:lnTo>
                    <a:pt x="21584" y="15098"/>
                  </a:lnTo>
                  <a:lnTo>
                    <a:pt x="21600" y="15047"/>
                  </a:lnTo>
                  <a:lnTo>
                    <a:pt x="21600" y="15007"/>
                  </a:lnTo>
                  <a:lnTo>
                    <a:pt x="21595" y="14865"/>
                  </a:lnTo>
                  <a:lnTo>
                    <a:pt x="21579" y="14744"/>
                  </a:lnTo>
                  <a:lnTo>
                    <a:pt x="21569" y="14643"/>
                  </a:lnTo>
                  <a:lnTo>
                    <a:pt x="21548" y="14542"/>
                  </a:lnTo>
                  <a:lnTo>
                    <a:pt x="21495" y="14370"/>
                  </a:lnTo>
                  <a:lnTo>
                    <a:pt x="21432" y="14188"/>
                  </a:lnTo>
                  <a:lnTo>
                    <a:pt x="21427" y="14188"/>
                  </a:lnTo>
                  <a:lnTo>
                    <a:pt x="21422" y="14167"/>
                  </a:lnTo>
                  <a:lnTo>
                    <a:pt x="21417" y="14157"/>
                  </a:lnTo>
                  <a:lnTo>
                    <a:pt x="21417" y="14127"/>
                  </a:lnTo>
                  <a:lnTo>
                    <a:pt x="21422" y="14087"/>
                  </a:lnTo>
                  <a:lnTo>
                    <a:pt x="21422" y="14036"/>
                  </a:lnTo>
                  <a:lnTo>
                    <a:pt x="21417" y="13996"/>
                  </a:lnTo>
                  <a:lnTo>
                    <a:pt x="21406" y="13955"/>
                  </a:lnTo>
                  <a:lnTo>
                    <a:pt x="21375" y="13904"/>
                  </a:lnTo>
                  <a:lnTo>
                    <a:pt x="21375" y="13712"/>
                  </a:lnTo>
                  <a:lnTo>
                    <a:pt x="21291" y="13803"/>
                  </a:lnTo>
                  <a:lnTo>
                    <a:pt x="21191" y="13884"/>
                  </a:lnTo>
                  <a:lnTo>
                    <a:pt x="21076" y="13975"/>
                  </a:lnTo>
                  <a:lnTo>
                    <a:pt x="20961" y="14056"/>
                  </a:lnTo>
                  <a:lnTo>
                    <a:pt x="20840" y="14117"/>
                  </a:lnTo>
                  <a:lnTo>
                    <a:pt x="20725" y="14167"/>
                  </a:lnTo>
                  <a:lnTo>
                    <a:pt x="20620" y="14208"/>
                  </a:lnTo>
                  <a:lnTo>
                    <a:pt x="20531" y="14218"/>
                  </a:lnTo>
                  <a:lnTo>
                    <a:pt x="20447" y="14137"/>
                  </a:lnTo>
                  <a:lnTo>
                    <a:pt x="20620" y="14016"/>
                  </a:lnTo>
                  <a:lnTo>
                    <a:pt x="20850" y="13884"/>
                  </a:lnTo>
                  <a:lnTo>
                    <a:pt x="20961" y="13813"/>
                  </a:lnTo>
                  <a:lnTo>
                    <a:pt x="21055" y="13722"/>
                  </a:lnTo>
                  <a:lnTo>
                    <a:pt x="21102" y="13682"/>
                  </a:lnTo>
                  <a:lnTo>
                    <a:pt x="21134" y="13621"/>
                  </a:lnTo>
                  <a:lnTo>
                    <a:pt x="21175" y="13520"/>
                  </a:lnTo>
                  <a:lnTo>
                    <a:pt x="21134" y="13419"/>
                  </a:lnTo>
                  <a:lnTo>
                    <a:pt x="21097" y="13318"/>
                  </a:lnTo>
                  <a:lnTo>
                    <a:pt x="21050" y="13328"/>
                  </a:lnTo>
                  <a:lnTo>
                    <a:pt x="20997" y="13328"/>
                  </a:lnTo>
                  <a:lnTo>
                    <a:pt x="20945" y="13318"/>
                  </a:lnTo>
                  <a:lnTo>
                    <a:pt x="20898" y="13308"/>
                  </a:lnTo>
                  <a:lnTo>
                    <a:pt x="20840" y="13288"/>
                  </a:lnTo>
                  <a:lnTo>
                    <a:pt x="20782" y="13257"/>
                  </a:lnTo>
                  <a:lnTo>
                    <a:pt x="20730" y="13217"/>
                  </a:lnTo>
                  <a:lnTo>
                    <a:pt x="20678" y="13187"/>
                  </a:lnTo>
                  <a:lnTo>
                    <a:pt x="20625" y="13136"/>
                  </a:lnTo>
                  <a:lnTo>
                    <a:pt x="20578" y="13075"/>
                  </a:lnTo>
                  <a:lnTo>
                    <a:pt x="20541" y="13025"/>
                  </a:lnTo>
                  <a:lnTo>
                    <a:pt x="20499" y="12944"/>
                  </a:lnTo>
                  <a:lnTo>
                    <a:pt x="20473" y="12873"/>
                  </a:lnTo>
                  <a:lnTo>
                    <a:pt x="20447" y="12782"/>
                  </a:lnTo>
                  <a:lnTo>
                    <a:pt x="20431" y="12681"/>
                  </a:lnTo>
                  <a:lnTo>
                    <a:pt x="20426" y="12570"/>
                  </a:lnTo>
                  <a:lnTo>
                    <a:pt x="20426" y="12539"/>
                  </a:lnTo>
                  <a:lnTo>
                    <a:pt x="20353" y="12529"/>
                  </a:lnTo>
                  <a:lnTo>
                    <a:pt x="20290" y="12499"/>
                  </a:lnTo>
                  <a:lnTo>
                    <a:pt x="20227" y="12458"/>
                  </a:lnTo>
                  <a:lnTo>
                    <a:pt x="20180" y="12398"/>
                  </a:lnTo>
                  <a:lnTo>
                    <a:pt x="20075" y="12256"/>
                  </a:lnTo>
                  <a:lnTo>
                    <a:pt x="19986" y="12115"/>
                  </a:lnTo>
                  <a:lnTo>
                    <a:pt x="20033" y="12084"/>
                  </a:lnTo>
                  <a:lnTo>
                    <a:pt x="20075" y="12024"/>
                  </a:lnTo>
                  <a:lnTo>
                    <a:pt x="20101" y="11983"/>
                  </a:lnTo>
                  <a:lnTo>
                    <a:pt x="20111" y="11943"/>
                  </a:lnTo>
                  <a:lnTo>
                    <a:pt x="20122" y="11872"/>
                  </a:lnTo>
                  <a:lnTo>
                    <a:pt x="20127" y="11801"/>
                  </a:lnTo>
                  <a:lnTo>
                    <a:pt x="20122" y="11740"/>
                  </a:lnTo>
                  <a:lnTo>
                    <a:pt x="20117" y="11690"/>
                  </a:lnTo>
                  <a:lnTo>
                    <a:pt x="20101" y="11629"/>
                  </a:lnTo>
                  <a:lnTo>
                    <a:pt x="20085" y="11579"/>
                  </a:lnTo>
                  <a:lnTo>
                    <a:pt x="20075" y="11528"/>
                  </a:lnTo>
                  <a:lnTo>
                    <a:pt x="20064" y="11457"/>
                  </a:lnTo>
                  <a:lnTo>
                    <a:pt x="20059" y="11407"/>
                  </a:lnTo>
                  <a:lnTo>
                    <a:pt x="20064" y="11326"/>
                  </a:lnTo>
                  <a:lnTo>
                    <a:pt x="20022" y="11306"/>
                  </a:lnTo>
                  <a:lnTo>
                    <a:pt x="19975" y="11255"/>
                  </a:lnTo>
                  <a:lnTo>
                    <a:pt x="19917" y="11174"/>
                  </a:lnTo>
                  <a:lnTo>
                    <a:pt x="19860" y="11073"/>
                  </a:lnTo>
                  <a:lnTo>
                    <a:pt x="19834" y="11033"/>
                  </a:lnTo>
                  <a:lnTo>
                    <a:pt x="19807" y="10982"/>
                  </a:lnTo>
                  <a:lnTo>
                    <a:pt x="19786" y="10921"/>
                  </a:lnTo>
                  <a:lnTo>
                    <a:pt x="19771" y="10861"/>
                  </a:lnTo>
                  <a:lnTo>
                    <a:pt x="19760" y="10800"/>
                  </a:lnTo>
                  <a:lnTo>
                    <a:pt x="19755" y="10749"/>
                  </a:lnTo>
                  <a:lnTo>
                    <a:pt x="19755" y="10679"/>
                  </a:lnTo>
                  <a:lnTo>
                    <a:pt x="19765" y="10628"/>
                  </a:lnTo>
                  <a:lnTo>
                    <a:pt x="19776" y="10547"/>
                  </a:lnTo>
                  <a:lnTo>
                    <a:pt x="19781" y="10497"/>
                  </a:lnTo>
                  <a:lnTo>
                    <a:pt x="19776" y="10426"/>
                  </a:lnTo>
                  <a:lnTo>
                    <a:pt x="19760" y="10375"/>
                  </a:lnTo>
                  <a:lnTo>
                    <a:pt x="19739" y="10325"/>
                  </a:lnTo>
                  <a:lnTo>
                    <a:pt x="19713" y="10264"/>
                  </a:lnTo>
                  <a:lnTo>
                    <a:pt x="19687" y="10224"/>
                  </a:lnTo>
                  <a:lnTo>
                    <a:pt x="19655" y="10163"/>
                  </a:lnTo>
                  <a:lnTo>
                    <a:pt x="19587" y="10062"/>
                  </a:lnTo>
                  <a:lnTo>
                    <a:pt x="19535" y="9951"/>
                  </a:lnTo>
                  <a:lnTo>
                    <a:pt x="19503" y="9880"/>
                  </a:lnTo>
                  <a:lnTo>
                    <a:pt x="19482" y="9809"/>
                  </a:lnTo>
                  <a:lnTo>
                    <a:pt x="19472" y="9728"/>
                  </a:lnTo>
                  <a:lnTo>
                    <a:pt x="19461" y="9657"/>
                  </a:lnTo>
                  <a:lnTo>
                    <a:pt x="19320" y="9455"/>
                  </a:lnTo>
                  <a:lnTo>
                    <a:pt x="19252" y="9526"/>
                  </a:lnTo>
                  <a:lnTo>
                    <a:pt x="19178" y="9627"/>
                  </a:lnTo>
                  <a:lnTo>
                    <a:pt x="19147" y="9698"/>
                  </a:lnTo>
                  <a:lnTo>
                    <a:pt x="19121" y="9758"/>
                  </a:lnTo>
                  <a:lnTo>
                    <a:pt x="19100" y="9839"/>
                  </a:lnTo>
                  <a:lnTo>
                    <a:pt x="19095" y="9880"/>
                  </a:lnTo>
                  <a:lnTo>
                    <a:pt x="19095" y="9930"/>
                  </a:lnTo>
                  <a:lnTo>
                    <a:pt x="19084" y="10031"/>
                  </a:lnTo>
                  <a:lnTo>
                    <a:pt x="19068" y="10102"/>
                  </a:lnTo>
                  <a:lnTo>
                    <a:pt x="19053" y="10183"/>
                  </a:lnTo>
                  <a:lnTo>
                    <a:pt x="19021" y="10254"/>
                  </a:lnTo>
                  <a:lnTo>
                    <a:pt x="18995" y="10335"/>
                  </a:lnTo>
                  <a:lnTo>
                    <a:pt x="18958" y="10396"/>
                  </a:lnTo>
                  <a:lnTo>
                    <a:pt x="18927" y="10476"/>
                  </a:lnTo>
                  <a:lnTo>
                    <a:pt x="18885" y="10537"/>
                  </a:lnTo>
                  <a:lnTo>
                    <a:pt x="18848" y="10608"/>
                  </a:lnTo>
                  <a:lnTo>
                    <a:pt x="18806" y="10669"/>
                  </a:lnTo>
                  <a:lnTo>
                    <a:pt x="18764" y="10719"/>
                  </a:lnTo>
                  <a:lnTo>
                    <a:pt x="18722" y="10760"/>
                  </a:lnTo>
                  <a:lnTo>
                    <a:pt x="18681" y="10790"/>
                  </a:lnTo>
                  <a:lnTo>
                    <a:pt x="18633" y="10810"/>
                  </a:lnTo>
                  <a:lnTo>
                    <a:pt x="18591" y="10820"/>
                  </a:lnTo>
                  <a:lnTo>
                    <a:pt x="18539" y="10800"/>
                  </a:lnTo>
                  <a:lnTo>
                    <a:pt x="18513" y="10780"/>
                  </a:lnTo>
                  <a:lnTo>
                    <a:pt x="18497" y="10760"/>
                  </a:lnTo>
                  <a:lnTo>
                    <a:pt x="18455" y="10689"/>
                  </a:lnTo>
                  <a:lnTo>
                    <a:pt x="18429" y="10628"/>
                  </a:lnTo>
                  <a:lnTo>
                    <a:pt x="18403" y="10547"/>
                  </a:lnTo>
                  <a:lnTo>
                    <a:pt x="18371" y="10497"/>
                  </a:lnTo>
                  <a:lnTo>
                    <a:pt x="18361" y="10466"/>
                  </a:lnTo>
                  <a:lnTo>
                    <a:pt x="18345" y="10456"/>
                  </a:lnTo>
                  <a:lnTo>
                    <a:pt x="18329" y="10426"/>
                  </a:lnTo>
                  <a:lnTo>
                    <a:pt x="18308" y="10426"/>
                  </a:lnTo>
                  <a:lnTo>
                    <a:pt x="18282" y="10416"/>
                  </a:lnTo>
                  <a:lnTo>
                    <a:pt x="18256" y="10396"/>
                  </a:lnTo>
                  <a:lnTo>
                    <a:pt x="18230" y="10355"/>
                  </a:lnTo>
                  <a:lnTo>
                    <a:pt x="18188" y="10234"/>
                  </a:lnTo>
                  <a:lnTo>
                    <a:pt x="18167" y="10143"/>
                  </a:lnTo>
                  <a:lnTo>
                    <a:pt x="18151" y="10072"/>
                  </a:lnTo>
                  <a:lnTo>
                    <a:pt x="18135" y="9971"/>
                  </a:lnTo>
                  <a:lnTo>
                    <a:pt x="18114" y="9779"/>
                  </a:lnTo>
                  <a:lnTo>
                    <a:pt x="18088" y="9576"/>
                  </a:lnTo>
                  <a:lnTo>
                    <a:pt x="18078" y="9384"/>
                  </a:lnTo>
                  <a:lnTo>
                    <a:pt x="18067" y="9212"/>
                  </a:lnTo>
                  <a:lnTo>
                    <a:pt x="18062" y="9182"/>
                  </a:lnTo>
                  <a:lnTo>
                    <a:pt x="18057" y="9142"/>
                  </a:lnTo>
                  <a:lnTo>
                    <a:pt x="18046" y="9111"/>
                  </a:lnTo>
                  <a:lnTo>
                    <a:pt x="18031" y="9071"/>
                  </a:lnTo>
                  <a:lnTo>
                    <a:pt x="18004" y="9030"/>
                  </a:lnTo>
                  <a:lnTo>
                    <a:pt x="17973" y="9000"/>
                  </a:lnTo>
                  <a:lnTo>
                    <a:pt x="17884" y="8939"/>
                  </a:lnTo>
                  <a:lnTo>
                    <a:pt x="17742" y="8879"/>
                  </a:lnTo>
                  <a:lnTo>
                    <a:pt x="17700" y="8858"/>
                  </a:lnTo>
                  <a:lnTo>
                    <a:pt x="17658" y="8818"/>
                  </a:lnTo>
                  <a:lnTo>
                    <a:pt x="17622" y="8778"/>
                  </a:lnTo>
                  <a:lnTo>
                    <a:pt x="17590" y="8717"/>
                  </a:lnTo>
                  <a:lnTo>
                    <a:pt x="17564" y="8646"/>
                  </a:lnTo>
                  <a:lnTo>
                    <a:pt x="17559" y="8606"/>
                  </a:lnTo>
                  <a:lnTo>
                    <a:pt x="17554" y="8545"/>
                  </a:lnTo>
                  <a:lnTo>
                    <a:pt x="17548" y="8494"/>
                  </a:lnTo>
                  <a:lnTo>
                    <a:pt x="17548" y="8444"/>
                  </a:lnTo>
                  <a:lnTo>
                    <a:pt x="17501" y="8424"/>
                  </a:lnTo>
                  <a:lnTo>
                    <a:pt x="17459" y="8393"/>
                  </a:lnTo>
                  <a:lnTo>
                    <a:pt x="17428" y="8363"/>
                  </a:lnTo>
                  <a:lnTo>
                    <a:pt x="17391" y="8333"/>
                  </a:lnTo>
                  <a:lnTo>
                    <a:pt x="17276" y="8110"/>
                  </a:lnTo>
                  <a:lnTo>
                    <a:pt x="17213" y="7999"/>
                  </a:lnTo>
                  <a:lnTo>
                    <a:pt x="17150" y="7908"/>
                  </a:lnTo>
                  <a:lnTo>
                    <a:pt x="17119" y="7867"/>
                  </a:lnTo>
                  <a:lnTo>
                    <a:pt x="17082" y="7837"/>
                  </a:lnTo>
                  <a:lnTo>
                    <a:pt x="17045" y="7817"/>
                  </a:lnTo>
                  <a:lnTo>
                    <a:pt x="16956" y="7817"/>
                  </a:lnTo>
                  <a:lnTo>
                    <a:pt x="16904" y="7857"/>
                  </a:lnTo>
                  <a:lnTo>
                    <a:pt x="16877" y="7888"/>
                  </a:lnTo>
                  <a:lnTo>
                    <a:pt x="16856" y="7928"/>
                  </a:lnTo>
                  <a:lnTo>
                    <a:pt x="16825" y="7948"/>
                  </a:lnTo>
                  <a:lnTo>
                    <a:pt x="16799" y="7969"/>
                  </a:lnTo>
                  <a:lnTo>
                    <a:pt x="16762" y="7969"/>
                  </a:lnTo>
                  <a:lnTo>
                    <a:pt x="16663" y="7958"/>
                  </a:lnTo>
                  <a:lnTo>
                    <a:pt x="16579" y="7928"/>
                  </a:lnTo>
                  <a:lnTo>
                    <a:pt x="16495" y="7878"/>
                  </a:lnTo>
                  <a:lnTo>
                    <a:pt x="16416" y="7837"/>
                  </a:lnTo>
                  <a:lnTo>
                    <a:pt x="16338" y="7787"/>
                  </a:lnTo>
                  <a:lnTo>
                    <a:pt x="16248" y="7736"/>
                  </a:lnTo>
                  <a:lnTo>
                    <a:pt x="16165" y="7706"/>
                  </a:lnTo>
                  <a:lnTo>
                    <a:pt x="16070" y="7696"/>
                  </a:lnTo>
                  <a:lnTo>
                    <a:pt x="16023" y="7706"/>
                  </a:lnTo>
                  <a:lnTo>
                    <a:pt x="15981" y="7716"/>
                  </a:lnTo>
                  <a:lnTo>
                    <a:pt x="15934" y="7746"/>
                  </a:lnTo>
                  <a:lnTo>
                    <a:pt x="15892" y="7797"/>
                  </a:lnTo>
                  <a:lnTo>
                    <a:pt x="15861" y="7847"/>
                  </a:lnTo>
                  <a:lnTo>
                    <a:pt x="15829" y="7928"/>
                  </a:lnTo>
                  <a:lnTo>
                    <a:pt x="15824" y="7969"/>
                  </a:lnTo>
                  <a:lnTo>
                    <a:pt x="15813" y="8019"/>
                  </a:lnTo>
                  <a:lnTo>
                    <a:pt x="15808" y="8070"/>
                  </a:lnTo>
                  <a:lnTo>
                    <a:pt x="15808" y="8120"/>
                  </a:lnTo>
                  <a:lnTo>
                    <a:pt x="15813" y="8151"/>
                  </a:lnTo>
                  <a:lnTo>
                    <a:pt x="15824" y="8191"/>
                  </a:lnTo>
                  <a:lnTo>
                    <a:pt x="15840" y="8221"/>
                  </a:lnTo>
                  <a:lnTo>
                    <a:pt x="15855" y="8262"/>
                  </a:lnTo>
                  <a:lnTo>
                    <a:pt x="15897" y="8343"/>
                  </a:lnTo>
                  <a:lnTo>
                    <a:pt x="15934" y="8424"/>
                  </a:lnTo>
                  <a:lnTo>
                    <a:pt x="15950" y="8474"/>
                  </a:lnTo>
                  <a:lnTo>
                    <a:pt x="15960" y="8515"/>
                  </a:lnTo>
                  <a:lnTo>
                    <a:pt x="15965" y="8575"/>
                  </a:lnTo>
                  <a:lnTo>
                    <a:pt x="15960" y="8626"/>
                  </a:lnTo>
                  <a:lnTo>
                    <a:pt x="15950" y="8676"/>
                  </a:lnTo>
                  <a:lnTo>
                    <a:pt x="15929" y="8747"/>
                  </a:lnTo>
                  <a:lnTo>
                    <a:pt x="15892" y="8798"/>
                  </a:lnTo>
                  <a:lnTo>
                    <a:pt x="15850" y="8869"/>
                  </a:lnTo>
                  <a:lnTo>
                    <a:pt x="15829" y="8899"/>
                  </a:lnTo>
                  <a:lnTo>
                    <a:pt x="15819" y="8939"/>
                  </a:lnTo>
                  <a:lnTo>
                    <a:pt x="15819" y="8980"/>
                  </a:lnTo>
                  <a:lnTo>
                    <a:pt x="15824" y="9020"/>
                  </a:lnTo>
                  <a:lnTo>
                    <a:pt x="15850" y="9121"/>
                  </a:lnTo>
                  <a:lnTo>
                    <a:pt x="15887" y="9222"/>
                  </a:lnTo>
                  <a:lnTo>
                    <a:pt x="15929" y="9334"/>
                  </a:lnTo>
                  <a:lnTo>
                    <a:pt x="15965" y="9445"/>
                  </a:lnTo>
                  <a:lnTo>
                    <a:pt x="15986" y="9496"/>
                  </a:lnTo>
                  <a:lnTo>
                    <a:pt x="16002" y="9556"/>
                  </a:lnTo>
                  <a:lnTo>
                    <a:pt x="16007" y="9597"/>
                  </a:lnTo>
                  <a:lnTo>
                    <a:pt x="16013" y="9657"/>
                  </a:lnTo>
                  <a:lnTo>
                    <a:pt x="16018" y="9738"/>
                  </a:lnTo>
                  <a:lnTo>
                    <a:pt x="16013" y="9829"/>
                  </a:lnTo>
                  <a:lnTo>
                    <a:pt x="16007" y="9900"/>
                  </a:lnTo>
                  <a:lnTo>
                    <a:pt x="15992" y="9971"/>
                  </a:lnTo>
                  <a:lnTo>
                    <a:pt x="15971" y="10031"/>
                  </a:lnTo>
                  <a:lnTo>
                    <a:pt x="15955" y="10092"/>
                  </a:lnTo>
                  <a:lnTo>
                    <a:pt x="15929" y="10133"/>
                  </a:lnTo>
                  <a:lnTo>
                    <a:pt x="15908" y="10183"/>
                  </a:lnTo>
                  <a:lnTo>
                    <a:pt x="15850" y="10254"/>
                  </a:lnTo>
                  <a:lnTo>
                    <a:pt x="15787" y="10315"/>
                  </a:lnTo>
                  <a:lnTo>
                    <a:pt x="15735" y="10355"/>
                  </a:lnTo>
                  <a:lnTo>
                    <a:pt x="15688" y="10385"/>
                  </a:lnTo>
                  <a:lnTo>
                    <a:pt x="15772" y="10628"/>
                  </a:lnTo>
                  <a:lnTo>
                    <a:pt x="15808" y="10729"/>
                  </a:lnTo>
                  <a:lnTo>
                    <a:pt x="15855" y="10830"/>
                  </a:lnTo>
                  <a:lnTo>
                    <a:pt x="15939" y="11033"/>
                  </a:lnTo>
                  <a:lnTo>
                    <a:pt x="16018" y="11225"/>
                  </a:lnTo>
                  <a:lnTo>
                    <a:pt x="16055" y="11336"/>
                  </a:lnTo>
                  <a:lnTo>
                    <a:pt x="16086" y="11457"/>
                  </a:lnTo>
                  <a:lnTo>
                    <a:pt x="16112" y="11579"/>
                  </a:lnTo>
                  <a:lnTo>
                    <a:pt x="16144" y="11720"/>
                  </a:lnTo>
                  <a:lnTo>
                    <a:pt x="16165" y="11872"/>
                  </a:lnTo>
                  <a:lnTo>
                    <a:pt x="16180" y="12034"/>
                  </a:lnTo>
                  <a:lnTo>
                    <a:pt x="16186" y="12226"/>
                  </a:lnTo>
                  <a:lnTo>
                    <a:pt x="16196" y="12418"/>
                  </a:lnTo>
                  <a:lnTo>
                    <a:pt x="16186" y="12489"/>
                  </a:lnTo>
                  <a:lnTo>
                    <a:pt x="16170" y="12560"/>
                  </a:lnTo>
                  <a:lnTo>
                    <a:pt x="16144" y="12640"/>
                  </a:lnTo>
                  <a:lnTo>
                    <a:pt x="16107" y="12731"/>
                  </a:lnTo>
                  <a:lnTo>
                    <a:pt x="16018" y="12903"/>
                  </a:lnTo>
                  <a:lnTo>
                    <a:pt x="15960" y="13004"/>
                  </a:lnTo>
                  <a:lnTo>
                    <a:pt x="15913" y="13085"/>
                  </a:lnTo>
                  <a:lnTo>
                    <a:pt x="15792" y="13267"/>
                  </a:lnTo>
                  <a:lnTo>
                    <a:pt x="15672" y="13409"/>
                  </a:lnTo>
                  <a:lnTo>
                    <a:pt x="15625" y="13460"/>
                  </a:lnTo>
                  <a:lnTo>
                    <a:pt x="15572" y="13500"/>
                  </a:lnTo>
                  <a:lnTo>
                    <a:pt x="15525" y="13540"/>
                  </a:lnTo>
                  <a:lnTo>
                    <a:pt x="15488" y="13561"/>
                  </a:lnTo>
                  <a:lnTo>
                    <a:pt x="15536" y="13621"/>
                  </a:lnTo>
                  <a:lnTo>
                    <a:pt x="15583" y="13702"/>
                  </a:lnTo>
                  <a:lnTo>
                    <a:pt x="15646" y="13884"/>
                  </a:lnTo>
                  <a:lnTo>
                    <a:pt x="15667" y="13996"/>
                  </a:lnTo>
                  <a:lnTo>
                    <a:pt x="15698" y="14218"/>
                  </a:lnTo>
                  <a:lnTo>
                    <a:pt x="15709" y="14339"/>
                  </a:lnTo>
                  <a:lnTo>
                    <a:pt x="15719" y="14562"/>
                  </a:lnTo>
                  <a:lnTo>
                    <a:pt x="15735" y="14784"/>
                  </a:lnTo>
                  <a:lnTo>
                    <a:pt x="15740" y="14885"/>
                  </a:lnTo>
                  <a:lnTo>
                    <a:pt x="15751" y="14966"/>
                  </a:lnTo>
                  <a:lnTo>
                    <a:pt x="15772" y="15047"/>
                  </a:lnTo>
                  <a:lnTo>
                    <a:pt x="15792" y="15108"/>
                  </a:lnTo>
                  <a:lnTo>
                    <a:pt x="15682" y="15320"/>
                  </a:lnTo>
                  <a:lnTo>
                    <a:pt x="15661" y="15371"/>
                  </a:lnTo>
                  <a:lnTo>
                    <a:pt x="15640" y="15442"/>
                  </a:lnTo>
                  <a:lnTo>
                    <a:pt x="15630" y="15502"/>
                  </a:lnTo>
                  <a:lnTo>
                    <a:pt x="15609" y="15502"/>
                  </a:lnTo>
                  <a:lnTo>
                    <a:pt x="15593" y="15522"/>
                  </a:lnTo>
                  <a:lnTo>
                    <a:pt x="15572" y="15543"/>
                  </a:lnTo>
                  <a:lnTo>
                    <a:pt x="15557" y="15563"/>
                  </a:lnTo>
                  <a:lnTo>
                    <a:pt x="15520" y="15613"/>
                  </a:lnTo>
                  <a:lnTo>
                    <a:pt x="15494" y="15674"/>
                  </a:lnTo>
                  <a:lnTo>
                    <a:pt x="15457" y="15715"/>
                  </a:lnTo>
                  <a:lnTo>
                    <a:pt x="15431" y="15755"/>
                  </a:lnTo>
                  <a:lnTo>
                    <a:pt x="15415" y="15765"/>
                  </a:lnTo>
                  <a:lnTo>
                    <a:pt x="15394" y="15765"/>
                  </a:lnTo>
                  <a:lnTo>
                    <a:pt x="15378" y="15755"/>
                  </a:lnTo>
                  <a:lnTo>
                    <a:pt x="15368" y="15735"/>
                  </a:lnTo>
                  <a:lnTo>
                    <a:pt x="15284" y="15603"/>
                  </a:lnTo>
                  <a:lnTo>
                    <a:pt x="15190" y="15442"/>
                  </a:lnTo>
                  <a:lnTo>
                    <a:pt x="15101" y="15280"/>
                  </a:lnTo>
                  <a:lnTo>
                    <a:pt x="15022" y="15098"/>
                  </a:lnTo>
                  <a:lnTo>
                    <a:pt x="14949" y="14916"/>
                  </a:lnTo>
                  <a:lnTo>
                    <a:pt x="14922" y="14815"/>
                  </a:lnTo>
                  <a:lnTo>
                    <a:pt x="14891" y="14724"/>
                  </a:lnTo>
                  <a:lnTo>
                    <a:pt x="14870" y="14622"/>
                  </a:lnTo>
                  <a:lnTo>
                    <a:pt x="14854" y="14531"/>
                  </a:lnTo>
                  <a:lnTo>
                    <a:pt x="14849" y="14430"/>
                  </a:lnTo>
                  <a:lnTo>
                    <a:pt x="14844" y="14339"/>
                  </a:lnTo>
                  <a:lnTo>
                    <a:pt x="14844" y="14137"/>
                  </a:lnTo>
                  <a:lnTo>
                    <a:pt x="14849" y="13955"/>
                  </a:lnTo>
                  <a:lnTo>
                    <a:pt x="14844" y="13763"/>
                  </a:lnTo>
                  <a:lnTo>
                    <a:pt x="14828" y="13601"/>
                  </a:lnTo>
                  <a:lnTo>
                    <a:pt x="14823" y="13530"/>
                  </a:lnTo>
                  <a:lnTo>
                    <a:pt x="14812" y="13449"/>
                  </a:lnTo>
                  <a:lnTo>
                    <a:pt x="14797" y="13369"/>
                  </a:lnTo>
                  <a:lnTo>
                    <a:pt x="14776" y="13308"/>
                  </a:lnTo>
                  <a:lnTo>
                    <a:pt x="14749" y="13227"/>
                  </a:lnTo>
                  <a:lnTo>
                    <a:pt x="14718" y="13166"/>
                  </a:lnTo>
                  <a:lnTo>
                    <a:pt x="14681" y="13106"/>
                  </a:lnTo>
                  <a:lnTo>
                    <a:pt x="14639" y="13045"/>
                  </a:lnTo>
                  <a:lnTo>
                    <a:pt x="14052" y="13045"/>
                  </a:lnTo>
                  <a:lnTo>
                    <a:pt x="13932" y="12883"/>
                  </a:lnTo>
                  <a:lnTo>
                    <a:pt x="13806" y="12731"/>
                  </a:lnTo>
                  <a:lnTo>
                    <a:pt x="13533" y="12469"/>
                  </a:lnTo>
                  <a:lnTo>
                    <a:pt x="13392" y="12347"/>
                  </a:lnTo>
                  <a:lnTo>
                    <a:pt x="13250" y="12236"/>
                  </a:lnTo>
                  <a:lnTo>
                    <a:pt x="13109" y="12135"/>
                  </a:lnTo>
                  <a:lnTo>
                    <a:pt x="12967" y="12024"/>
                  </a:lnTo>
                  <a:lnTo>
                    <a:pt x="12894" y="11943"/>
                  </a:lnTo>
                  <a:lnTo>
                    <a:pt x="12789" y="11831"/>
                  </a:lnTo>
                  <a:lnTo>
                    <a:pt x="12731" y="11771"/>
                  </a:lnTo>
                  <a:lnTo>
                    <a:pt x="12669" y="11720"/>
                  </a:lnTo>
                  <a:lnTo>
                    <a:pt x="12611" y="11690"/>
                  </a:lnTo>
                  <a:lnTo>
                    <a:pt x="12559" y="11680"/>
                  </a:lnTo>
                  <a:lnTo>
                    <a:pt x="12522" y="11690"/>
                  </a:lnTo>
                  <a:lnTo>
                    <a:pt x="12480" y="11720"/>
                  </a:lnTo>
                  <a:lnTo>
                    <a:pt x="12448" y="11761"/>
                  </a:lnTo>
                  <a:lnTo>
                    <a:pt x="12407" y="11821"/>
                  </a:lnTo>
                  <a:lnTo>
                    <a:pt x="12375" y="11862"/>
                  </a:lnTo>
                  <a:lnTo>
                    <a:pt x="12291" y="11943"/>
                  </a:lnTo>
                  <a:lnTo>
                    <a:pt x="12239" y="11953"/>
                  </a:lnTo>
                  <a:lnTo>
                    <a:pt x="12234" y="11761"/>
                  </a:lnTo>
                  <a:lnTo>
                    <a:pt x="12218" y="11558"/>
                  </a:lnTo>
                  <a:lnTo>
                    <a:pt x="12186" y="11316"/>
                  </a:lnTo>
                  <a:lnTo>
                    <a:pt x="12150" y="11083"/>
                  </a:lnTo>
                  <a:lnTo>
                    <a:pt x="12118" y="10982"/>
                  </a:lnTo>
                  <a:lnTo>
                    <a:pt x="12097" y="10881"/>
                  </a:lnTo>
                  <a:lnTo>
                    <a:pt x="12071" y="10790"/>
                  </a:lnTo>
                  <a:lnTo>
                    <a:pt x="12034" y="10699"/>
                  </a:lnTo>
                  <a:lnTo>
                    <a:pt x="12008" y="10638"/>
                  </a:lnTo>
                  <a:lnTo>
                    <a:pt x="11935" y="10557"/>
                  </a:lnTo>
                  <a:lnTo>
                    <a:pt x="11898" y="10547"/>
                  </a:lnTo>
                  <a:lnTo>
                    <a:pt x="11872" y="10547"/>
                  </a:lnTo>
                  <a:lnTo>
                    <a:pt x="11840" y="10567"/>
                  </a:lnTo>
                  <a:lnTo>
                    <a:pt x="11798" y="10628"/>
                  </a:lnTo>
                  <a:lnTo>
                    <a:pt x="11767" y="10658"/>
                  </a:lnTo>
                  <a:lnTo>
                    <a:pt x="11741" y="10689"/>
                  </a:lnTo>
                  <a:lnTo>
                    <a:pt x="11709" y="10729"/>
                  </a:lnTo>
                  <a:lnTo>
                    <a:pt x="11678" y="10749"/>
                  </a:lnTo>
                  <a:lnTo>
                    <a:pt x="11688" y="10658"/>
                  </a:lnTo>
                  <a:lnTo>
                    <a:pt x="11694" y="10598"/>
                  </a:lnTo>
                  <a:lnTo>
                    <a:pt x="11694" y="10527"/>
                  </a:lnTo>
                  <a:lnTo>
                    <a:pt x="11688" y="10456"/>
                  </a:lnTo>
                  <a:lnTo>
                    <a:pt x="11683" y="10264"/>
                  </a:lnTo>
                  <a:lnTo>
                    <a:pt x="11678" y="9961"/>
                  </a:lnTo>
                  <a:lnTo>
                    <a:pt x="11683" y="9708"/>
                  </a:lnTo>
                  <a:lnTo>
                    <a:pt x="11694" y="9485"/>
                  </a:lnTo>
                  <a:lnTo>
                    <a:pt x="11704" y="9384"/>
                  </a:lnTo>
                  <a:lnTo>
                    <a:pt x="11720" y="9283"/>
                  </a:lnTo>
                  <a:lnTo>
                    <a:pt x="11736" y="9192"/>
                  </a:lnTo>
                  <a:lnTo>
                    <a:pt x="11751" y="9091"/>
                  </a:lnTo>
                  <a:lnTo>
                    <a:pt x="11772" y="9010"/>
                  </a:lnTo>
                  <a:lnTo>
                    <a:pt x="11798" y="8919"/>
                  </a:lnTo>
                  <a:lnTo>
                    <a:pt x="11825" y="8848"/>
                  </a:lnTo>
                  <a:lnTo>
                    <a:pt x="11851" y="8757"/>
                  </a:lnTo>
                  <a:lnTo>
                    <a:pt x="11919" y="8606"/>
                  </a:lnTo>
                  <a:lnTo>
                    <a:pt x="12003" y="8444"/>
                  </a:lnTo>
                  <a:lnTo>
                    <a:pt x="12055" y="8262"/>
                  </a:lnTo>
                  <a:lnTo>
                    <a:pt x="12144" y="7989"/>
                  </a:lnTo>
                  <a:lnTo>
                    <a:pt x="12181" y="7857"/>
                  </a:lnTo>
                  <a:lnTo>
                    <a:pt x="12223" y="7726"/>
                  </a:lnTo>
                  <a:lnTo>
                    <a:pt x="12255" y="7625"/>
                  </a:lnTo>
                  <a:lnTo>
                    <a:pt x="12286" y="7574"/>
                  </a:lnTo>
                  <a:lnTo>
                    <a:pt x="12412" y="7554"/>
                  </a:lnTo>
                  <a:lnTo>
                    <a:pt x="12553" y="7544"/>
                  </a:lnTo>
                  <a:lnTo>
                    <a:pt x="12585" y="7534"/>
                  </a:lnTo>
                  <a:lnTo>
                    <a:pt x="12611" y="7524"/>
                  </a:lnTo>
                  <a:lnTo>
                    <a:pt x="12642" y="7493"/>
                  </a:lnTo>
                  <a:lnTo>
                    <a:pt x="12663" y="7463"/>
                  </a:lnTo>
                  <a:lnTo>
                    <a:pt x="12679" y="7433"/>
                  </a:lnTo>
                  <a:lnTo>
                    <a:pt x="12690" y="7392"/>
                  </a:lnTo>
                  <a:lnTo>
                    <a:pt x="12700" y="7331"/>
                  </a:lnTo>
                  <a:lnTo>
                    <a:pt x="12700" y="7210"/>
                  </a:lnTo>
                  <a:lnTo>
                    <a:pt x="12690" y="7170"/>
                  </a:lnTo>
                  <a:lnTo>
                    <a:pt x="12674" y="7139"/>
                  </a:lnTo>
                  <a:lnTo>
                    <a:pt x="12653" y="7109"/>
                  </a:lnTo>
                  <a:lnTo>
                    <a:pt x="12590" y="7038"/>
                  </a:lnTo>
                  <a:lnTo>
                    <a:pt x="12517" y="6998"/>
                  </a:lnTo>
                  <a:lnTo>
                    <a:pt x="12365" y="6917"/>
                  </a:lnTo>
                  <a:lnTo>
                    <a:pt x="12239" y="6846"/>
                  </a:lnTo>
                  <a:lnTo>
                    <a:pt x="12249" y="6846"/>
                  </a:lnTo>
                  <a:lnTo>
                    <a:pt x="12255" y="6826"/>
                  </a:lnTo>
                  <a:lnTo>
                    <a:pt x="12255" y="6806"/>
                  </a:lnTo>
                  <a:lnTo>
                    <a:pt x="12249" y="6796"/>
                  </a:lnTo>
                  <a:lnTo>
                    <a:pt x="12249" y="6775"/>
                  </a:lnTo>
                  <a:lnTo>
                    <a:pt x="12260" y="6755"/>
                  </a:lnTo>
                  <a:lnTo>
                    <a:pt x="12275" y="6745"/>
                  </a:lnTo>
                  <a:lnTo>
                    <a:pt x="12338" y="6745"/>
                  </a:lnTo>
                  <a:lnTo>
                    <a:pt x="12386" y="6765"/>
                  </a:lnTo>
                  <a:lnTo>
                    <a:pt x="12538" y="6826"/>
                  </a:lnTo>
                  <a:lnTo>
                    <a:pt x="12763" y="6947"/>
                  </a:lnTo>
                  <a:lnTo>
                    <a:pt x="12800" y="6978"/>
                  </a:lnTo>
                  <a:lnTo>
                    <a:pt x="12826" y="6978"/>
                  </a:lnTo>
                  <a:lnTo>
                    <a:pt x="12852" y="6957"/>
                  </a:lnTo>
                  <a:lnTo>
                    <a:pt x="12868" y="6947"/>
                  </a:lnTo>
                  <a:lnTo>
                    <a:pt x="12878" y="6927"/>
                  </a:lnTo>
                  <a:lnTo>
                    <a:pt x="12889" y="6866"/>
                  </a:lnTo>
                  <a:lnTo>
                    <a:pt x="12894" y="6816"/>
                  </a:lnTo>
                  <a:lnTo>
                    <a:pt x="12904" y="6674"/>
                  </a:lnTo>
                  <a:lnTo>
                    <a:pt x="12910" y="6644"/>
                  </a:lnTo>
                  <a:lnTo>
                    <a:pt x="12915" y="6624"/>
                  </a:lnTo>
                  <a:lnTo>
                    <a:pt x="12946" y="6603"/>
                  </a:lnTo>
                  <a:lnTo>
                    <a:pt x="13182" y="6603"/>
                  </a:lnTo>
                  <a:lnTo>
                    <a:pt x="13224" y="6583"/>
                  </a:lnTo>
                  <a:lnTo>
                    <a:pt x="13250" y="6553"/>
                  </a:lnTo>
                  <a:lnTo>
                    <a:pt x="13287" y="6533"/>
                  </a:lnTo>
                  <a:lnTo>
                    <a:pt x="13350" y="6462"/>
                  </a:lnTo>
                  <a:lnTo>
                    <a:pt x="13507" y="6158"/>
                  </a:lnTo>
                  <a:lnTo>
                    <a:pt x="13612" y="5976"/>
                  </a:lnTo>
                  <a:lnTo>
                    <a:pt x="13612" y="5703"/>
                  </a:lnTo>
                  <a:lnTo>
                    <a:pt x="13387" y="5622"/>
                  </a:lnTo>
                  <a:lnTo>
                    <a:pt x="13182" y="5562"/>
                  </a:lnTo>
                  <a:lnTo>
                    <a:pt x="13130" y="5531"/>
                  </a:lnTo>
                  <a:lnTo>
                    <a:pt x="13088" y="5511"/>
                  </a:lnTo>
                  <a:lnTo>
                    <a:pt x="13046" y="5461"/>
                  </a:lnTo>
                  <a:lnTo>
                    <a:pt x="13009" y="5420"/>
                  </a:lnTo>
                  <a:lnTo>
                    <a:pt x="12973" y="5370"/>
                  </a:lnTo>
                  <a:lnTo>
                    <a:pt x="12941" y="5299"/>
                  </a:lnTo>
                  <a:lnTo>
                    <a:pt x="12910" y="5208"/>
                  </a:lnTo>
                  <a:lnTo>
                    <a:pt x="12883" y="5127"/>
                  </a:lnTo>
                  <a:lnTo>
                    <a:pt x="13046" y="5127"/>
                  </a:lnTo>
                  <a:lnTo>
                    <a:pt x="13125" y="5248"/>
                  </a:lnTo>
                  <a:lnTo>
                    <a:pt x="13219" y="5380"/>
                  </a:lnTo>
                  <a:lnTo>
                    <a:pt x="13261" y="5430"/>
                  </a:lnTo>
                  <a:lnTo>
                    <a:pt x="13319" y="5471"/>
                  </a:lnTo>
                  <a:lnTo>
                    <a:pt x="13371" y="5491"/>
                  </a:lnTo>
                  <a:lnTo>
                    <a:pt x="13434" y="5511"/>
                  </a:lnTo>
                  <a:lnTo>
                    <a:pt x="13460" y="5511"/>
                  </a:lnTo>
                  <a:lnTo>
                    <a:pt x="13523" y="5471"/>
                  </a:lnTo>
                  <a:lnTo>
                    <a:pt x="13549" y="5451"/>
                  </a:lnTo>
                  <a:lnTo>
                    <a:pt x="13617" y="5390"/>
                  </a:lnTo>
                  <a:lnTo>
                    <a:pt x="13685" y="5309"/>
                  </a:lnTo>
                  <a:lnTo>
                    <a:pt x="13743" y="5218"/>
                  </a:lnTo>
                  <a:lnTo>
                    <a:pt x="13790" y="5137"/>
                  </a:lnTo>
                  <a:lnTo>
                    <a:pt x="13822" y="5046"/>
                  </a:lnTo>
                  <a:lnTo>
                    <a:pt x="13827" y="5006"/>
                  </a:lnTo>
                  <a:lnTo>
                    <a:pt x="13832" y="4955"/>
                  </a:lnTo>
                  <a:lnTo>
                    <a:pt x="13816" y="4874"/>
                  </a:lnTo>
                  <a:lnTo>
                    <a:pt x="13785" y="4743"/>
                  </a:lnTo>
                  <a:lnTo>
                    <a:pt x="13764" y="4672"/>
                  </a:lnTo>
                  <a:lnTo>
                    <a:pt x="13754" y="4621"/>
                  </a:lnTo>
                  <a:lnTo>
                    <a:pt x="13754" y="4601"/>
                  </a:lnTo>
                  <a:lnTo>
                    <a:pt x="13764" y="4581"/>
                  </a:lnTo>
                  <a:lnTo>
                    <a:pt x="13811" y="4581"/>
                  </a:lnTo>
                  <a:lnTo>
                    <a:pt x="13848" y="4591"/>
                  </a:lnTo>
                  <a:lnTo>
                    <a:pt x="13900" y="4631"/>
                  </a:lnTo>
                  <a:lnTo>
                    <a:pt x="13953" y="4682"/>
                  </a:lnTo>
                  <a:lnTo>
                    <a:pt x="14000" y="4753"/>
                  </a:lnTo>
                  <a:lnTo>
                    <a:pt x="14037" y="4813"/>
                  </a:lnTo>
                  <a:lnTo>
                    <a:pt x="14084" y="4874"/>
                  </a:lnTo>
                  <a:lnTo>
                    <a:pt x="14105" y="4894"/>
                  </a:lnTo>
                  <a:lnTo>
                    <a:pt x="14126" y="4904"/>
                  </a:lnTo>
                  <a:lnTo>
                    <a:pt x="14178" y="4925"/>
                  </a:lnTo>
                  <a:lnTo>
                    <a:pt x="14231" y="4904"/>
                  </a:lnTo>
                  <a:lnTo>
                    <a:pt x="14288" y="4864"/>
                  </a:lnTo>
                  <a:lnTo>
                    <a:pt x="14320" y="4844"/>
                  </a:lnTo>
                  <a:lnTo>
                    <a:pt x="14403" y="4803"/>
                  </a:lnTo>
                  <a:lnTo>
                    <a:pt x="14456" y="4803"/>
                  </a:lnTo>
                  <a:lnTo>
                    <a:pt x="14445" y="4753"/>
                  </a:lnTo>
                  <a:lnTo>
                    <a:pt x="14445" y="4631"/>
                  </a:lnTo>
                  <a:lnTo>
                    <a:pt x="14461" y="4571"/>
                  </a:lnTo>
                  <a:lnTo>
                    <a:pt x="14472" y="4551"/>
                  </a:lnTo>
                  <a:lnTo>
                    <a:pt x="14498" y="4551"/>
                  </a:lnTo>
                  <a:lnTo>
                    <a:pt x="14508" y="4581"/>
                  </a:lnTo>
                  <a:lnTo>
                    <a:pt x="14524" y="4601"/>
                  </a:lnTo>
                  <a:lnTo>
                    <a:pt x="14540" y="4642"/>
                  </a:lnTo>
                  <a:lnTo>
                    <a:pt x="14561" y="4682"/>
                  </a:lnTo>
                  <a:lnTo>
                    <a:pt x="14566" y="4712"/>
                  </a:lnTo>
                  <a:lnTo>
                    <a:pt x="14576" y="4722"/>
                  </a:lnTo>
                  <a:lnTo>
                    <a:pt x="14597" y="4722"/>
                  </a:lnTo>
                  <a:lnTo>
                    <a:pt x="14634" y="4712"/>
                  </a:lnTo>
                  <a:lnTo>
                    <a:pt x="14666" y="4672"/>
                  </a:lnTo>
                  <a:lnTo>
                    <a:pt x="14707" y="4631"/>
                  </a:lnTo>
                  <a:lnTo>
                    <a:pt x="14749" y="4581"/>
                  </a:lnTo>
                  <a:lnTo>
                    <a:pt x="14797" y="4510"/>
                  </a:lnTo>
                  <a:lnTo>
                    <a:pt x="14849" y="4449"/>
                  </a:lnTo>
                  <a:lnTo>
                    <a:pt x="15012" y="4136"/>
                  </a:lnTo>
                  <a:lnTo>
                    <a:pt x="15038" y="4075"/>
                  </a:lnTo>
                  <a:lnTo>
                    <a:pt x="15064" y="4004"/>
                  </a:lnTo>
                  <a:lnTo>
                    <a:pt x="15080" y="3954"/>
                  </a:lnTo>
                  <a:lnTo>
                    <a:pt x="15085" y="3913"/>
                  </a:lnTo>
                  <a:lnTo>
                    <a:pt x="15080" y="3873"/>
                  </a:lnTo>
                  <a:lnTo>
                    <a:pt x="15074" y="3843"/>
                  </a:lnTo>
                  <a:lnTo>
                    <a:pt x="15069" y="3822"/>
                  </a:lnTo>
                  <a:lnTo>
                    <a:pt x="15048" y="3792"/>
                  </a:lnTo>
                  <a:lnTo>
                    <a:pt x="15022" y="3721"/>
                  </a:lnTo>
                  <a:lnTo>
                    <a:pt x="14985" y="3671"/>
                  </a:lnTo>
                  <a:lnTo>
                    <a:pt x="14949" y="3600"/>
                  </a:lnTo>
                  <a:lnTo>
                    <a:pt x="14917" y="3560"/>
                  </a:lnTo>
                  <a:lnTo>
                    <a:pt x="14891" y="3519"/>
                  </a:lnTo>
                  <a:lnTo>
                    <a:pt x="14880" y="3479"/>
                  </a:lnTo>
                  <a:lnTo>
                    <a:pt x="14870" y="3337"/>
                  </a:lnTo>
                  <a:lnTo>
                    <a:pt x="14859" y="3175"/>
                  </a:lnTo>
                  <a:lnTo>
                    <a:pt x="14859" y="3135"/>
                  </a:lnTo>
                  <a:lnTo>
                    <a:pt x="14870" y="3084"/>
                  </a:lnTo>
                  <a:lnTo>
                    <a:pt x="14880" y="3044"/>
                  </a:lnTo>
                  <a:lnTo>
                    <a:pt x="14896" y="2993"/>
                  </a:lnTo>
                  <a:lnTo>
                    <a:pt x="14928" y="2943"/>
                  </a:lnTo>
                  <a:lnTo>
                    <a:pt x="14954" y="2902"/>
                  </a:lnTo>
                  <a:lnTo>
                    <a:pt x="14996" y="2862"/>
                  </a:lnTo>
                  <a:lnTo>
                    <a:pt x="15043" y="2811"/>
                  </a:lnTo>
                  <a:lnTo>
                    <a:pt x="15059" y="2761"/>
                  </a:lnTo>
                  <a:lnTo>
                    <a:pt x="15064" y="2720"/>
                  </a:lnTo>
                  <a:lnTo>
                    <a:pt x="15064" y="2680"/>
                  </a:lnTo>
                  <a:lnTo>
                    <a:pt x="15059" y="2639"/>
                  </a:lnTo>
                  <a:lnTo>
                    <a:pt x="15048" y="2538"/>
                  </a:lnTo>
                  <a:lnTo>
                    <a:pt x="15043" y="2387"/>
                  </a:lnTo>
                  <a:lnTo>
                    <a:pt x="14996" y="2376"/>
                  </a:lnTo>
                  <a:lnTo>
                    <a:pt x="14954" y="2366"/>
                  </a:lnTo>
                  <a:lnTo>
                    <a:pt x="14917" y="2346"/>
                  </a:lnTo>
                  <a:lnTo>
                    <a:pt x="14886" y="2326"/>
                  </a:lnTo>
                  <a:lnTo>
                    <a:pt x="14828" y="2245"/>
                  </a:lnTo>
                  <a:lnTo>
                    <a:pt x="14781" y="2174"/>
                  </a:lnTo>
                  <a:lnTo>
                    <a:pt x="14728" y="2093"/>
                  </a:lnTo>
                  <a:lnTo>
                    <a:pt x="14666" y="2033"/>
                  </a:lnTo>
                  <a:lnTo>
                    <a:pt x="14618" y="1992"/>
                  </a:lnTo>
                  <a:lnTo>
                    <a:pt x="14576" y="1972"/>
                  </a:lnTo>
                  <a:lnTo>
                    <a:pt x="14524" y="1962"/>
                  </a:lnTo>
                  <a:lnTo>
                    <a:pt x="14456" y="1952"/>
                  </a:lnTo>
                  <a:lnTo>
                    <a:pt x="14398" y="1921"/>
                  </a:lnTo>
                  <a:lnTo>
                    <a:pt x="14351" y="1881"/>
                  </a:lnTo>
                  <a:lnTo>
                    <a:pt x="14293" y="1851"/>
                  </a:lnTo>
                  <a:lnTo>
                    <a:pt x="14236" y="1840"/>
                  </a:lnTo>
                  <a:lnTo>
                    <a:pt x="14194" y="1840"/>
                  </a:lnTo>
                  <a:lnTo>
                    <a:pt x="14162" y="1861"/>
                  </a:lnTo>
                  <a:lnTo>
                    <a:pt x="14120" y="1881"/>
                  </a:lnTo>
                  <a:lnTo>
                    <a:pt x="14089" y="1921"/>
                  </a:lnTo>
                  <a:lnTo>
                    <a:pt x="14063" y="1962"/>
                  </a:lnTo>
                  <a:lnTo>
                    <a:pt x="14037" y="2012"/>
                  </a:lnTo>
                  <a:lnTo>
                    <a:pt x="14021" y="2083"/>
                  </a:lnTo>
                  <a:lnTo>
                    <a:pt x="14016" y="2144"/>
                  </a:lnTo>
                  <a:lnTo>
                    <a:pt x="14016" y="2194"/>
                  </a:lnTo>
                  <a:lnTo>
                    <a:pt x="14021" y="2235"/>
                  </a:lnTo>
                  <a:lnTo>
                    <a:pt x="14026" y="2265"/>
                  </a:lnTo>
                  <a:lnTo>
                    <a:pt x="14037" y="2306"/>
                  </a:lnTo>
                  <a:lnTo>
                    <a:pt x="14063" y="2356"/>
                  </a:lnTo>
                  <a:lnTo>
                    <a:pt x="14084" y="2407"/>
                  </a:lnTo>
                  <a:lnTo>
                    <a:pt x="14110" y="2467"/>
                  </a:lnTo>
                  <a:lnTo>
                    <a:pt x="14136" y="2508"/>
                  </a:lnTo>
                  <a:lnTo>
                    <a:pt x="14152" y="2569"/>
                  </a:lnTo>
                  <a:lnTo>
                    <a:pt x="14157" y="2619"/>
                  </a:lnTo>
                  <a:lnTo>
                    <a:pt x="14157" y="2649"/>
                  </a:lnTo>
                  <a:lnTo>
                    <a:pt x="14147" y="2680"/>
                  </a:lnTo>
                  <a:lnTo>
                    <a:pt x="14141" y="2710"/>
                  </a:lnTo>
                  <a:lnTo>
                    <a:pt x="14120" y="2740"/>
                  </a:lnTo>
                  <a:lnTo>
                    <a:pt x="14089" y="2771"/>
                  </a:lnTo>
                  <a:lnTo>
                    <a:pt x="14047" y="2801"/>
                  </a:lnTo>
                  <a:lnTo>
                    <a:pt x="14005" y="2842"/>
                  </a:lnTo>
                  <a:lnTo>
                    <a:pt x="13958" y="2882"/>
                  </a:lnTo>
                  <a:lnTo>
                    <a:pt x="13927" y="2912"/>
                  </a:lnTo>
                  <a:lnTo>
                    <a:pt x="13895" y="2973"/>
                  </a:lnTo>
                  <a:lnTo>
                    <a:pt x="13864" y="3196"/>
                  </a:lnTo>
                  <a:lnTo>
                    <a:pt x="13832" y="3398"/>
                  </a:lnTo>
                  <a:lnTo>
                    <a:pt x="13822" y="3509"/>
                  </a:lnTo>
                  <a:lnTo>
                    <a:pt x="13801" y="3600"/>
                  </a:lnTo>
                  <a:lnTo>
                    <a:pt x="13769" y="3711"/>
                  </a:lnTo>
                  <a:lnTo>
                    <a:pt x="13733" y="3833"/>
                  </a:lnTo>
                  <a:lnTo>
                    <a:pt x="13691" y="3913"/>
                  </a:lnTo>
                  <a:lnTo>
                    <a:pt x="13675" y="3934"/>
                  </a:lnTo>
                  <a:lnTo>
                    <a:pt x="13654" y="3954"/>
                  </a:lnTo>
                  <a:lnTo>
                    <a:pt x="13612" y="3974"/>
                  </a:lnTo>
                  <a:lnTo>
                    <a:pt x="13575" y="3974"/>
                  </a:lnTo>
                  <a:lnTo>
                    <a:pt x="13533" y="3964"/>
                  </a:lnTo>
                  <a:lnTo>
                    <a:pt x="13502" y="3934"/>
                  </a:lnTo>
                  <a:lnTo>
                    <a:pt x="13460" y="3873"/>
                  </a:lnTo>
                  <a:lnTo>
                    <a:pt x="13429" y="3822"/>
                  </a:lnTo>
                  <a:lnTo>
                    <a:pt x="13392" y="3752"/>
                  </a:lnTo>
                  <a:lnTo>
                    <a:pt x="13366" y="3691"/>
                  </a:lnTo>
                  <a:lnTo>
                    <a:pt x="13334" y="3620"/>
                  </a:lnTo>
                  <a:lnTo>
                    <a:pt x="13313" y="3549"/>
                  </a:lnTo>
                  <a:lnTo>
                    <a:pt x="13298" y="3479"/>
                  </a:lnTo>
                  <a:lnTo>
                    <a:pt x="13282" y="3418"/>
                  </a:lnTo>
                  <a:lnTo>
                    <a:pt x="13271" y="3367"/>
                  </a:lnTo>
                  <a:lnTo>
                    <a:pt x="13266" y="3317"/>
                  </a:lnTo>
                  <a:lnTo>
                    <a:pt x="13266" y="3287"/>
                  </a:lnTo>
                  <a:lnTo>
                    <a:pt x="13271" y="3256"/>
                  </a:lnTo>
                  <a:lnTo>
                    <a:pt x="13282" y="3216"/>
                  </a:lnTo>
                  <a:lnTo>
                    <a:pt x="13313" y="3155"/>
                  </a:lnTo>
                  <a:lnTo>
                    <a:pt x="13339" y="3125"/>
                  </a:lnTo>
                  <a:lnTo>
                    <a:pt x="13366" y="3084"/>
                  </a:lnTo>
                  <a:lnTo>
                    <a:pt x="13387" y="3044"/>
                  </a:lnTo>
                  <a:lnTo>
                    <a:pt x="13397" y="3013"/>
                  </a:lnTo>
                  <a:lnTo>
                    <a:pt x="13402" y="2983"/>
                  </a:lnTo>
                  <a:lnTo>
                    <a:pt x="13408" y="2933"/>
                  </a:lnTo>
                  <a:lnTo>
                    <a:pt x="13408" y="2892"/>
                  </a:lnTo>
                  <a:lnTo>
                    <a:pt x="13397" y="2842"/>
                  </a:lnTo>
                  <a:lnTo>
                    <a:pt x="13371" y="2751"/>
                  </a:lnTo>
                  <a:lnTo>
                    <a:pt x="13324" y="2649"/>
                  </a:lnTo>
                  <a:lnTo>
                    <a:pt x="13271" y="2548"/>
                  </a:lnTo>
                  <a:lnTo>
                    <a:pt x="13219" y="2467"/>
                  </a:lnTo>
                  <a:lnTo>
                    <a:pt x="13167" y="2376"/>
                  </a:lnTo>
                  <a:lnTo>
                    <a:pt x="13119" y="2326"/>
                  </a:lnTo>
                  <a:lnTo>
                    <a:pt x="13088" y="2316"/>
                  </a:lnTo>
                  <a:lnTo>
                    <a:pt x="13041" y="2316"/>
                  </a:lnTo>
                  <a:lnTo>
                    <a:pt x="13009" y="2336"/>
                  </a:lnTo>
                  <a:lnTo>
                    <a:pt x="12978" y="2376"/>
                  </a:lnTo>
                  <a:lnTo>
                    <a:pt x="12962" y="2417"/>
                  </a:lnTo>
                  <a:lnTo>
                    <a:pt x="12946" y="2478"/>
                  </a:lnTo>
                  <a:lnTo>
                    <a:pt x="12936" y="2538"/>
                  </a:lnTo>
                  <a:lnTo>
                    <a:pt x="12925" y="2609"/>
                  </a:lnTo>
                  <a:lnTo>
                    <a:pt x="12910" y="2670"/>
                  </a:lnTo>
                  <a:lnTo>
                    <a:pt x="12904" y="2751"/>
                  </a:lnTo>
                  <a:lnTo>
                    <a:pt x="12894" y="2811"/>
                  </a:lnTo>
                  <a:lnTo>
                    <a:pt x="12883" y="2882"/>
                  </a:lnTo>
                  <a:lnTo>
                    <a:pt x="12868" y="2933"/>
                  </a:lnTo>
                  <a:lnTo>
                    <a:pt x="12836" y="2983"/>
                  </a:lnTo>
                  <a:lnTo>
                    <a:pt x="12810" y="3013"/>
                  </a:lnTo>
                  <a:lnTo>
                    <a:pt x="12768" y="3044"/>
                  </a:lnTo>
                  <a:lnTo>
                    <a:pt x="12726" y="3044"/>
                  </a:lnTo>
                  <a:lnTo>
                    <a:pt x="12726" y="2933"/>
                  </a:lnTo>
                  <a:lnTo>
                    <a:pt x="12721" y="2842"/>
                  </a:lnTo>
                  <a:lnTo>
                    <a:pt x="12711" y="2740"/>
                  </a:lnTo>
                  <a:lnTo>
                    <a:pt x="12690" y="2649"/>
                  </a:lnTo>
                  <a:lnTo>
                    <a:pt x="12669" y="2579"/>
                  </a:lnTo>
                  <a:lnTo>
                    <a:pt x="12585" y="2417"/>
                  </a:lnTo>
                  <a:lnTo>
                    <a:pt x="12522" y="2346"/>
                  </a:lnTo>
                  <a:lnTo>
                    <a:pt x="12538" y="2285"/>
                  </a:lnTo>
                  <a:lnTo>
                    <a:pt x="12553" y="2245"/>
                  </a:lnTo>
                  <a:lnTo>
                    <a:pt x="12579" y="2204"/>
                  </a:lnTo>
                  <a:lnTo>
                    <a:pt x="12606" y="2144"/>
                  </a:lnTo>
                  <a:lnTo>
                    <a:pt x="12548" y="2103"/>
                  </a:lnTo>
                  <a:lnTo>
                    <a:pt x="12490" y="2083"/>
                  </a:lnTo>
                  <a:lnTo>
                    <a:pt x="12375" y="2063"/>
                  </a:lnTo>
                  <a:lnTo>
                    <a:pt x="12317" y="2043"/>
                  </a:lnTo>
                  <a:lnTo>
                    <a:pt x="12260" y="2012"/>
                  </a:lnTo>
                  <a:lnTo>
                    <a:pt x="12234" y="1992"/>
                  </a:lnTo>
                  <a:lnTo>
                    <a:pt x="12213" y="1962"/>
                  </a:lnTo>
                  <a:lnTo>
                    <a:pt x="12181" y="1931"/>
                  </a:lnTo>
                  <a:lnTo>
                    <a:pt x="12160" y="1871"/>
                  </a:lnTo>
                  <a:lnTo>
                    <a:pt x="12223" y="1830"/>
                  </a:lnTo>
                  <a:lnTo>
                    <a:pt x="12296" y="1749"/>
                  </a:lnTo>
                  <a:lnTo>
                    <a:pt x="12359" y="1648"/>
                  </a:lnTo>
                  <a:lnTo>
                    <a:pt x="12370" y="1608"/>
                  </a:lnTo>
                  <a:lnTo>
                    <a:pt x="12380" y="1527"/>
                  </a:lnTo>
                  <a:lnTo>
                    <a:pt x="12380" y="1426"/>
                  </a:lnTo>
                  <a:lnTo>
                    <a:pt x="12359" y="1325"/>
                  </a:lnTo>
                  <a:lnTo>
                    <a:pt x="12302" y="1213"/>
                  </a:lnTo>
                  <a:lnTo>
                    <a:pt x="12249" y="1163"/>
                  </a:lnTo>
                  <a:lnTo>
                    <a:pt x="12202" y="1112"/>
                  </a:lnTo>
                  <a:lnTo>
                    <a:pt x="12160" y="1052"/>
                  </a:lnTo>
                  <a:lnTo>
                    <a:pt x="12144" y="1031"/>
                  </a:lnTo>
                  <a:lnTo>
                    <a:pt x="12129" y="991"/>
                  </a:lnTo>
                  <a:lnTo>
                    <a:pt x="12123" y="940"/>
                  </a:lnTo>
                  <a:lnTo>
                    <a:pt x="12118" y="900"/>
                  </a:lnTo>
                  <a:lnTo>
                    <a:pt x="12118" y="809"/>
                  </a:lnTo>
                  <a:lnTo>
                    <a:pt x="12108" y="718"/>
                  </a:lnTo>
                  <a:lnTo>
                    <a:pt x="12097" y="637"/>
                  </a:lnTo>
                  <a:lnTo>
                    <a:pt x="12087" y="546"/>
                  </a:lnTo>
                  <a:lnTo>
                    <a:pt x="12061" y="475"/>
                  </a:lnTo>
                  <a:lnTo>
                    <a:pt x="12040" y="404"/>
                  </a:lnTo>
                  <a:lnTo>
                    <a:pt x="12008" y="344"/>
                  </a:lnTo>
                  <a:lnTo>
                    <a:pt x="11977" y="273"/>
                  </a:lnTo>
                  <a:lnTo>
                    <a:pt x="11940" y="222"/>
                  </a:lnTo>
                  <a:lnTo>
                    <a:pt x="11898" y="172"/>
                  </a:lnTo>
                  <a:lnTo>
                    <a:pt x="11851" y="121"/>
                  </a:lnTo>
                  <a:lnTo>
                    <a:pt x="11804" y="91"/>
                  </a:lnTo>
                  <a:lnTo>
                    <a:pt x="11751" y="61"/>
                  </a:lnTo>
                  <a:lnTo>
                    <a:pt x="11694" y="40"/>
                  </a:lnTo>
                  <a:lnTo>
                    <a:pt x="11636" y="10"/>
                  </a:lnTo>
                  <a:lnTo>
                    <a:pt x="11578" y="0"/>
                  </a:lnTo>
                  <a:lnTo>
                    <a:pt x="11542" y="0"/>
                  </a:lnTo>
                  <a:lnTo>
                    <a:pt x="11521" y="10"/>
                  </a:lnTo>
                  <a:lnTo>
                    <a:pt x="11494" y="30"/>
                  </a:lnTo>
                  <a:lnTo>
                    <a:pt x="11484" y="40"/>
                  </a:lnTo>
                  <a:lnTo>
                    <a:pt x="11463" y="81"/>
                  </a:lnTo>
                  <a:lnTo>
                    <a:pt x="11458" y="111"/>
                  </a:lnTo>
                  <a:lnTo>
                    <a:pt x="11458" y="131"/>
                  </a:lnTo>
                  <a:lnTo>
                    <a:pt x="11463" y="263"/>
                  </a:lnTo>
                  <a:lnTo>
                    <a:pt x="11474" y="394"/>
                  </a:lnTo>
                  <a:lnTo>
                    <a:pt x="11395" y="415"/>
                  </a:lnTo>
                  <a:lnTo>
                    <a:pt x="11316" y="445"/>
                  </a:lnTo>
                  <a:lnTo>
                    <a:pt x="11280" y="475"/>
                  </a:lnTo>
                  <a:lnTo>
                    <a:pt x="11253" y="516"/>
                  </a:lnTo>
                  <a:lnTo>
                    <a:pt x="11248" y="536"/>
                  </a:lnTo>
                  <a:lnTo>
                    <a:pt x="11238" y="587"/>
                  </a:lnTo>
                  <a:lnTo>
                    <a:pt x="11238" y="617"/>
                  </a:lnTo>
                  <a:lnTo>
                    <a:pt x="11232" y="667"/>
                  </a:lnTo>
                  <a:lnTo>
                    <a:pt x="11238" y="728"/>
                  </a:lnTo>
                  <a:lnTo>
                    <a:pt x="11248" y="769"/>
                  </a:lnTo>
                  <a:lnTo>
                    <a:pt x="11259" y="829"/>
                  </a:lnTo>
                  <a:lnTo>
                    <a:pt x="11269" y="870"/>
                  </a:lnTo>
                  <a:lnTo>
                    <a:pt x="11290" y="910"/>
                  </a:lnTo>
                  <a:lnTo>
                    <a:pt x="11311" y="1031"/>
                  </a:lnTo>
                  <a:lnTo>
                    <a:pt x="11316" y="1102"/>
                  </a:lnTo>
                  <a:lnTo>
                    <a:pt x="11311" y="1153"/>
                  </a:lnTo>
                  <a:lnTo>
                    <a:pt x="11295" y="1183"/>
                  </a:lnTo>
                  <a:lnTo>
                    <a:pt x="11274" y="1234"/>
                  </a:lnTo>
                  <a:lnTo>
                    <a:pt x="11253" y="1264"/>
                  </a:lnTo>
                  <a:lnTo>
                    <a:pt x="11232" y="1304"/>
                  </a:lnTo>
                  <a:lnTo>
                    <a:pt x="11206" y="1345"/>
                  </a:lnTo>
                  <a:lnTo>
                    <a:pt x="11196" y="1406"/>
                  </a:lnTo>
                  <a:lnTo>
                    <a:pt x="11190" y="1497"/>
                  </a:lnTo>
                  <a:lnTo>
                    <a:pt x="11190" y="1537"/>
                  </a:lnTo>
                  <a:lnTo>
                    <a:pt x="11196" y="1578"/>
                  </a:lnTo>
                  <a:lnTo>
                    <a:pt x="11206" y="1628"/>
                  </a:lnTo>
                  <a:lnTo>
                    <a:pt x="11248" y="1709"/>
                  </a:lnTo>
                  <a:lnTo>
                    <a:pt x="11290" y="1770"/>
                  </a:lnTo>
                  <a:lnTo>
                    <a:pt x="11332" y="1800"/>
                  </a:lnTo>
                  <a:lnTo>
                    <a:pt x="11384" y="1830"/>
                  </a:lnTo>
                  <a:lnTo>
                    <a:pt x="11442" y="1861"/>
                  </a:lnTo>
                  <a:lnTo>
                    <a:pt x="11494" y="1881"/>
                  </a:lnTo>
                  <a:lnTo>
                    <a:pt x="11552" y="1911"/>
                  </a:lnTo>
                  <a:lnTo>
                    <a:pt x="11605" y="1931"/>
                  </a:lnTo>
                  <a:lnTo>
                    <a:pt x="11657" y="1972"/>
                  </a:lnTo>
                  <a:lnTo>
                    <a:pt x="11699" y="2002"/>
                  </a:lnTo>
                  <a:lnTo>
                    <a:pt x="11741" y="2063"/>
                  </a:lnTo>
                  <a:lnTo>
                    <a:pt x="11767" y="2124"/>
                  </a:lnTo>
                  <a:lnTo>
                    <a:pt x="11778" y="2174"/>
                  </a:lnTo>
                  <a:lnTo>
                    <a:pt x="11793" y="2204"/>
                  </a:lnTo>
                  <a:lnTo>
                    <a:pt x="11798" y="2255"/>
                  </a:lnTo>
                  <a:lnTo>
                    <a:pt x="11798" y="2316"/>
                  </a:lnTo>
                  <a:lnTo>
                    <a:pt x="11788" y="2417"/>
                  </a:lnTo>
                  <a:lnTo>
                    <a:pt x="11757" y="2589"/>
                  </a:lnTo>
                  <a:lnTo>
                    <a:pt x="11730" y="2751"/>
                  </a:lnTo>
                  <a:lnTo>
                    <a:pt x="11720" y="2811"/>
                  </a:lnTo>
                  <a:lnTo>
                    <a:pt x="11762" y="2761"/>
                  </a:lnTo>
                  <a:lnTo>
                    <a:pt x="11809" y="2720"/>
                  </a:lnTo>
                  <a:lnTo>
                    <a:pt x="11914" y="2619"/>
                  </a:lnTo>
                  <a:lnTo>
                    <a:pt x="11930" y="2680"/>
                  </a:lnTo>
                  <a:lnTo>
                    <a:pt x="11930" y="2842"/>
                  </a:lnTo>
                  <a:lnTo>
                    <a:pt x="11909" y="2922"/>
                  </a:lnTo>
                  <a:lnTo>
                    <a:pt x="11898" y="2953"/>
                  </a:lnTo>
                  <a:lnTo>
                    <a:pt x="11888" y="2993"/>
                  </a:lnTo>
                  <a:lnTo>
                    <a:pt x="11846" y="3044"/>
                  </a:lnTo>
                  <a:lnTo>
                    <a:pt x="11809" y="3104"/>
                  </a:lnTo>
                  <a:lnTo>
                    <a:pt x="11762" y="3145"/>
                  </a:lnTo>
                  <a:lnTo>
                    <a:pt x="11709" y="3175"/>
                  </a:lnTo>
                  <a:lnTo>
                    <a:pt x="11662" y="3216"/>
                  </a:lnTo>
                  <a:lnTo>
                    <a:pt x="11615" y="3276"/>
                  </a:lnTo>
                  <a:lnTo>
                    <a:pt x="11563" y="3327"/>
                  </a:lnTo>
                  <a:lnTo>
                    <a:pt x="11526" y="3398"/>
                  </a:lnTo>
                  <a:lnTo>
                    <a:pt x="11505" y="3428"/>
                  </a:lnTo>
                  <a:lnTo>
                    <a:pt x="11484" y="3469"/>
                  </a:lnTo>
                  <a:lnTo>
                    <a:pt x="11474" y="3519"/>
                  </a:lnTo>
                  <a:lnTo>
                    <a:pt x="11458" y="3570"/>
                  </a:lnTo>
                  <a:lnTo>
                    <a:pt x="11447" y="3620"/>
                  </a:lnTo>
                  <a:lnTo>
                    <a:pt x="11442" y="3691"/>
                  </a:lnTo>
                  <a:lnTo>
                    <a:pt x="11437" y="3752"/>
                  </a:lnTo>
                  <a:lnTo>
                    <a:pt x="11437" y="3833"/>
                  </a:lnTo>
                  <a:lnTo>
                    <a:pt x="11390" y="3853"/>
                  </a:lnTo>
                  <a:lnTo>
                    <a:pt x="11322" y="3853"/>
                  </a:lnTo>
                  <a:lnTo>
                    <a:pt x="11306" y="3833"/>
                  </a:lnTo>
                  <a:lnTo>
                    <a:pt x="11295" y="3802"/>
                  </a:lnTo>
                  <a:lnTo>
                    <a:pt x="11290" y="3772"/>
                  </a:lnTo>
                  <a:lnTo>
                    <a:pt x="11290" y="3721"/>
                  </a:lnTo>
                  <a:lnTo>
                    <a:pt x="11295" y="3671"/>
                  </a:lnTo>
                  <a:lnTo>
                    <a:pt x="11306" y="3560"/>
                  </a:lnTo>
                  <a:lnTo>
                    <a:pt x="11316" y="3438"/>
                  </a:lnTo>
                  <a:lnTo>
                    <a:pt x="11322" y="3388"/>
                  </a:lnTo>
                  <a:lnTo>
                    <a:pt x="11322" y="3287"/>
                  </a:lnTo>
                  <a:lnTo>
                    <a:pt x="11316" y="3246"/>
                  </a:lnTo>
                  <a:lnTo>
                    <a:pt x="11290" y="3206"/>
                  </a:lnTo>
                  <a:lnTo>
                    <a:pt x="11248" y="3175"/>
                  </a:lnTo>
                  <a:lnTo>
                    <a:pt x="11196" y="3145"/>
                  </a:lnTo>
                  <a:lnTo>
                    <a:pt x="11138" y="3125"/>
                  </a:lnTo>
                  <a:lnTo>
                    <a:pt x="11080" y="3084"/>
                  </a:lnTo>
                  <a:lnTo>
                    <a:pt x="11018" y="3064"/>
                  </a:lnTo>
                  <a:lnTo>
                    <a:pt x="10960" y="3054"/>
                  </a:lnTo>
                  <a:lnTo>
                    <a:pt x="10907" y="3044"/>
                  </a:lnTo>
                  <a:lnTo>
                    <a:pt x="10850" y="3054"/>
                  </a:lnTo>
                  <a:lnTo>
                    <a:pt x="10808" y="3074"/>
                  </a:lnTo>
                  <a:lnTo>
                    <a:pt x="10792" y="3104"/>
                  </a:lnTo>
                  <a:lnTo>
                    <a:pt x="10766" y="3125"/>
                  </a:lnTo>
                  <a:lnTo>
                    <a:pt x="10750" y="3145"/>
                  </a:lnTo>
                  <a:lnTo>
                    <a:pt x="10740" y="3175"/>
                  </a:lnTo>
                  <a:lnTo>
                    <a:pt x="10714" y="3256"/>
                  </a:lnTo>
                  <a:lnTo>
                    <a:pt x="10698" y="3337"/>
                  </a:lnTo>
                  <a:lnTo>
                    <a:pt x="10693" y="3458"/>
                  </a:lnTo>
                  <a:lnTo>
                    <a:pt x="10687" y="3590"/>
                  </a:lnTo>
                  <a:lnTo>
                    <a:pt x="10567" y="3580"/>
                  </a:lnTo>
                  <a:lnTo>
                    <a:pt x="10436" y="3580"/>
                  </a:lnTo>
                  <a:lnTo>
                    <a:pt x="10231" y="3590"/>
                  </a:lnTo>
                  <a:lnTo>
                    <a:pt x="9833" y="3590"/>
                  </a:lnTo>
                  <a:lnTo>
                    <a:pt x="9739" y="3580"/>
                  </a:lnTo>
                  <a:lnTo>
                    <a:pt x="9644" y="3560"/>
                  </a:lnTo>
                  <a:lnTo>
                    <a:pt x="9466" y="3499"/>
                  </a:lnTo>
                  <a:lnTo>
                    <a:pt x="9288" y="3398"/>
                  </a:lnTo>
                  <a:lnTo>
                    <a:pt x="9209" y="3327"/>
                  </a:lnTo>
                  <a:lnTo>
                    <a:pt x="9131" y="3266"/>
                  </a:lnTo>
                  <a:lnTo>
                    <a:pt x="8994" y="3104"/>
                  </a:lnTo>
                  <a:lnTo>
                    <a:pt x="8931" y="3003"/>
                  </a:lnTo>
                  <a:lnTo>
                    <a:pt x="8884" y="2902"/>
                  </a:lnTo>
                  <a:lnTo>
                    <a:pt x="8837" y="2791"/>
                  </a:lnTo>
                  <a:lnTo>
                    <a:pt x="8795" y="2670"/>
                  </a:lnTo>
                  <a:lnTo>
                    <a:pt x="8774" y="2538"/>
                  </a:lnTo>
                  <a:lnTo>
                    <a:pt x="8596" y="2599"/>
                  </a:lnTo>
                  <a:lnTo>
                    <a:pt x="8355" y="2670"/>
                  </a:lnTo>
                  <a:lnTo>
                    <a:pt x="8297" y="2710"/>
                  </a:lnTo>
                  <a:lnTo>
                    <a:pt x="8250" y="2740"/>
                  </a:lnTo>
                  <a:lnTo>
                    <a:pt x="8198" y="2771"/>
                  </a:lnTo>
                  <a:lnTo>
                    <a:pt x="8150" y="2811"/>
                  </a:lnTo>
                  <a:lnTo>
                    <a:pt x="8119" y="2862"/>
                  </a:lnTo>
                  <a:lnTo>
                    <a:pt x="8077" y="2943"/>
                  </a:lnTo>
                  <a:lnTo>
                    <a:pt x="8072" y="2983"/>
                  </a:lnTo>
                  <a:lnTo>
                    <a:pt x="8067" y="3013"/>
                  </a:lnTo>
                  <a:lnTo>
                    <a:pt x="8067" y="3084"/>
                  </a:lnTo>
                  <a:lnTo>
                    <a:pt x="8077" y="3125"/>
                  </a:lnTo>
                  <a:lnTo>
                    <a:pt x="8093" y="3155"/>
                  </a:lnTo>
                  <a:lnTo>
                    <a:pt x="8109" y="3175"/>
                  </a:lnTo>
                  <a:lnTo>
                    <a:pt x="8140" y="3196"/>
                  </a:lnTo>
                  <a:lnTo>
                    <a:pt x="8187" y="3206"/>
                  </a:lnTo>
                  <a:lnTo>
                    <a:pt x="8245" y="3196"/>
                  </a:lnTo>
                  <a:lnTo>
                    <a:pt x="8313" y="3185"/>
                  </a:lnTo>
                  <a:lnTo>
                    <a:pt x="8449" y="3125"/>
                  </a:lnTo>
                  <a:lnTo>
                    <a:pt x="8507" y="3084"/>
                  </a:lnTo>
                  <a:lnTo>
                    <a:pt x="8570" y="3044"/>
                  </a:lnTo>
                  <a:lnTo>
                    <a:pt x="8627" y="2993"/>
                  </a:lnTo>
                  <a:lnTo>
                    <a:pt x="8675" y="2933"/>
                  </a:lnTo>
                  <a:lnTo>
                    <a:pt x="8675" y="3034"/>
                  </a:lnTo>
                  <a:lnTo>
                    <a:pt x="8669" y="3115"/>
                  </a:lnTo>
                  <a:lnTo>
                    <a:pt x="8622" y="3206"/>
                  </a:lnTo>
                  <a:lnTo>
                    <a:pt x="8591" y="3246"/>
                  </a:lnTo>
                  <a:lnTo>
                    <a:pt x="8554" y="3256"/>
                  </a:lnTo>
                  <a:lnTo>
                    <a:pt x="8517" y="3276"/>
                  </a:lnTo>
                  <a:lnTo>
                    <a:pt x="8392" y="3307"/>
                  </a:lnTo>
                  <a:lnTo>
                    <a:pt x="8355" y="3327"/>
                  </a:lnTo>
                  <a:lnTo>
                    <a:pt x="8323" y="3367"/>
                  </a:lnTo>
                  <a:lnTo>
                    <a:pt x="8287" y="3408"/>
                  </a:lnTo>
                  <a:lnTo>
                    <a:pt x="8266" y="3458"/>
                  </a:lnTo>
                  <a:lnTo>
                    <a:pt x="8250" y="3580"/>
                  </a:lnTo>
                  <a:lnTo>
                    <a:pt x="8250" y="3640"/>
                  </a:lnTo>
                  <a:lnTo>
                    <a:pt x="8266" y="3772"/>
                  </a:lnTo>
                  <a:lnTo>
                    <a:pt x="8292" y="3934"/>
                  </a:lnTo>
                  <a:lnTo>
                    <a:pt x="8308" y="4004"/>
                  </a:lnTo>
                  <a:lnTo>
                    <a:pt x="8318" y="4085"/>
                  </a:lnTo>
                  <a:lnTo>
                    <a:pt x="8318" y="4136"/>
                  </a:lnTo>
                  <a:lnTo>
                    <a:pt x="8276" y="4136"/>
                  </a:lnTo>
                  <a:lnTo>
                    <a:pt x="8250" y="4126"/>
                  </a:lnTo>
                  <a:lnTo>
                    <a:pt x="8219" y="4106"/>
                  </a:lnTo>
                  <a:lnTo>
                    <a:pt x="8198" y="4075"/>
                  </a:lnTo>
                  <a:lnTo>
                    <a:pt x="8150" y="3994"/>
                  </a:lnTo>
                  <a:lnTo>
                    <a:pt x="8114" y="3913"/>
                  </a:lnTo>
                  <a:lnTo>
                    <a:pt x="8072" y="3822"/>
                  </a:lnTo>
                  <a:lnTo>
                    <a:pt x="8035" y="3731"/>
                  </a:lnTo>
                  <a:lnTo>
                    <a:pt x="8019" y="3691"/>
                  </a:lnTo>
                  <a:lnTo>
                    <a:pt x="7993" y="3661"/>
                  </a:lnTo>
                  <a:lnTo>
                    <a:pt x="7972" y="3620"/>
                  </a:lnTo>
                  <a:lnTo>
                    <a:pt x="7941" y="3590"/>
                  </a:lnTo>
                  <a:lnTo>
                    <a:pt x="7825" y="3499"/>
                  </a:lnTo>
                  <a:lnTo>
                    <a:pt x="7799" y="3479"/>
                  </a:lnTo>
                  <a:lnTo>
                    <a:pt x="7176" y="3479"/>
                  </a:lnTo>
                  <a:lnTo>
                    <a:pt x="7113" y="3499"/>
                  </a:lnTo>
                  <a:lnTo>
                    <a:pt x="6997" y="3539"/>
                  </a:lnTo>
                  <a:lnTo>
                    <a:pt x="6887" y="3590"/>
                  </a:lnTo>
                  <a:lnTo>
                    <a:pt x="6756" y="3640"/>
                  </a:lnTo>
                  <a:lnTo>
                    <a:pt x="6693" y="3640"/>
                  </a:lnTo>
                  <a:lnTo>
                    <a:pt x="6636" y="3620"/>
                  </a:lnTo>
                  <a:lnTo>
                    <a:pt x="6583" y="3610"/>
                  </a:lnTo>
                  <a:lnTo>
                    <a:pt x="6547" y="3590"/>
                  </a:lnTo>
                  <a:lnTo>
                    <a:pt x="6510" y="3580"/>
                  </a:lnTo>
                  <a:lnTo>
                    <a:pt x="6457" y="3539"/>
                  </a:lnTo>
                  <a:lnTo>
                    <a:pt x="6436" y="3519"/>
                  </a:lnTo>
                  <a:lnTo>
                    <a:pt x="6410" y="3458"/>
                  </a:lnTo>
                  <a:lnTo>
                    <a:pt x="6400" y="3418"/>
                  </a:lnTo>
                  <a:lnTo>
                    <a:pt x="6395" y="3388"/>
                  </a:lnTo>
                  <a:lnTo>
                    <a:pt x="6395" y="3367"/>
                  </a:lnTo>
                  <a:lnTo>
                    <a:pt x="6400" y="3327"/>
                  </a:lnTo>
                  <a:lnTo>
                    <a:pt x="6405" y="3307"/>
                  </a:lnTo>
                  <a:lnTo>
                    <a:pt x="6421" y="3297"/>
                  </a:lnTo>
                  <a:lnTo>
                    <a:pt x="6436" y="3276"/>
                  </a:lnTo>
                  <a:lnTo>
                    <a:pt x="6484" y="3256"/>
                  </a:lnTo>
                  <a:lnTo>
                    <a:pt x="6599" y="3216"/>
                  </a:lnTo>
                  <a:lnTo>
                    <a:pt x="6646" y="3206"/>
                  </a:lnTo>
                  <a:lnTo>
                    <a:pt x="6693" y="3185"/>
                  </a:lnTo>
                  <a:lnTo>
                    <a:pt x="6714" y="3165"/>
                  </a:lnTo>
                  <a:lnTo>
                    <a:pt x="6636" y="2943"/>
                  </a:lnTo>
                  <a:lnTo>
                    <a:pt x="6573" y="2791"/>
                  </a:lnTo>
                  <a:lnTo>
                    <a:pt x="6547" y="2740"/>
                  </a:lnTo>
                  <a:lnTo>
                    <a:pt x="6515" y="2700"/>
                  </a:lnTo>
                  <a:lnTo>
                    <a:pt x="6489" y="2660"/>
                  </a:lnTo>
                  <a:lnTo>
                    <a:pt x="6463" y="2629"/>
                  </a:lnTo>
                  <a:lnTo>
                    <a:pt x="6426" y="2619"/>
                  </a:lnTo>
                  <a:lnTo>
                    <a:pt x="6395" y="2609"/>
                  </a:lnTo>
                  <a:lnTo>
                    <a:pt x="6295" y="2609"/>
                  </a:lnTo>
                  <a:lnTo>
                    <a:pt x="6007" y="2660"/>
                  </a:lnTo>
                  <a:lnTo>
                    <a:pt x="5912" y="2660"/>
                  </a:lnTo>
                  <a:lnTo>
                    <a:pt x="5818" y="2649"/>
                  </a:lnTo>
                  <a:lnTo>
                    <a:pt x="5729" y="2619"/>
                  </a:lnTo>
                  <a:lnTo>
                    <a:pt x="5645" y="2579"/>
                  </a:lnTo>
                  <a:lnTo>
                    <a:pt x="5566" y="2508"/>
                  </a:lnTo>
                  <a:lnTo>
                    <a:pt x="5488" y="2447"/>
                  </a:lnTo>
                  <a:lnTo>
                    <a:pt x="5409" y="2376"/>
                  </a:lnTo>
                  <a:lnTo>
                    <a:pt x="5336" y="2306"/>
                  </a:lnTo>
                  <a:lnTo>
                    <a:pt x="5184" y="2144"/>
                  </a:lnTo>
                  <a:lnTo>
                    <a:pt x="5021" y="2002"/>
                  </a:lnTo>
                  <a:lnTo>
                    <a:pt x="4937" y="1952"/>
                  </a:lnTo>
                  <a:lnTo>
                    <a:pt x="4854" y="1921"/>
                  </a:lnTo>
                  <a:lnTo>
                    <a:pt x="4759" y="1881"/>
                  </a:lnTo>
                  <a:lnTo>
                    <a:pt x="4660" y="1871"/>
                  </a:lnTo>
                  <a:lnTo>
                    <a:pt x="4602" y="1881"/>
                  </a:lnTo>
                  <a:lnTo>
                    <a:pt x="4555" y="1921"/>
                  </a:lnTo>
                  <a:lnTo>
                    <a:pt x="4502" y="1952"/>
                  </a:lnTo>
                  <a:lnTo>
                    <a:pt x="4455" y="1992"/>
                  </a:lnTo>
                  <a:lnTo>
                    <a:pt x="4419" y="2043"/>
                  </a:lnTo>
                  <a:lnTo>
                    <a:pt x="4371" y="2073"/>
                  </a:lnTo>
                  <a:lnTo>
                    <a:pt x="4329" y="2103"/>
                  </a:lnTo>
                  <a:lnTo>
                    <a:pt x="4277" y="2113"/>
                  </a:lnTo>
                  <a:lnTo>
                    <a:pt x="4261" y="2103"/>
                  </a:lnTo>
                  <a:lnTo>
                    <a:pt x="4235" y="2093"/>
                  </a:lnTo>
                  <a:lnTo>
                    <a:pt x="4219" y="2083"/>
                  </a:lnTo>
                  <a:lnTo>
                    <a:pt x="4204" y="2063"/>
                  </a:lnTo>
                  <a:lnTo>
                    <a:pt x="4167" y="2002"/>
                  </a:lnTo>
                  <a:lnTo>
                    <a:pt x="4136" y="1942"/>
                  </a:lnTo>
                  <a:lnTo>
                    <a:pt x="4115" y="1861"/>
                  </a:lnTo>
                  <a:lnTo>
                    <a:pt x="4088" y="1790"/>
                  </a:lnTo>
                  <a:lnTo>
                    <a:pt x="4078" y="1709"/>
                  </a:lnTo>
                  <a:lnTo>
                    <a:pt x="4073" y="1648"/>
                  </a:lnTo>
                  <a:lnTo>
                    <a:pt x="4046" y="1669"/>
                  </a:lnTo>
                  <a:lnTo>
                    <a:pt x="4015" y="1689"/>
                  </a:lnTo>
                  <a:lnTo>
                    <a:pt x="3989" y="1709"/>
                  </a:lnTo>
                  <a:lnTo>
                    <a:pt x="3963" y="1749"/>
                  </a:lnTo>
                  <a:lnTo>
                    <a:pt x="3889" y="1911"/>
                  </a:lnTo>
                  <a:lnTo>
                    <a:pt x="3858" y="1982"/>
                  </a:lnTo>
                  <a:lnTo>
                    <a:pt x="3816" y="2053"/>
                  </a:lnTo>
                  <a:lnTo>
                    <a:pt x="3774" y="2093"/>
                  </a:lnTo>
                  <a:lnTo>
                    <a:pt x="3711" y="2113"/>
                  </a:lnTo>
                  <a:lnTo>
                    <a:pt x="3685" y="2103"/>
                  </a:lnTo>
                  <a:lnTo>
                    <a:pt x="3648" y="2083"/>
                  </a:lnTo>
                  <a:lnTo>
                    <a:pt x="3617" y="2043"/>
                  </a:lnTo>
                  <a:lnTo>
                    <a:pt x="3580" y="1992"/>
                  </a:lnTo>
                  <a:lnTo>
                    <a:pt x="3507" y="1861"/>
                  </a:lnTo>
                  <a:lnTo>
                    <a:pt x="3438" y="1719"/>
                  </a:lnTo>
                  <a:lnTo>
                    <a:pt x="3375" y="1578"/>
                  </a:lnTo>
                  <a:lnTo>
                    <a:pt x="3318" y="1446"/>
                  </a:lnTo>
                  <a:lnTo>
                    <a:pt x="3297" y="1406"/>
                  </a:lnTo>
                  <a:lnTo>
                    <a:pt x="3281" y="1365"/>
                  </a:lnTo>
                  <a:lnTo>
                    <a:pt x="3265" y="1335"/>
                  </a:lnTo>
                  <a:lnTo>
                    <a:pt x="3244" y="1325"/>
                  </a:lnTo>
                  <a:lnTo>
                    <a:pt x="3218" y="1335"/>
                  </a:lnTo>
                  <a:lnTo>
                    <a:pt x="3197" y="1345"/>
                  </a:lnTo>
                  <a:lnTo>
                    <a:pt x="3161" y="1416"/>
                  </a:lnTo>
                  <a:lnTo>
                    <a:pt x="3108" y="1578"/>
                  </a:lnTo>
                  <a:lnTo>
                    <a:pt x="3087" y="1679"/>
                  </a:lnTo>
                  <a:lnTo>
                    <a:pt x="3056" y="1749"/>
                  </a:lnTo>
                  <a:lnTo>
                    <a:pt x="3030" y="1790"/>
                  </a:lnTo>
                  <a:lnTo>
                    <a:pt x="3009" y="1820"/>
                  </a:lnTo>
                  <a:lnTo>
                    <a:pt x="2982" y="1830"/>
                  </a:lnTo>
                  <a:lnTo>
                    <a:pt x="2946" y="1840"/>
                  </a:lnTo>
                  <a:lnTo>
                    <a:pt x="2904" y="1820"/>
                  </a:lnTo>
                  <a:lnTo>
                    <a:pt x="2878" y="1800"/>
                  </a:lnTo>
                  <a:lnTo>
                    <a:pt x="2857" y="1770"/>
                  </a:lnTo>
                  <a:lnTo>
                    <a:pt x="2841" y="1719"/>
                  </a:lnTo>
                  <a:lnTo>
                    <a:pt x="2815" y="1679"/>
                  </a:lnTo>
                  <a:lnTo>
                    <a:pt x="2799" y="1628"/>
                  </a:lnTo>
                  <a:lnTo>
                    <a:pt x="2783" y="1567"/>
                  </a:lnTo>
                  <a:lnTo>
                    <a:pt x="2610" y="1658"/>
                  </a:lnTo>
                  <a:lnTo>
                    <a:pt x="2469" y="1719"/>
                  </a:lnTo>
                  <a:lnTo>
                    <a:pt x="2411" y="1770"/>
                  </a:lnTo>
                  <a:lnTo>
                    <a:pt x="2343" y="1800"/>
                  </a:lnTo>
                  <a:lnTo>
                    <a:pt x="2264" y="1851"/>
                  </a:lnTo>
                  <a:lnTo>
                    <a:pt x="2175" y="1921"/>
                  </a:lnTo>
                  <a:lnTo>
                    <a:pt x="2081" y="1992"/>
                  </a:lnTo>
                  <a:lnTo>
                    <a:pt x="1960" y="2103"/>
                  </a:lnTo>
                  <a:lnTo>
                    <a:pt x="1897" y="2164"/>
                  </a:lnTo>
                  <a:lnTo>
                    <a:pt x="1845" y="2184"/>
                  </a:lnTo>
                  <a:lnTo>
                    <a:pt x="1814" y="2194"/>
                  </a:lnTo>
                  <a:lnTo>
                    <a:pt x="1793" y="2194"/>
                  </a:lnTo>
                  <a:lnTo>
                    <a:pt x="1772" y="2174"/>
                  </a:lnTo>
                  <a:lnTo>
                    <a:pt x="1751" y="2144"/>
                  </a:lnTo>
                  <a:lnTo>
                    <a:pt x="1719" y="2083"/>
                  </a:lnTo>
                  <a:lnTo>
                    <a:pt x="1683" y="2033"/>
                  </a:lnTo>
                  <a:lnTo>
                    <a:pt x="1656" y="2002"/>
                  </a:lnTo>
                  <a:lnTo>
                    <a:pt x="1635" y="1982"/>
                  </a:lnTo>
                  <a:lnTo>
                    <a:pt x="1609" y="1982"/>
                  </a:lnTo>
                  <a:lnTo>
                    <a:pt x="1593" y="1992"/>
                  </a:lnTo>
                  <a:lnTo>
                    <a:pt x="1583" y="2012"/>
                  </a:lnTo>
                  <a:lnTo>
                    <a:pt x="1536" y="2194"/>
                  </a:lnTo>
                  <a:lnTo>
                    <a:pt x="1525" y="2225"/>
                  </a:lnTo>
                  <a:lnTo>
                    <a:pt x="1520" y="2245"/>
                  </a:lnTo>
                  <a:lnTo>
                    <a:pt x="1510" y="2255"/>
                  </a:lnTo>
                  <a:lnTo>
                    <a:pt x="1494" y="2265"/>
                  </a:lnTo>
                  <a:lnTo>
                    <a:pt x="1394" y="2275"/>
                  </a:lnTo>
                  <a:lnTo>
                    <a:pt x="1316" y="2306"/>
                  </a:lnTo>
                  <a:lnTo>
                    <a:pt x="1258" y="2326"/>
                  </a:lnTo>
                  <a:lnTo>
                    <a:pt x="1216" y="2356"/>
                  </a:lnTo>
                  <a:lnTo>
                    <a:pt x="1185" y="2387"/>
                  </a:lnTo>
                  <a:lnTo>
                    <a:pt x="1174" y="2437"/>
                  </a:lnTo>
                  <a:lnTo>
                    <a:pt x="1169" y="2478"/>
                  </a:lnTo>
                  <a:lnTo>
                    <a:pt x="1174" y="2518"/>
                  </a:lnTo>
                  <a:lnTo>
                    <a:pt x="1190" y="2599"/>
                  </a:lnTo>
                  <a:lnTo>
                    <a:pt x="1226" y="2670"/>
                  </a:lnTo>
                  <a:lnTo>
                    <a:pt x="1237" y="2700"/>
                  </a:lnTo>
                  <a:lnTo>
                    <a:pt x="1242" y="2720"/>
                  </a:lnTo>
                  <a:lnTo>
                    <a:pt x="1242" y="2730"/>
                  </a:lnTo>
                  <a:lnTo>
                    <a:pt x="1232" y="2740"/>
                  </a:lnTo>
                  <a:lnTo>
                    <a:pt x="1143" y="2730"/>
                  </a:lnTo>
                  <a:lnTo>
                    <a:pt x="1033" y="2720"/>
                  </a:lnTo>
                  <a:lnTo>
                    <a:pt x="917" y="2670"/>
                  </a:lnTo>
                  <a:lnTo>
                    <a:pt x="791" y="2629"/>
                  </a:lnTo>
                  <a:lnTo>
                    <a:pt x="655" y="2548"/>
                  </a:lnTo>
                  <a:lnTo>
                    <a:pt x="519" y="2457"/>
                  </a:lnTo>
                  <a:lnTo>
                    <a:pt x="383" y="2336"/>
                  </a:lnTo>
                  <a:lnTo>
                    <a:pt x="309" y="2265"/>
                  </a:lnTo>
                  <a:lnTo>
                    <a:pt x="241" y="2194"/>
                  </a:lnTo>
                  <a:lnTo>
                    <a:pt x="121" y="1992"/>
                  </a:lnTo>
                  <a:lnTo>
                    <a:pt x="89" y="2012"/>
                  </a:lnTo>
                  <a:lnTo>
                    <a:pt x="79" y="2033"/>
                  </a:lnTo>
                  <a:lnTo>
                    <a:pt x="52" y="2012"/>
                  </a:lnTo>
                  <a:lnTo>
                    <a:pt x="0" y="1992"/>
                  </a:lnTo>
                  <a:lnTo>
                    <a:pt x="0" y="9455"/>
                  </a:lnTo>
                  <a:lnTo>
                    <a:pt x="52" y="9516"/>
                  </a:lnTo>
                  <a:lnTo>
                    <a:pt x="84" y="9526"/>
                  </a:lnTo>
                  <a:lnTo>
                    <a:pt x="110" y="9536"/>
                  </a:lnTo>
                  <a:lnTo>
                    <a:pt x="178" y="9536"/>
                  </a:lnTo>
                  <a:lnTo>
                    <a:pt x="252" y="9526"/>
                  </a:lnTo>
                  <a:lnTo>
                    <a:pt x="325" y="9536"/>
                  </a:lnTo>
                  <a:lnTo>
                    <a:pt x="393" y="9546"/>
                  </a:lnTo>
                  <a:lnTo>
                    <a:pt x="425" y="9566"/>
                  </a:lnTo>
                  <a:lnTo>
                    <a:pt x="477" y="9627"/>
                  </a:lnTo>
                  <a:lnTo>
                    <a:pt x="508" y="9688"/>
                  </a:lnTo>
                  <a:lnTo>
                    <a:pt x="540" y="9789"/>
                  </a:lnTo>
                  <a:lnTo>
                    <a:pt x="582" y="9890"/>
                  </a:lnTo>
                  <a:lnTo>
                    <a:pt x="634" y="10011"/>
                  </a:lnTo>
                  <a:lnTo>
                    <a:pt x="687" y="10122"/>
                  </a:lnTo>
                  <a:lnTo>
                    <a:pt x="750" y="10234"/>
                  </a:lnTo>
                  <a:lnTo>
                    <a:pt x="812" y="10315"/>
                  </a:lnTo>
                  <a:lnTo>
                    <a:pt x="849" y="10345"/>
                  </a:lnTo>
                  <a:lnTo>
                    <a:pt x="881" y="10375"/>
                  </a:lnTo>
                  <a:lnTo>
                    <a:pt x="917" y="10385"/>
                  </a:lnTo>
                  <a:lnTo>
                    <a:pt x="970" y="10385"/>
                  </a:lnTo>
                  <a:lnTo>
                    <a:pt x="991" y="10375"/>
                  </a:lnTo>
                  <a:lnTo>
                    <a:pt x="1022" y="10335"/>
                  </a:lnTo>
                  <a:lnTo>
                    <a:pt x="1043" y="10274"/>
                  </a:lnTo>
                  <a:lnTo>
                    <a:pt x="1069" y="10203"/>
                  </a:lnTo>
                  <a:lnTo>
                    <a:pt x="1090" y="10133"/>
                  </a:lnTo>
                  <a:lnTo>
                    <a:pt x="1116" y="10062"/>
                  </a:lnTo>
                  <a:lnTo>
                    <a:pt x="1137" y="10021"/>
                  </a:lnTo>
                  <a:lnTo>
                    <a:pt x="1169" y="9981"/>
                  </a:lnTo>
                  <a:lnTo>
                    <a:pt x="1190" y="9961"/>
                  </a:lnTo>
                  <a:lnTo>
                    <a:pt x="1274" y="9940"/>
                  </a:lnTo>
                  <a:lnTo>
                    <a:pt x="1289" y="9940"/>
                  </a:lnTo>
                  <a:lnTo>
                    <a:pt x="1310" y="9930"/>
                  </a:lnTo>
                  <a:lnTo>
                    <a:pt x="1326" y="9900"/>
                  </a:lnTo>
                  <a:lnTo>
                    <a:pt x="1352" y="9880"/>
                  </a:lnTo>
                  <a:lnTo>
                    <a:pt x="1536" y="10224"/>
                  </a:lnTo>
                  <a:lnTo>
                    <a:pt x="1688" y="10507"/>
                  </a:lnTo>
                  <a:lnTo>
                    <a:pt x="1766" y="10658"/>
                  </a:lnTo>
                  <a:lnTo>
                    <a:pt x="1829" y="10820"/>
                  </a:lnTo>
                  <a:lnTo>
                    <a:pt x="1913" y="11022"/>
                  </a:lnTo>
                  <a:lnTo>
                    <a:pt x="1997" y="11255"/>
                  </a:lnTo>
                  <a:lnTo>
                    <a:pt x="2055" y="11356"/>
                  </a:lnTo>
                  <a:lnTo>
                    <a:pt x="2123" y="11528"/>
                  </a:lnTo>
                  <a:lnTo>
                    <a:pt x="2139" y="11680"/>
                  </a:lnTo>
                  <a:lnTo>
                    <a:pt x="2186" y="11922"/>
                  </a:lnTo>
                  <a:lnTo>
                    <a:pt x="2217" y="11993"/>
                  </a:lnTo>
                  <a:lnTo>
                    <a:pt x="2243" y="12074"/>
                  </a:lnTo>
                  <a:lnTo>
                    <a:pt x="2301" y="12185"/>
                  </a:lnTo>
                  <a:lnTo>
                    <a:pt x="2327" y="12216"/>
                  </a:lnTo>
                  <a:lnTo>
                    <a:pt x="2359" y="12236"/>
                  </a:lnTo>
                  <a:lnTo>
                    <a:pt x="2422" y="12256"/>
                  </a:lnTo>
                  <a:lnTo>
                    <a:pt x="2448" y="12276"/>
                  </a:lnTo>
                  <a:lnTo>
                    <a:pt x="2479" y="12317"/>
                  </a:lnTo>
                  <a:lnTo>
                    <a:pt x="2500" y="12347"/>
                  </a:lnTo>
                  <a:lnTo>
                    <a:pt x="2568" y="12458"/>
                  </a:lnTo>
                  <a:lnTo>
                    <a:pt x="2642" y="12560"/>
                  </a:lnTo>
                  <a:lnTo>
                    <a:pt x="2673" y="12640"/>
                  </a:lnTo>
                  <a:lnTo>
                    <a:pt x="2699" y="12731"/>
                  </a:lnTo>
                  <a:lnTo>
                    <a:pt x="2710" y="12782"/>
                  </a:lnTo>
                  <a:lnTo>
                    <a:pt x="2715" y="12833"/>
                  </a:lnTo>
                  <a:lnTo>
                    <a:pt x="2720" y="12903"/>
                  </a:lnTo>
                  <a:lnTo>
                    <a:pt x="2726" y="12964"/>
                  </a:lnTo>
                  <a:lnTo>
                    <a:pt x="2663" y="13146"/>
                  </a:lnTo>
                  <a:lnTo>
                    <a:pt x="2600" y="13288"/>
                  </a:lnTo>
                  <a:lnTo>
                    <a:pt x="2631" y="13419"/>
                  </a:lnTo>
                  <a:lnTo>
                    <a:pt x="2663" y="13561"/>
                  </a:lnTo>
                  <a:lnTo>
                    <a:pt x="2657" y="13743"/>
                  </a:lnTo>
                  <a:lnTo>
                    <a:pt x="2657" y="13975"/>
                  </a:lnTo>
                  <a:lnTo>
                    <a:pt x="2663" y="14087"/>
                  </a:lnTo>
                  <a:lnTo>
                    <a:pt x="2678" y="14167"/>
                  </a:lnTo>
                  <a:lnTo>
                    <a:pt x="2694" y="14218"/>
                  </a:lnTo>
                  <a:lnTo>
                    <a:pt x="2705" y="14248"/>
                  </a:lnTo>
                  <a:lnTo>
                    <a:pt x="2720" y="14279"/>
                  </a:lnTo>
                  <a:lnTo>
                    <a:pt x="2741" y="14289"/>
                  </a:lnTo>
                  <a:lnTo>
                    <a:pt x="2799" y="14329"/>
                  </a:lnTo>
                  <a:lnTo>
                    <a:pt x="2851" y="14349"/>
                  </a:lnTo>
                  <a:lnTo>
                    <a:pt x="2872" y="14360"/>
                  </a:lnTo>
                  <a:lnTo>
                    <a:pt x="2904" y="14380"/>
                  </a:lnTo>
                  <a:lnTo>
                    <a:pt x="2925" y="14410"/>
                  </a:lnTo>
                  <a:lnTo>
                    <a:pt x="2946" y="14461"/>
                  </a:lnTo>
                  <a:lnTo>
                    <a:pt x="2967" y="14501"/>
                  </a:lnTo>
                  <a:lnTo>
                    <a:pt x="2977" y="14531"/>
                  </a:lnTo>
                  <a:lnTo>
                    <a:pt x="2977" y="14552"/>
                  </a:lnTo>
                  <a:lnTo>
                    <a:pt x="2982" y="14622"/>
                  </a:lnTo>
                  <a:lnTo>
                    <a:pt x="2977" y="14693"/>
                  </a:lnTo>
                  <a:lnTo>
                    <a:pt x="2977" y="14764"/>
                  </a:lnTo>
                  <a:lnTo>
                    <a:pt x="2982" y="14825"/>
                  </a:lnTo>
                  <a:lnTo>
                    <a:pt x="2988" y="14865"/>
                  </a:lnTo>
                  <a:lnTo>
                    <a:pt x="3009" y="14926"/>
                  </a:lnTo>
                  <a:lnTo>
                    <a:pt x="3024" y="14956"/>
                  </a:lnTo>
                  <a:lnTo>
                    <a:pt x="3271" y="15280"/>
                  </a:lnTo>
                  <a:lnTo>
                    <a:pt x="3292" y="15421"/>
                  </a:lnTo>
                  <a:lnTo>
                    <a:pt x="3307" y="15573"/>
                  </a:lnTo>
                  <a:lnTo>
                    <a:pt x="3339" y="15715"/>
                  </a:lnTo>
                  <a:lnTo>
                    <a:pt x="3370" y="15846"/>
                  </a:lnTo>
                  <a:lnTo>
                    <a:pt x="3386" y="15907"/>
                  </a:lnTo>
                  <a:lnTo>
                    <a:pt x="3412" y="15967"/>
                  </a:lnTo>
                  <a:lnTo>
                    <a:pt x="3438" y="16008"/>
                  </a:lnTo>
                  <a:lnTo>
                    <a:pt x="3475" y="16058"/>
                  </a:lnTo>
                  <a:lnTo>
                    <a:pt x="3507" y="16089"/>
                  </a:lnTo>
                  <a:lnTo>
                    <a:pt x="3554" y="16109"/>
                  </a:lnTo>
                  <a:lnTo>
                    <a:pt x="3596" y="16129"/>
                  </a:lnTo>
                  <a:lnTo>
                    <a:pt x="3648" y="16129"/>
                  </a:lnTo>
                  <a:lnTo>
                    <a:pt x="3659" y="16200"/>
                  </a:lnTo>
                  <a:lnTo>
                    <a:pt x="3674" y="16240"/>
                  </a:lnTo>
                  <a:lnTo>
                    <a:pt x="3727" y="16301"/>
                  </a:lnTo>
                  <a:lnTo>
                    <a:pt x="3784" y="16352"/>
                  </a:lnTo>
                  <a:lnTo>
                    <a:pt x="3858" y="16382"/>
                  </a:lnTo>
                  <a:lnTo>
                    <a:pt x="3889" y="16402"/>
                  </a:lnTo>
                  <a:lnTo>
                    <a:pt x="3926" y="16412"/>
                  </a:lnTo>
                  <a:lnTo>
                    <a:pt x="3957" y="16443"/>
                  </a:lnTo>
                  <a:lnTo>
                    <a:pt x="3989" y="16483"/>
                  </a:lnTo>
                  <a:lnTo>
                    <a:pt x="4041" y="16564"/>
                  </a:lnTo>
                  <a:lnTo>
                    <a:pt x="4062" y="16635"/>
                  </a:lnTo>
                  <a:lnTo>
                    <a:pt x="4073" y="16726"/>
                  </a:lnTo>
                  <a:lnTo>
                    <a:pt x="4083" y="16746"/>
                  </a:lnTo>
                  <a:lnTo>
                    <a:pt x="4094" y="16776"/>
                  </a:lnTo>
                  <a:lnTo>
                    <a:pt x="4136" y="16817"/>
                  </a:lnTo>
                  <a:lnTo>
                    <a:pt x="4183" y="16847"/>
                  </a:lnTo>
                  <a:lnTo>
                    <a:pt x="4230" y="16898"/>
                  </a:lnTo>
                  <a:lnTo>
                    <a:pt x="4282" y="16928"/>
                  </a:lnTo>
                  <a:lnTo>
                    <a:pt x="4335" y="16969"/>
                  </a:lnTo>
                  <a:lnTo>
                    <a:pt x="4419" y="17070"/>
                  </a:lnTo>
                  <a:lnTo>
                    <a:pt x="4455" y="17130"/>
                  </a:lnTo>
                  <a:lnTo>
                    <a:pt x="4518" y="17191"/>
                  </a:lnTo>
                  <a:lnTo>
                    <a:pt x="11636" y="17191"/>
                  </a:lnTo>
                  <a:lnTo>
                    <a:pt x="11636" y="16999"/>
                  </a:lnTo>
                  <a:lnTo>
                    <a:pt x="11673" y="17049"/>
                  </a:lnTo>
                  <a:lnTo>
                    <a:pt x="11704" y="17100"/>
                  </a:lnTo>
                  <a:lnTo>
                    <a:pt x="11730" y="17171"/>
                  </a:lnTo>
                  <a:lnTo>
                    <a:pt x="11746" y="17221"/>
                  </a:lnTo>
                  <a:lnTo>
                    <a:pt x="11767" y="17282"/>
                  </a:lnTo>
                  <a:lnTo>
                    <a:pt x="11793" y="17322"/>
                  </a:lnTo>
                  <a:lnTo>
                    <a:pt x="11819" y="17373"/>
                  </a:lnTo>
                  <a:lnTo>
                    <a:pt x="11861" y="17424"/>
                  </a:lnTo>
                  <a:lnTo>
                    <a:pt x="12302" y="17424"/>
                  </a:lnTo>
                  <a:lnTo>
                    <a:pt x="12333" y="17484"/>
                  </a:lnTo>
                  <a:lnTo>
                    <a:pt x="12375" y="17545"/>
                  </a:lnTo>
                  <a:lnTo>
                    <a:pt x="12407" y="17585"/>
                  </a:lnTo>
                  <a:lnTo>
                    <a:pt x="12448" y="17626"/>
                  </a:lnTo>
                  <a:lnTo>
                    <a:pt x="12485" y="17666"/>
                  </a:lnTo>
                  <a:lnTo>
                    <a:pt x="12611" y="17727"/>
                  </a:lnTo>
                  <a:lnTo>
                    <a:pt x="12810" y="17767"/>
                  </a:lnTo>
                  <a:lnTo>
                    <a:pt x="13046" y="17767"/>
                  </a:lnTo>
                  <a:lnTo>
                    <a:pt x="13109" y="17737"/>
                  </a:lnTo>
                  <a:lnTo>
                    <a:pt x="13161" y="17727"/>
                  </a:lnTo>
                  <a:lnTo>
                    <a:pt x="13182" y="17727"/>
                  </a:lnTo>
                  <a:lnTo>
                    <a:pt x="13208" y="17717"/>
                  </a:lnTo>
                  <a:lnTo>
                    <a:pt x="13235" y="17697"/>
                  </a:lnTo>
                  <a:lnTo>
                    <a:pt x="13266" y="17646"/>
                  </a:lnTo>
                  <a:lnTo>
                    <a:pt x="13298" y="17616"/>
                  </a:lnTo>
                  <a:lnTo>
                    <a:pt x="13313" y="17565"/>
                  </a:lnTo>
                  <a:lnTo>
                    <a:pt x="13329" y="17504"/>
                  </a:lnTo>
                  <a:lnTo>
                    <a:pt x="13339" y="17454"/>
                  </a:lnTo>
                  <a:lnTo>
                    <a:pt x="13355" y="17403"/>
                  </a:lnTo>
                  <a:lnTo>
                    <a:pt x="13366" y="17343"/>
                  </a:lnTo>
                  <a:lnTo>
                    <a:pt x="13376" y="17333"/>
                  </a:lnTo>
                  <a:lnTo>
                    <a:pt x="13387" y="17312"/>
                  </a:lnTo>
                  <a:lnTo>
                    <a:pt x="13397" y="17312"/>
                  </a:lnTo>
                  <a:lnTo>
                    <a:pt x="13408" y="17302"/>
                  </a:lnTo>
                  <a:lnTo>
                    <a:pt x="13429" y="17312"/>
                  </a:lnTo>
                  <a:lnTo>
                    <a:pt x="13450" y="17312"/>
                  </a:lnTo>
                  <a:lnTo>
                    <a:pt x="13481" y="17353"/>
                  </a:lnTo>
                  <a:lnTo>
                    <a:pt x="13512" y="17413"/>
                  </a:lnTo>
                  <a:lnTo>
                    <a:pt x="13544" y="17464"/>
                  </a:lnTo>
                  <a:lnTo>
                    <a:pt x="13596" y="17596"/>
                  </a:lnTo>
                  <a:lnTo>
                    <a:pt x="13628" y="17697"/>
                  </a:lnTo>
                  <a:lnTo>
                    <a:pt x="13643" y="17626"/>
                  </a:lnTo>
                  <a:lnTo>
                    <a:pt x="13643" y="17565"/>
                  </a:lnTo>
                  <a:lnTo>
                    <a:pt x="13638" y="17494"/>
                  </a:lnTo>
                  <a:lnTo>
                    <a:pt x="13628" y="17464"/>
                  </a:lnTo>
                  <a:lnTo>
                    <a:pt x="13717" y="17464"/>
                  </a:lnTo>
                  <a:lnTo>
                    <a:pt x="13743" y="17484"/>
                  </a:lnTo>
                  <a:lnTo>
                    <a:pt x="13795" y="17555"/>
                  </a:lnTo>
                  <a:lnTo>
                    <a:pt x="13869" y="17646"/>
                  </a:lnTo>
                  <a:lnTo>
                    <a:pt x="13942" y="17757"/>
                  </a:lnTo>
                  <a:lnTo>
                    <a:pt x="14084" y="17970"/>
                  </a:lnTo>
                  <a:lnTo>
                    <a:pt x="14157" y="18091"/>
                  </a:lnTo>
                  <a:lnTo>
                    <a:pt x="14168" y="18162"/>
                  </a:lnTo>
                  <a:lnTo>
                    <a:pt x="14173" y="18253"/>
                  </a:lnTo>
                  <a:lnTo>
                    <a:pt x="14178" y="18313"/>
                  </a:lnTo>
                  <a:lnTo>
                    <a:pt x="14178" y="18445"/>
                  </a:lnTo>
                  <a:lnTo>
                    <a:pt x="14183" y="18516"/>
                  </a:lnTo>
                  <a:lnTo>
                    <a:pt x="14194" y="18566"/>
                  </a:lnTo>
                  <a:lnTo>
                    <a:pt x="14220" y="18637"/>
                  </a:lnTo>
                  <a:lnTo>
                    <a:pt x="14251" y="18698"/>
                  </a:lnTo>
                  <a:lnTo>
                    <a:pt x="14299" y="18758"/>
                  </a:lnTo>
                  <a:lnTo>
                    <a:pt x="14335" y="18809"/>
                  </a:lnTo>
                  <a:lnTo>
                    <a:pt x="14383" y="18849"/>
                  </a:lnTo>
                  <a:lnTo>
                    <a:pt x="14466" y="18920"/>
                  </a:lnTo>
                  <a:lnTo>
                    <a:pt x="14566" y="18961"/>
                  </a:lnTo>
                  <a:lnTo>
                    <a:pt x="14655" y="19021"/>
                  </a:lnTo>
                  <a:lnTo>
                    <a:pt x="14744" y="19062"/>
                  </a:lnTo>
                  <a:lnTo>
                    <a:pt x="14791" y="19092"/>
                  </a:lnTo>
                  <a:lnTo>
                    <a:pt x="14833" y="19133"/>
                  </a:lnTo>
                  <a:lnTo>
                    <a:pt x="14880" y="19173"/>
                  </a:lnTo>
                  <a:lnTo>
                    <a:pt x="14922" y="19213"/>
                  </a:lnTo>
                  <a:lnTo>
                    <a:pt x="15164" y="19213"/>
                  </a:lnTo>
                  <a:lnTo>
                    <a:pt x="15205" y="19274"/>
                  </a:lnTo>
                  <a:lnTo>
                    <a:pt x="15279" y="19375"/>
                  </a:lnTo>
                  <a:lnTo>
                    <a:pt x="15310" y="19446"/>
                  </a:lnTo>
                  <a:lnTo>
                    <a:pt x="15347" y="19517"/>
                  </a:lnTo>
                  <a:lnTo>
                    <a:pt x="15368" y="19598"/>
                  </a:lnTo>
                  <a:lnTo>
                    <a:pt x="15378" y="19679"/>
                  </a:lnTo>
                  <a:lnTo>
                    <a:pt x="15384" y="19760"/>
                  </a:lnTo>
                  <a:lnTo>
                    <a:pt x="15384" y="19851"/>
                  </a:lnTo>
                  <a:lnTo>
                    <a:pt x="15368" y="19931"/>
                  </a:lnTo>
                  <a:lnTo>
                    <a:pt x="15357" y="19962"/>
                  </a:lnTo>
                  <a:lnTo>
                    <a:pt x="15347" y="19982"/>
                  </a:lnTo>
                  <a:lnTo>
                    <a:pt x="15305" y="20002"/>
                  </a:lnTo>
                  <a:lnTo>
                    <a:pt x="15268" y="19992"/>
                  </a:lnTo>
                  <a:lnTo>
                    <a:pt x="15226" y="19962"/>
                  </a:lnTo>
                  <a:lnTo>
                    <a:pt x="15190" y="19911"/>
                  </a:lnTo>
                  <a:lnTo>
                    <a:pt x="15153" y="19871"/>
                  </a:lnTo>
                  <a:lnTo>
                    <a:pt x="15074" y="19719"/>
                  </a:lnTo>
                  <a:lnTo>
                    <a:pt x="15064" y="19689"/>
                  </a:lnTo>
                  <a:lnTo>
                    <a:pt x="15027" y="19972"/>
                  </a:lnTo>
                  <a:lnTo>
                    <a:pt x="14970" y="20336"/>
                  </a:lnTo>
                  <a:lnTo>
                    <a:pt x="14943" y="20508"/>
                  </a:lnTo>
                  <a:lnTo>
                    <a:pt x="14901" y="20649"/>
                  </a:lnTo>
                  <a:lnTo>
                    <a:pt x="14886" y="20700"/>
                  </a:lnTo>
                  <a:lnTo>
                    <a:pt x="14865" y="20751"/>
                  </a:lnTo>
                  <a:lnTo>
                    <a:pt x="14844" y="20771"/>
                  </a:lnTo>
                  <a:lnTo>
                    <a:pt x="14823" y="20781"/>
                  </a:lnTo>
                  <a:lnTo>
                    <a:pt x="14744" y="20933"/>
                  </a:lnTo>
                  <a:lnTo>
                    <a:pt x="14681" y="21074"/>
                  </a:lnTo>
                  <a:lnTo>
                    <a:pt x="14655" y="21145"/>
                  </a:lnTo>
                  <a:lnTo>
                    <a:pt x="14639" y="21206"/>
                  </a:lnTo>
                  <a:lnTo>
                    <a:pt x="14618" y="21367"/>
                  </a:lnTo>
                  <a:lnTo>
                    <a:pt x="14645" y="21438"/>
                  </a:lnTo>
                  <a:lnTo>
                    <a:pt x="14676" y="21509"/>
                  </a:lnTo>
                  <a:lnTo>
                    <a:pt x="14692" y="21549"/>
                  </a:lnTo>
                  <a:lnTo>
                    <a:pt x="14718" y="21580"/>
                  </a:lnTo>
                  <a:lnTo>
                    <a:pt x="14760" y="21600"/>
                  </a:lnTo>
                  <a:lnTo>
                    <a:pt x="14791" y="21590"/>
                  </a:lnTo>
                  <a:lnTo>
                    <a:pt x="14807" y="21580"/>
                  </a:lnTo>
                  <a:lnTo>
                    <a:pt x="14823" y="21560"/>
                  </a:lnTo>
                  <a:lnTo>
                    <a:pt x="14833" y="21539"/>
                  </a:lnTo>
                  <a:lnTo>
                    <a:pt x="14859" y="21469"/>
                  </a:lnTo>
                  <a:lnTo>
                    <a:pt x="14880" y="21408"/>
                  </a:lnTo>
                  <a:lnTo>
                    <a:pt x="14917" y="21357"/>
                  </a:lnTo>
                  <a:lnTo>
                    <a:pt x="14949" y="21317"/>
                  </a:lnTo>
                  <a:lnTo>
                    <a:pt x="14991" y="21297"/>
                  </a:lnTo>
                  <a:lnTo>
                    <a:pt x="15032" y="21287"/>
                  </a:lnTo>
                  <a:lnTo>
                    <a:pt x="15226" y="21287"/>
                  </a:lnTo>
                  <a:lnTo>
                    <a:pt x="15295" y="21307"/>
                  </a:lnTo>
                  <a:lnTo>
                    <a:pt x="15352" y="21337"/>
                  </a:lnTo>
                  <a:lnTo>
                    <a:pt x="15373" y="21347"/>
                  </a:lnTo>
                  <a:lnTo>
                    <a:pt x="15415" y="21347"/>
                  </a:lnTo>
                  <a:lnTo>
                    <a:pt x="15426" y="21327"/>
                  </a:lnTo>
                  <a:lnTo>
                    <a:pt x="15504" y="21276"/>
                  </a:lnTo>
                  <a:lnTo>
                    <a:pt x="15567" y="21206"/>
                  </a:lnTo>
                  <a:lnTo>
                    <a:pt x="15567" y="21135"/>
                  </a:lnTo>
                  <a:lnTo>
                    <a:pt x="15557" y="21054"/>
                  </a:lnTo>
                  <a:lnTo>
                    <a:pt x="15541" y="21003"/>
                  </a:lnTo>
                  <a:lnTo>
                    <a:pt x="15525" y="20933"/>
                  </a:lnTo>
                  <a:lnTo>
                    <a:pt x="15494" y="20831"/>
                  </a:lnTo>
                  <a:lnTo>
                    <a:pt x="15473" y="20791"/>
                  </a:lnTo>
                  <a:lnTo>
                    <a:pt x="15468" y="20740"/>
                  </a:lnTo>
                  <a:lnTo>
                    <a:pt x="15468" y="20710"/>
                  </a:lnTo>
                  <a:lnTo>
                    <a:pt x="15483" y="20690"/>
                  </a:lnTo>
                  <a:lnTo>
                    <a:pt x="15494" y="20670"/>
                  </a:lnTo>
                  <a:lnTo>
                    <a:pt x="15515" y="20649"/>
                  </a:lnTo>
                  <a:lnTo>
                    <a:pt x="15557" y="20629"/>
                  </a:lnTo>
                  <a:lnTo>
                    <a:pt x="15588" y="20629"/>
                  </a:lnTo>
                  <a:lnTo>
                    <a:pt x="15766" y="20518"/>
                  </a:lnTo>
                  <a:lnTo>
                    <a:pt x="15986" y="20407"/>
                  </a:lnTo>
                  <a:lnTo>
                    <a:pt x="16217" y="20306"/>
                  </a:lnTo>
                  <a:lnTo>
                    <a:pt x="16322" y="20285"/>
                  </a:lnTo>
                  <a:lnTo>
                    <a:pt x="16416" y="20275"/>
                  </a:lnTo>
                  <a:lnTo>
                    <a:pt x="16479" y="20174"/>
                  </a:lnTo>
                  <a:lnTo>
                    <a:pt x="16600" y="19952"/>
                  </a:lnTo>
                  <a:lnTo>
                    <a:pt x="16731" y="19709"/>
                  </a:lnTo>
                  <a:lnTo>
                    <a:pt x="16815" y="19567"/>
                  </a:lnTo>
                  <a:lnTo>
                    <a:pt x="16841" y="19547"/>
                  </a:lnTo>
                  <a:lnTo>
                    <a:pt x="16877" y="19537"/>
                  </a:lnTo>
                  <a:lnTo>
                    <a:pt x="16930" y="19517"/>
                  </a:lnTo>
                  <a:lnTo>
                    <a:pt x="17129" y="19517"/>
                  </a:lnTo>
                  <a:lnTo>
                    <a:pt x="17281" y="19537"/>
                  </a:lnTo>
                  <a:lnTo>
                    <a:pt x="17506" y="19537"/>
                  </a:lnTo>
                  <a:lnTo>
                    <a:pt x="17564" y="19517"/>
                  </a:lnTo>
                  <a:lnTo>
                    <a:pt x="17622" y="19487"/>
                  </a:lnTo>
                  <a:lnTo>
                    <a:pt x="17674" y="19466"/>
                  </a:lnTo>
                  <a:lnTo>
                    <a:pt x="17727" y="19456"/>
                  </a:lnTo>
                  <a:lnTo>
                    <a:pt x="17758" y="19436"/>
                  </a:lnTo>
                  <a:lnTo>
                    <a:pt x="17779" y="19426"/>
                  </a:lnTo>
                  <a:lnTo>
                    <a:pt x="17800" y="19385"/>
                  </a:lnTo>
                  <a:lnTo>
                    <a:pt x="17805" y="19345"/>
                  </a:lnTo>
                  <a:lnTo>
                    <a:pt x="17831" y="19294"/>
                  </a:lnTo>
                  <a:lnTo>
                    <a:pt x="17858" y="19234"/>
                  </a:lnTo>
                  <a:lnTo>
                    <a:pt x="17879" y="19173"/>
                  </a:lnTo>
                  <a:lnTo>
                    <a:pt x="17905" y="19092"/>
                  </a:lnTo>
                  <a:lnTo>
                    <a:pt x="17926" y="19021"/>
                  </a:lnTo>
                  <a:lnTo>
                    <a:pt x="17957" y="18849"/>
                  </a:lnTo>
                  <a:lnTo>
                    <a:pt x="18031" y="18526"/>
                  </a:lnTo>
                  <a:lnTo>
                    <a:pt x="18078" y="18364"/>
                  </a:lnTo>
                  <a:lnTo>
                    <a:pt x="18104" y="18283"/>
                  </a:lnTo>
                  <a:lnTo>
                    <a:pt x="18167" y="18142"/>
                  </a:lnTo>
                  <a:lnTo>
                    <a:pt x="18209" y="18091"/>
                  </a:lnTo>
                  <a:lnTo>
                    <a:pt x="18230" y="18131"/>
                  </a:lnTo>
                  <a:lnTo>
                    <a:pt x="18245" y="18152"/>
                  </a:lnTo>
                  <a:lnTo>
                    <a:pt x="18272" y="18172"/>
                  </a:lnTo>
                  <a:lnTo>
                    <a:pt x="18293" y="18182"/>
                  </a:lnTo>
                  <a:lnTo>
                    <a:pt x="18340" y="18182"/>
                  </a:lnTo>
                  <a:lnTo>
                    <a:pt x="18434" y="18142"/>
                  </a:lnTo>
                  <a:lnTo>
                    <a:pt x="18497" y="18142"/>
                  </a:lnTo>
                  <a:lnTo>
                    <a:pt x="18518" y="18162"/>
                  </a:lnTo>
                  <a:lnTo>
                    <a:pt x="18539" y="18202"/>
                  </a:lnTo>
                  <a:lnTo>
                    <a:pt x="18555" y="18243"/>
                  </a:lnTo>
                  <a:lnTo>
                    <a:pt x="18570" y="18334"/>
                  </a:lnTo>
                  <a:lnTo>
                    <a:pt x="18586" y="18404"/>
                  </a:lnTo>
                  <a:lnTo>
                    <a:pt x="18602" y="18506"/>
                  </a:lnTo>
                  <a:lnTo>
                    <a:pt x="18612" y="18597"/>
                  </a:lnTo>
                  <a:lnTo>
                    <a:pt x="18628" y="18789"/>
                  </a:lnTo>
                  <a:lnTo>
                    <a:pt x="18633" y="18981"/>
                  </a:lnTo>
                  <a:lnTo>
                    <a:pt x="18644" y="19183"/>
                  </a:lnTo>
                  <a:lnTo>
                    <a:pt x="18654" y="19365"/>
                  </a:lnTo>
                  <a:lnTo>
                    <a:pt x="18665" y="19466"/>
                  </a:lnTo>
                  <a:lnTo>
                    <a:pt x="18681" y="19557"/>
                  </a:lnTo>
                  <a:lnTo>
                    <a:pt x="18696" y="19638"/>
                  </a:lnTo>
                  <a:lnTo>
                    <a:pt x="18712" y="19729"/>
                  </a:lnTo>
                  <a:lnTo>
                    <a:pt x="18712" y="1963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59" name="Freeform 22"/>
            <p:cNvSpPr/>
            <p:nvPr/>
          </p:nvSpPr>
          <p:spPr>
            <a:xfrm>
              <a:off x="-1" y="1292723"/>
              <a:ext cx="1759432" cy="127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82" y="2365"/>
                  </a:moveTo>
                  <a:lnTo>
                    <a:pt x="15382" y="14571"/>
                  </a:lnTo>
                  <a:lnTo>
                    <a:pt x="15430" y="14604"/>
                  </a:lnTo>
                  <a:lnTo>
                    <a:pt x="15490" y="14637"/>
                  </a:lnTo>
                  <a:lnTo>
                    <a:pt x="15562" y="14670"/>
                  </a:lnTo>
                  <a:lnTo>
                    <a:pt x="15634" y="14670"/>
                  </a:lnTo>
                  <a:lnTo>
                    <a:pt x="15790" y="14687"/>
                  </a:lnTo>
                  <a:lnTo>
                    <a:pt x="15957" y="14670"/>
                  </a:lnTo>
                  <a:lnTo>
                    <a:pt x="16113" y="14670"/>
                  </a:lnTo>
                  <a:lnTo>
                    <a:pt x="16269" y="14720"/>
                  </a:lnTo>
                  <a:lnTo>
                    <a:pt x="16353" y="14753"/>
                  </a:lnTo>
                  <a:lnTo>
                    <a:pt x="16473" y="14852"/>
                  </a:lnTo>
                  <a:lnTo>
                    <a:pt x="16532" y="14951"/>
                  </a:lnTo>
                  <a:lnTo>
                    <a:pt x="16604" y="15100"/>
                  </a:lnTo>
                  <a:lnTo>
                    <a:pt x="16712" y="15282"/>
                  </a:lnTo>
                  <a:lnTo>
                    <a:pt x="16832" y="15481"/>
                  </a:lnTo>
                  <a:lnTo>
                    <a:pt x="16952" y="15662"/>
                  </a:lnTo>
                  <a:lnTo>
                    <a:pt x="17084" y="15844"/>
                  </a:lnTo>
                  <a:lnTo>
                    <a:pt x="17239" y="15960"/>
                  </a:lnTo>
                  <a:lnTo>
                    <a:pt x="17311" y="16026"/>
                  </a:lnTo>
                  <a:lnTo>
                    <a:pt x="17455" y="16092"/>
                  </a:lnTo>
                  <a:lnTo>
                    <a:pt x="17587" y="16092"/>
                  </a:lnTo>
                  <a:lnTo>
                    <a:pt x="17635" y="16076"/>
                  </a:lnTo>
                  <a:lnTo>
                    <a:pt x="17671" y="16043"/>
                  </a:lnTo>
                  <a:lnTo>
                    <a:pt x="17766" y="15911"/>
                  </a:lnTo>
                  <a:lnTo>
                    <a:pt x="17826" y="15778"/>
                  </a:lnTo>
                  <a:lnTo>
                    <a:pt x="17874" y="15679"/>
                  </a:lnTo>
                  <a:lnTo>
                    <a:pt x="17922" y="15547"/>
                  </a:lnTo>
                  <a:lnTo>
                    <a:pt x="17970" y="15497"/>
                  </a:lnTo>
                  <a:lnTo>
                    <a:pt x="18042" y="15431"/>
                  </a:lnTo>
                  <a:lnTo>
                    <a:pt x="18090" y="15398"/>
                  </a:lnTo>
                  <a:lnTo>
                    <a:pt x="18198" y="15348"/>
                  </a:lnTo>
                  <a:lnTo>
                    <a:pt x="18282" y="15348"/>
                  </a:lnTo>
                  <a:lnTo>
                    <a:pt x="18329" y="15332"/>
                  </a:lnTo>
                  <a:lnTo>
                    <a:pt x="18365" y="15315"/>
                  </a:lnTo>
                  <a:lnTo>
                    <a:pt x="18413" y="15299"/>
                  </a:lnTo>
                  <a:lnTo>
                    <a:pt x="18473" y="15266"/>
                  </a:lnTo>
                  <a:lnTo>
                    <a:pt x="18881" y="15811"/>
                  </a:lnTo>
                  <a:lnTo>
                    <a:pt x="19228" y="16291"/>
                  </a:lnTo>
                  <a:lnTo>
                    <a:pt x="19396" y="16539"/>
                  </a:lnTo>
                  <a:lnTo>
                    <a:pt x="19563" y="16804"/>
                  </a:lnTo>
                  <a:lnTo>
                    <a:pt x="19743" y="17134"/>
                  </a:lnTo>
                  <a:lnTo>
                    <a:pt x="19935" y="17498"/>
                  </a:lnTo>
                  <a:lnTo>
                    <a:pt x="20055" y="17680"/>
                  </a:lnTo>
                  <a:lnTo>
                    <a:pt x="20210" y="17945"/>
                  </a:lnTo>
                  <a:lnTo>
                    <a:pt x="20258" y="18209"/>
                  </a:lnTo>
                  <a:lnTo>
                    <a:pt x="20330" y="18458"/>
                  </a:lnTo>
                  <a:lnTo>
                    <a:pt x="20366" y="18590"/>
                  </a:lnTo>
                  <a:lnTo>
                    <a:pt x="20438" y="18722"/>
                  </a:lnTo>
                  <a:lnTo>
                    <a:pt x="20498" y="18838"/>
                  </a:lnTo>
                  <a:lnTo>
                    <a:pt x="20582" y="18970"/>
                  </a:lnTo>
                  <a:lnTo>
                    <a:pt x="20642" y="19020"/>
                  </a:lnTo>
                  <a:lnTo>
                    <a:pt x="20690" y="19086"/>
                  </a:lnTo>
                  <a:lnTo>
                    <a:pt x="20773" y="19103"/>
                  </a:lnTo>
                  <a:lnTo>
                    <a:pt x="20833" y="19136"/>
                  </a:lnTo>
                  <a:lnTo>
                    <a:pt x="20905" y="19152"/>
                  </a:lnTo>
                  <a:lnTo>
                    <a:pt x="21025" y="19218"/>
                  </a:lnTo>
                  <a:lnTo>
                    <a:pt x="21085" y="19301"/>
                  </a:lnTo>
                  <a:lnTo>
                    <a:pt x="21253" y="19466"/>
                  </a:lnTo>
                  <a:lnTo>
                    <a:pt x="21408" y="19648"/>
                  </a:lnTo>
                  <a:lnTo>
                    <a:pt x="21552" y="19913"/>
                  </a:lnTo>
                  <a:lnTo>
                    <a:pt x="21564" y="19996"/>
                  </a:lnTo>
                  <a:lnTo>
                    <a:pt x="21588" y="20095"/>
                  </a:lnTo>
                  <a:lnTo>
                    <a:pt x="21588" y="20194"/>
                  </a:lnTo>
                  <a:lnTo>
                    <a:pt x="21600" y="20310"/>
                  </a:lnTo>
                  <a:lnTo>
                    <a:pt x="21456" y="20575"/>
                  </a:lnTo>
                  <a:lnTo>
                    <a:pt x="21312" y="20806"/>
                  </a:lnTo>
                  <a:lnTo>
                    <a:pt x="21229" y="20856"/>
                  </a:lnTo>
                  <a:lnTo>
                    <a:pt x="21133" y="20889"/>
                  </a:lnTo>
                  <a:lnTo>
                    <a:pt x="21073" y="20872"/>
                  </a:lnTo>
                  <a:lnTo>
                    <a:pt x="20989" y="20856"/>
                  </a:lnTo>
                  <a:lnTo>
                    <a:pt x="20917" y="20839"/>
                  </a:lnTo>
                  <a:lnTo>
                    <a:pt x="20833" y="20790"/>
                  </a:lnTo>
                  <a:lnTo>
                    <a:pt x="20690" y="20690"/>
                  </a:lnTo>
                  <a:lnTo>
                    <a:pt x="20570" y="20558"/>
                  </a:lnTo>
                  <a:lnTo>
                    <a:pt x="20438" y="20426"/>
                  </a:lnTo>
                  <a:lnTo>
                    <a:pt x="20342" y="20293"/>
                  </a:lnTo>
                  <a:lnTo>
                    <a:pt x="20306" y="20227"/>
                  </a:lnTo>
                  <a:lnTo>
                    <a:pt x="20282" y="20178"/>
                  </a:lnTo>
                  <a:lnTo>
                    <a:pt x="20270" y="20095"/>
                  </a:lnTo>
                  <a:lnTo>
                    <a:pt x="20258" y="20045"/>
                  </a:lnTo>
                  <a:lnTo>
                    <a:pt x="20258" y="19450"/>
                  </a:lnTo>
                  <a:lnTo>
                    <a:pt x="20210" y="19351"/>
                  </a:lnTo>
                  <a:lnTo>
                    <a:pt x="20162" y="19268"/>
                  </a:lnTo>
                  <a:lnTo>
                    <a:pt x="20102" y="19218"/>
                  </a:lnTo>
                  <a:lnTo>
                    <a:pt x="20007" y="19185"/>
                  </a:lnTo>
                  <a:lnTo>
                    <a:pt x="19911" y="19169"/>
                  </a:lnTo>
                  <a:lnTo>
                    <a:pt x="19659" y="19169"/>
                  </a:lnTo>
                  <a:lnTo>
                    <a:pt x="19563" y="19152"/>
                  </a:lnTo>
                  <a:lnTo>
                    <a:pt x="19492" y="19119"/>
                  </a:lnTo>
                  <a:lnTo>
                    <a:pt x="19432" y="19086"/>
                  </a:lnTo>
                  <a:lnTo>
                    <a:pt x="19336" y="18954"/>
                  </a:lnTo>
                  <a:lnTo>
                    <a:pt x="19312" y="18888"/>
                  </a:lnTo>
                  <a:lnTo>
                    <a:pt x="19300" y="18821"/>
                  </a:lnTo>
                  <a:lnTo>
                    <a:pt x="19300" y="18772"/>
                  </a:lnTo>
                  <a:lnTo>
                    <a:pt x="19456" y="18524"/>
                  </a:lnTo>
                  <a:lnTo>
                    <a:pt x="19623" y="18276"/>
                  </a:lnTo>
                  <a:lnTo>
                    <a:pt x="19623" y="17945"/>
                  </a:lnTo>
                  <a:lnTo>
                    <a:pt x="19480" y="17945"/>
                  </a:lnTo>
                  <a:lnTo>
                    <a:pt x="19384" y="17994"/>
                  </a:lnTo>
                  <a:lnTo>
                    <a:pt x="19336" y="18044"/>
                  </a:lnTo>
                  <a:lnTo>
                    <a:pt x="19288" y="18110"/>
                  </a:lnTo>
                  <a:lnTo>
                    <a:pt x="19240" y="18160"/>
                  </a:lnTo>
                  <a:lnTo>
                    <a:pt x="19204" y="18226"/>
                  </a:lnTo>
                  <a:lnTo>
                    <a:pt x="19144" y="18259"/>
                  </a:lnTo>
                  <a:lnTo>
                    <a:pt x="19060" y="18276"/>
                  </a:lnTo>
                  <a:lnTo>
                    <a:pt x="19024" y="18259"/>
                  </a:lnTo>
                  <a:lnTo>
                    <a:pt x="18976" y="18226"/>
                  </a:lnTo>
                  <a:lnTo>
                    <a:pt x="18916" y="18176"/>
                  </a:lnTo>
                  <a:lnTo>
                    <a:pt x="18869" y="18127"/>
                  </a:lnTo>
                  <a:lnTo>
                    <a:pt x="18785" y="18011"/>
                  </a:lnTo>
                  <a:lnTo>
                    <a:pt x="18749" y="17928"/>
                  </a:lnTo>
                  <a:lnTo>
                    <a:pt x="18737" y="17879"/>
                  </a:lnTo>
                  <a:lnTo>
                    <a:pt x="18737" y="17746"/>
                  </a:lnTo>
                  <a:lnTo>
                    <a:pt x="18773" y="17647"/>
                  </a:lnTo>
                  <a:lnTo>
                    <a:pt x="18821" y="17482"/>
                  </a:lnTo>
                  <a:lnTo>
                    <a:pt x="18893" y="17383"/>
                  </a:lnTo>
                  <a:lnTo>
                    <a:pt x="18976" y="17234"/>
                  </a:lnTo>
                  <a:lnTo>
                    <a:pt x="18857" y="17134"/>
                  </a:lnTo>
                  <a:lnTo>
                    <a:pt x="18749" y="17019"/>
                  </a:lnTo>
                  <a:lnTo>
                    <a:pt x="18701" y="17002"/>
                  </a:lnTo>
                  <a:lnTo>
                    <a:pt x="18665" y="16986"/>
                  </a:lnTo>
                  <a:lnTo>
                    <a:pt x="18641" y="16986"/>
                  </a:lnTo>
                  <a:lnTo>
                    <a:pt x="18617" y="17019"/>
                  </a:lnTo>
                  <a:lnTo>
                    <a:pt x="18605" y="17052"/>
                  </a:lnTo>
                  <a:lnTo>
                    <a:pt x="18389" y="17019"/>
                  </a:lnTo>
                  <a:lnTo>
                    <a:pt x="18305" y="16986"/>
                  </a:lnTo>
                  <a:lnTo>
                    <a:pt x="18222" y="16936"/>
                  </a:lnTo>
                  <a:lnTo>
                    <a:pt x="18090" y="16804"/>
                  </a:lnTo>
                  <a:lnTo>
                    <a:pt x="17958" y="16655"/>
                  </a:lnTo>
                  <a:lnTo>
                    <a:pt x="17910" y="16820"/>
                  </a:lnTo>
                  <a:lnTo>
                    <a:pt x="17850" y="17002"/>
                  </a:lnTo>
                  <a:lnTo>
                    <a:pt x="17826" y="17068"/>
                  </a:lnTo>
                  <a:lnTo>
                    <a:pt x="17766" y="17134"/>
                  </a:lnTo>
                  <a:lnTo>
                    <a:pt x="17730" y="17168"/>
                  </a:lnTo>
                  <a:lnTo>
                    <a:pt x="17683" y="17184"/>
                  </a:lnTo>
                  <a:lnTo>
                    <a:pt x="17599" y="17168"/>
                  </a:lnTo>
                  <a:lnTo>
                    <a:pt x="17527" y="17151"/>
                  </a:lnTo>
                  <a:lnTo>
                    <a:pt x="17455" y="17118"/>
                  </a:lnTo>
                  <a:lnTo>
                    <a:pt x="17383" y="17035"/>
                  </a:lnTo>
                  <a:lnTo>
                    <a:pt x="17251" y="16903"/>
                  </a:lnTo>
                  <a:lnTo>
                    <a:pt x="17119" y="16738"/>
                  </a:lnTo>
                  <a:lnTo>
                    <a:pt x="16904" y="16374"/>
                  </a:lnTo>
                  <a:lnTo>
                    <a:pt x="16712" y="16092"/>
                  </a:lnTo>
                  <a:lnTo>
                    <a:pt x="16616" y="15993"/>
                  </a:lnTo>
                  <a:lnTo>
                    <a:pt x="16520" y="15911"/>
                  </a:lnTo>
                  <a:lnTo>
                    <a:pt x="16413" y="15828"/>
                  </a:lnTo>
                  <a:lnTo>
                    <a:pt x="16305" y="15762"/>
                  </a:lnTo>
                  <a:lnTo>
                    <a:pt x="16077" y="15662"/>
                  </a:lnTo>
                  <a:lnTo>
                    <a:pt x="15850" y="15547"/>
                  </a:lnTo>
                  <a:lnTo>
                    <a:pt x="15370" y="15381"/>
                  </a:lnTo>
                  <a:lnTo>
                    <a:pt x="15239" y="15299"/>
                  </a:lnTo>
                  <a:lnTo>
                    <a:pt x="15119" y="15232"/>
                  </a:lnTo>
                  <a:lnTo>
                    <a:pt x="14987" y="15166"/>
                  </a:lnTo>
                  <a:lnTo>
                    <a:pt x="14879" y="15067"/>
                  </a:lnTo>
                  <a:lnTo>
                    <a:pt x="13765" y="15067"/>
                  </a:lnTo>
                  <a:lnTo>
                    <a:pt x="13513" y="14984"/>
                  </a:lnTo>
                  <a:lnTo>
                    <a:pt x="13250" y="14885"/>
                  </a:lnTo>
                  <a:lnTo>
                    <a:pt x="12974" y="14786"/>
                  </a:lnTo>
                  <a:lnTo>
                    <a:pt x="12699" y="14654"/>
                  </a:lnTo>
                  <a:lnTo>
                    <a:pt x="12567" y="14587"/>
                  </a:lnTo>
                  <a:lnTo>
                    <a:pt x="12447" y="14505"/>
                  </a:lnTo>
                  <a:lnTo>
                    <a:pt x="12327" y="14389"/>
                  </a:lnTo>
                  <a:lnTo>
                    <a:pt x="12220" y="14290"/>
                  </a:lnTo>
                  <a:lnTo>
                    <a:pt x="12124" y="14157"/>
                  </a:lnTo>
                  <a:lnTo>
                    <a:pt x="12028" y="14009"/>
                  </a:lnTo>
                  <a:lnTo>
                    <a:pt x="11956" y="13860"/>
                  </a:lnTo>
                  <a:lnTo>
                    <a:pt x="11872" y="13678"/>
                  </a:lnTo>
                  <a:lnTo>
                    <a:pt x="11657" y="13794"/>
                  </a:lnTo>
                  <a:lnTo>
                    <a:pt x="11429" y="13909"/>
                  </a:lnTo>
                  <a:lnTo>
                    <a:pt x="11213" y="14009"/>
                  </a:lnTo>
                  <a:lnTo>
                    <a:pt x="11046" y="14124"/>
                  </a:lnTo>
                  <a:lnTo>
                    <a:pt x="11082" y="14224"/>
                  </a:lnTo>
                  <a:lnTo>
                    <a:pt x="11117" y="14339"/>
                  </a:lnTo>
                  <a:lnTo>
                    <a:pt x="11177" y="14406"/>
                  </a:lnTo>
                  <a:lnTo>
                    <a:pt x="11237" y="14505"/>
                  </a:lnTo>
                  <a:lnTo>
                    <a:pt x="11177" y="14604"/>
                  </a:lnTo>
                  <a:lnTo>
                    <a:pt x="11082" y="14736"/>
                  </a:lnTo>
                  <a:lnTo>
                    <a:pt x="10986" y="14852"/>
                  </a:lnTo>
                  <a:lnTo>
                    <a:pt x="10866" y="15001"/>
                  </a:lnTo>
                  <a:lnTo>
                    <a:pt x="10590" y="15249"/>
                  </a:lnTo>
                  <a:lnTo>
                    <a:pt x="10291" y="15514"/>
                  </a:lnTo>
                  <a:lnTo>
                    <a:pt x="9979" y="15729"/>
                  </a:lnTo>
                  <a:lnTo>
                    <a:pt x="9680" y="15927"/>
                  </a:lnTo>
                  <a:lnTo>
                    <a:pt x="9416" y="16059"/>
                  </a:lnTo>
                  <a:lnTo>
                    <a:pt x="9297" y="16092"/>
                  </a:lnTo>
                  <a:lnTo>
                    <a:pt x="9129" y="16092"/>
                  </a:lnTo>
                  <a:lnTo>
                    <a:pt x="9057" y="16059"/>
                  </a:lnTo>
                  <a:lnTo>
                    <a:pt x="8997" y="15977"/>
                  </a:lnTo>
                  <a:lnTo>
                    <a:pt x="8973" y="15911"/>
                  </a:lnTo>
                  <a:lnTo>
                    <a:pt x="8997" y="15778"/>
                  </a:lnTo>
                  <a:lnTo>
                    <a:pt x="9033" y="15745"/>
                  </a:lnTo>
                  <a:lnTo>
                    <a:pt x="9057" y="15729"/>
                  </a:lnTo>
                  <a:lnTo>
                    <a:pt x="9117" y="15679"/>
                  </a:lnTo>
                  <a:lnTo>
                    <a:pt x="9153" y="15646"/>
                  </a:lnTo>
                  <a:lnTo>
                    <a:pt x="9129" y="15596"/>
                  </a:lnTo>
                  <a:lnTo>
                    <a:pt x="9117" y="15530"/>
                  </a:lnTo>
                  <a:lnTo>
                    <a:pt x="9117" y="15497"/>
                  </a:lnTo>
                  <a:lnTo>
                    <a:pt x="9129" y="15464"/>
                  </a:lnTo>
                  <a:lnTo>
                    <a:pt x="9141" y="15414"/>
                  </a:lnTo>
                  <a:lnTo>
                    <a:pt x="9165" y="15216"/>
                  </a:lnTo>
                  <a:lnTo>
                    <a:pt x="9165" y="15100"/>
                  </a:lnTo>
                  <a:lnTo>
                    <a:pt x="9201" y="15001"/>
                  </a:lnTo>
                  <a:lnTo>
                    <a:pt x="9213" y="14885"/>
                  </a:lnTo>
                  <a:lnTo>
                    <a:pt x="9285" y="14687"/>
                  </a:lnTo>
                  <a:lnTo>
                    <a:pt x="9320" y="14604"/>
                  </a:lnTo>
                  <a:lnTo>
                    <a:pt x="9380" y="14521"/>
                  </a:lnTo>
                  <a:lnTo>
                    <a:pt x="9428" y="14422"/>
                  </a:lnTo>
                  <a:lnTo>
                    <a:pt x="9488" y="14356"/>
                  </a:lnTo>
                  <a:lnTo>
                    <a:pt x="9572" y="14290"/>
                  </a:lnTo>
                  <a:lnTo>
                    <a:pt x="9644" y="14207"/>
                  </a:lnTo>
                  <a:lnTo>
                    <a:pt x="9836" y="14091"/>
                  </a:lnTo>
                  <a:lnTo>
                    <a:pt x="10039" y="13975"/>
                  </a:lnTo>
                  <a:lnTo>
                    <a:pt x="10039" y="13678"/>
                  </a:lnTo>
                  <a:lnTo>
                    <a:pt x="9800" y="13678"/>
                  </a:lnTo>
                  <a:lnTo>
                    <a:pt x="9716" y="13694"/>
                  </a:lnTo>
                  <a:lnTo>
                    <a:pt x="9596" y="13744"/>
                  </a:lnTo>
                  <a:lnTo>
                    <a:pt x="9464" y="13810"/>
                  </a:lnTo>
                  <a:lnTo>
                    <a:pt x="9320" y="13926"/>
                  </a:lnTo>
                  <a:lnTo>
                    <a:pt x="9165" y="14075"/>
                  </a:lnTo>
                  <a:lnTo>
                    <a:pt x="9033" y="14224"/>
                  </a:lnTo>
                  <a:lnTo>
                    <a:pt x="8877" y="14389"/>
                  </a:lnTo>
                  <a:lnTo>
                    <a:pt x="8721" y="14571"/>
                  </a:lnTo>
                  <a:lnTo>
                    <a:pt x="8566" y="14769"/>
                  </a:lnTo>
                  <a:lnTo>
                    <a:pt x="8434" y="14984"/>
                  </a:lnTo>
                  <a:lnTo>
                    <a:pt x="8302" y="15183"/>
                  </a:lnTo>
                  <a:lnTo>
                    <a:pt x="8182" y="15398"/>
                  </a:lnTo>
                  <a:lnTo>
                    <a:pt x="8099" y="15596"/>
                  </a:lnTo>
                  <a:lnTo>
                    <a:pt x="8027" y="15778"/>
                  </a:lnTo>
                  <a:lnTo>
                    <a:pt x="8003" y="15894"/>
                  </a:lnTo>
                  <a:lnTo>
                    <a:pt x="7979" y="15977"/>
                  </a:lnTo>
                  <a:lnTo>
                    <a:pt x="7967" y="16076"/>
                  </a:lnTo>
                  <a:lnTo>
                    <a:pt x="7967" y="16605"/>
                  </a:lnTo>
                  <a:lnTo>
                    <a:pt x="7955" y="16721"/>
                  </a:lnTo>
                  <a:lnTo>
                    <a:pt x="7931" y="16919"/>
                  </a:lnTo>
                  <a:lnTo>
                    <a:pt x="7895" y="17002"/>
                  </a:lnTo>
                  <a:lnTo>
                    <a:pt x="7847" y="17085"/>
                  </a:lnTo>
                  <a:lnTo>
                    <a:pt x="7811" y="17168"/>
                  </a:lnTo>
                  <a:lnTo>
                    <a:pt x="7763" y="17234"/>
                  </a:lnTo>
                  <a:lnTo>
                    <a:pt x="7691" y="17283"/>
                  </a:lnTo>
                  <a:lnTo>
                    <a:pt x="7571" y="17399"/>
                  </a:lnTo>
                  <a:lnTo>
                    <a:pt x="7428" y="17498"/>
                  </a:lnTo>
                  <a:lnTo>
                    <a:pt x="7260" y="17598"/>
                  </a:lnTo>
                  <a:lnTo>
                    <a:pt x="7092" y="17680"/>
                  </a:lnTo>
                  <a:lnTo>
                    <a:pt x="6996" y="17779"/>
                  </a:lnTo>
                  <a:lnTo>
                    <a:pt x="6924" y="17846"/>
                  </a:lnTo>
                  <a:lnTo>
                    <a:pt x="6841" y="17928"/>
                  </a:lnTo>
                  <a:lnTo>
                    <a:pt x="6793" y="18028"/>
                  </a:lnTo>
                  <a:lnTo>
                    <a:pt x="6685" y="18209"/>
                  </a:lnTo>
                  <a:lnTo>
                    <a:pt x="6589" y="18391"/>
                  </a:lnTo>
                  <a:lnTo>
                    <a:pt x="6517" y="18507"/>
                  </a:lnTo>
                  <a:lnTo>
                    <a:pt x="6445" y="18590"/>
                  </a:lnTo>
                  <a:lnTo>
                    <a:pt x="6361" y="18689"/>
                  </a:lnTo>
                  <a:lnTo>
                    <a:pt x="6290" y="18772"/>
                  </a:lnTo>
                  <a:lnTo>
                    <a:pt x="6110" y="18937"/>
                  </a:lnTo>
                  <a:lnTo>
                    <a:pt x="5906" y="19086"/>
                  </a:lnTo>
                  <a:lnTo>
                    <a:pt x="5726" y="19218"/>
                  </a:lnTo>
                  <a:lnTo>
                    <a:pt x="5547" y="19367"/>
                  </a:lnTo>
                  <a:lnTo>
                    <a:pt x="5379" y="19500"/>
                  </a:lnTo>
                  <a:lnTo>
                    <a:pt x="5247" y="19665"/>
                  </a:lnTo>
                  <a:lnTo>
                    <a:pt x="5187" y="19764"/>
                  </a:lnTo>
                  <a:lnTo>
                    <a:pt x="5103" y="19830"/>
                  </a:lnTo>
                  <a:lnTo>
                    <a:pt x="5032" y="19896"/>
                  </a:lnTo>
                  <a:lnTo>
                    <a:pt x="4936" y="19979"/>
                  </a:lnTo>
                  <a:lnTo>
                    <a:pt x="4744" y="20111"/>
                  </a:lnTo>
                  <a:lnTo>
                    <a:pt x="4528" y="20244"/>
                  </a:lnTo>
                  <a:lnTo>
                    <a:pt x="4313" y="20343"/>
                  </a:lnTo>
                  <a:lnTo>
                    <a:pt x="4073" y="20442"/>
                  </a:lnTo>
                  <a:lnTo>
                    <a:pt x="3858" y="20508"/>
                  </a:lnTo>
                  <a:lnTo>
                    <a:pt x="3630" y="20558"/>
                  </a:lnTo>
                  <a:lnTo>
                    <a:pt x="3510" y="20591"/>
                  </a:lnTo>
                  <a:lnTo>
                    <a:pt x="3247" y="20723"/>
                  </a:lnTo>
                  <a:lnTo>
                    <a:pt x="3127" y="20806"/>
                  </a:lnTo>
                  <a:lnTo>
                    <a:pt x="2899" y="21021"/>
                  </a:lnTo>
                  <a:lnTo>
                    <a:pt x="2672" y="21220"/>
                  </a:lnTo>
                  <a:lnTo>
                    <a:pt x="2564" y="21335"/>
                  </a:lnTo>
                  <a:lnTo>
                    <a:pt x="2444" y="21418"/>
                  </a:lnTo>
                  <a:lnTo>
                    <a:pt x="2312" y="21501"/>
                  </a:lnTo>
                  <a:lnTo>
                    <a:pt x="2204" y="21550"/>
                  </a:lnTo>
                  <a:lnTo>
                    <a:pt x="2061" y="21583"/>
                  </a:lnTo>
                  <a:lnTo>
                    <a:pt x="1917" y="21600"/>
                  </a:lnTo>
                  <a:lnTo>
                    <a:pt x="1773" y="21583"/>
                  </a:lnTo>
                  <a:lnTo>
                    <a:pt x="1617" y="21534"/>
                  </a:lnTo>
                  <a:lnTo>
                    <a:pt x="1665" y="21435"/>
                  </a:lnTo>
                  <a:lnTo>
                    <a:pt x="1725" y="21368"/>
                  </a:lnTo>
                  <a:lnTo>
                    <a:pt x="1773" y="21319"/>
                  </a:lnTo>
                  <a:lnTo>
                    <a:pt x="1833" y="21269"/>
                  </a:lnTo>
                  <a:lnTo>
                    <a:pt x="1953" y="21203"/>
                  </a:lnTo>
                  <a:lnTo>
                    <a:pt x="2085" y="21153"/>
                  </a:lnTo>
                  <a:lnTo>
                    <a:pt x="2216" y="21137"/>
                  </a:lnTo>
                  <a:lnTo>
                    <a:pt x="2348" y="21104"/>
                  </a:lnTo>
                  <a:lnTo>
                    <a:pt x="2480" y="21054"/>
                  </a:lnTo>
                  <a:lnTo>
                    <a:pt x="2624" y="20938"/>
                  </a:lnTo>
                  <a:lnTo>
                    <a:pt x="2707" y="20872"/>
                  </a:lnTo>
                  <a:lnTo>
                    <a:pt x="2791" y="20740"/>
                  </a:lnTo>
                  <a:lnTo>
                    <a:pt x="2875" y="20624"/>
                  </a:lnTo>
                  <a:lnTo>
                    <a:pt x="2947" y="20475"/>
                  </a:lnTo>
                  <a:lnTo>
                    <a:pt x="3031" y="20343"/>
                  </a:lnTo>
                  <a:lnTo>
                    <a:pt x="3103" y="20227"/>
                  </a:lnTo>
                  <a:lnTo>
                    <a:pt x="3187" y="20111"/>
                  </a:lnTo>
                  <a:lnTo>
                    <a:pt x="3271" y="20045"/>
                  </a:lnTo>
                  <a:lnTo>
                    <a:pt x="3390" y="19963"/>
                  </a:lnTo>
                  <a:lnTo>
                    <a:pt x="3450" y="19930"/>
                  </a:lnTo>
                  <a:lnTo>
                    <a:pt x="3666" y="19880"/>
                  </a:lnTo>
                  <a:lnTo>
                    <a:pt x="3786" y="19880"/>
                  </a:lnTo>
                  <a:lnTo>
                    <a:pt x="3917" y="19863"/>
                  </a:lnTo>
                  <a:lnTo>
                    <a:pt x="4037" y="19814"/>
                  </a:lnTo>
                  <a:lnTo>
                    <a:pt x="4085" y="19797"/>
                  </a:lnTo>
                  <a:lnTo>
                    <a:pt x="4133" y="19748"/>
                  </a:lnTo>
                  <a:lnTo>
                    <a:pt x="4193" y="19681"/>
                  </a:lnTo>
                  <a:lnTo>
                    <a:pt x="4229" y="19599"/>
                  </a:lnTo>
                  <a:lnTo>
                    <a:pt x="4385" y="19384"/>
                  </a:lnTo>
                  <a:lnTo>
                    <a:pt x="4457" y="19251"/>
                  </a:lnTo>
                  <a:lnTo>
                    <a:pt x="4552" y="19169"/>
                  </a:lnTo>
                  <a:lnTo>
                    <a:pt x="4756" y="18954"/>
                  </a:lnTo>
                  <a:lnTo>
                    <a:pt x="4996" y="18772"/>
                  </a:lnTo>
                  <a:lnTo>
                    <a:pt x="5451" y="18408"/>
                  </a:lnTo>
                  <a:lnTo>
                    <a:pt x="5846" y="18077"/>
                  </a:lnTo>
                  <a:lnTo>
                    <a:pt x="5918" y="17994"/>
                  </a:lnTo>
                  <a:lnTo>
                    <a:pt x="6002" y="17895"/>
                  </a:lnTo>
                  <a:lnTo>
                    <a:pt x="6062" y="17796"/>
                  </a:lnTo>
                  <a:lnTo>
                    <a:pt x="6122" y="17680"/>
                  </a:lnTo>
                  <a:lnTo>
                    <a:pt x="6313" y="17217"/>
                  </a:lnTo>
                  <a:lnTo>
                    <a:pt x="6397" y="16969"/>
                  </a:lnTo>
                  <a:lnTo>
                    <a:pt x="6517" y="16754"/>
                  </a:lnTo>
                  <a:lnTo>
                    <a:pt x="6565" y="16638"/>
                  </a:lnTo>
                  <a:lnTo>
                    <a:pt x="6649" y="16539"/>
                  </a:lnTo>
                  <a:lnTo>
                    <a:pt x="6721" y="16423"/>
                  </a:lnTo>
                  <a:lnTo>
                    <a:pt x="6817" y="16341"/>
                  </a:lnTo>
                  <a:lnTo>
                    <a:pt x="6493" y="16341"/>
                  </a:lnTo>
                  <a:lnTo>
                    <a:pt x="6313" y="16489"/>
                  </a:lnTo>
                  <a:lnTo>
                    <a:pt x="6146" y="16605"/>
                  </a:lnTo>
                  <a:lnTo>
                    <a:pt x="6050" y="16655"/>
                  </a:lnTo>
                  <a:lnTo>
                    <a:pt x="5966" y="16704"/>
                  </a:lnTo>
                  <a:lnTo>
                    <a:pt x="5870" y="16721"/>
                  </a:lnTo>
                  <a:lnTo>
                    <a:pt x="5750" y="16738"/>
                  </a:lnTo>
                  <a:lnTo>
                    <a:pt x="5679" y="16738"/>
                  </a:lnTo>
                  <a:lnTo>
                    <a:pt x="5595" y="16721"/>
                  </a:lnTo>
                  <a:lnTo>
                    <a:pt x="5523" y="16688"/>
                  </a:lnTo>
                  <a:lnTo>
                    <a:pt x="5463" y="16638"/>
                  </a:lnTo>
                  <a:lnTo>
                    <a:pt x="5331" y="16572"/>
                  </a:lnTo>
                  <a:lnTo>
                    <a:pt x="5199" y="16489"/>
                  </a:lnTo>
                  <a:lnTo>
                    <a:pt x="5127" y="16754"/>
                  </a:lnTo>
                  <a:lnTo>
                    <a:pt x="5068" y="16986"/>
                  </a:lnTo>
                  <a:lnTo>
                    <a:pt x="4888" y="16903"/>
                  </a:lnTo>
                  <a:lnTo>
                    <a:pt x="4744" y="16804"/>
                  </a:lnTo>
                  <a:lnTo>
                    <a:pt x="4612" y="16738"/>
                  </a:lnTo>
                  <a:lnTo>
                    <a:pt x="4516" y="16638"/>
                  </a:lnTo>
                  <a:lnTo>
                    <a:pt x="4313" y="16473"/>
                  </a:lnTo>
                  <a:lnTo>
                    <a:pt x="4097" y="16208"/>
                  </a:lnTo>
                  <a:lnTo>
                    <a:pt x="4073" y="16357"/>
                  </a:lnTo>
                  <a:lnTo>
                    <a:pt x="4061" y="16473"/>
                  </a:lnTo>
                  <a:lnTo>
                    <a:pt x="4049" y="16572"/>
                  </a:lnTo>
                  <a:lnTo>
                    <a:pt x="4049" y="16655"/>
                  </a:lnTo>
                  <a:lnTo>
                    <a:pt x="3810" y="16655"/>
                  </a:lnTo>
                  <a:lnTo>
                    <a:pt x="3642" y="16771"/>
                  </a:lnTo>
                  <a:lnTo>
                    <a:pt x="3510" y="16853"/>
                  </a:lnTo>
                  <a:lnTo>
                    <a:pt x="3462" y="16837"/>
                  </a:lnTo>
                  <a:lnTo>
                    <a:pt x="3426" y="16787"/>
                  </a:lnTo>
                  <a:lnTo>
                    <a:pt x="3402" y="16704"/>
                  </a:lnTo>
                  <a:lnTo>
                    <a:pt x="3378" y="16605"/>
                  </a:lnTo>
                  <a:lnTo>
                    <a:pt x="3342" y="16374"/>
                  </a:lnTo>
                  <a:lnTo>
                    <a:pt x="3306" y="16159"/>
                  </a:lnTo>
                  <a:lnTo>
                    <a:pt x="3306" y="15497"/>
                  </a:lnTo>
                  <a:lnTo>
                    <a:pt x="3295" y="15381"/>
                  </a:lnTo>
                  <a:lnTo>
                    <a:pt x="3271" y="15299"/>
                  </a:lnTo>
                  <a:lnTo>
                    <a:pt x="3235" y="15249"/>
                  </a:lnTo>
                  <a:lnTo>
                    <a:pt x="3199" y="15216"/>
                  </a:lnTo>
                  <a:lnTo>
                    <a:pt x="3127" y="15199"/>
                  </a:lnTo>
                  <a:lnTo>
                    <a:pt x="3079" y="15216"/>
                  </a:lnTo>
                  <a:lnTo>
                    <a:pt x="3031" y="15266"/>
                  </a:lnTo>
                  <a:lnTo>
                    <a:pt x="2959" y="15332"/>
                  </a:lnTo>
                  <a:lnTo>
                    <a:pt x="2911" y="15431"/>
                  </a:lnTo>
                  <a:lnTo>
                    <a:pt x="2815" y="15563"/>
                  </a:lnTo>
                  <a:lnTo>
                    <a:pt x="2767" y="15646"/>
                  </a:lnTo>
                  <a:lnTo>
                    <a:pt x="2707" y="15646"/>
                  </a:lnTo>
                  <a:lnTo>
                    <a:pt x="2624" y="15613"/>
                  </a:lnTo>
                  <a:lnTo>
                    <a:pt x="2552" y="15547"/>
                  </a:lnTo>
                  <a:lnTo>
                    <a:pt x="2444" y="15481"/>
                  </a:lnTo>
                  <a:lnTo>
                    <a:pt x="2240" y="15299"/>
                  </a:lnTo>
                  <a:lnTo>
                    <a:pt x="2013" y="15100"/>
                  </a:lnTo>
                  <a:lnTo>
                    <a:pt x="1809" y="14885"/>
                  </a:lnTo>
                  <a:lnTo>
                    <a:pt x="1617" y="14670"/>
                  </a:lnTo>
                  <a:lnTo>
                    <a:pt x="1474" y="14505"/>
                  </a:lnTo>
                  <a:lnTo>
                    <a:pt x="1390" y="14372"/>
                  </a:lnTo>
                  <a:lnTo>
                    <a:pt x="1533" y="14339"/>
                  </a:lnTo>
                  <a:lnTo>
                    <a:pt x="1713" y="14306"/>
                  </a:lnTo>
                  <a:lnTo>
                    <a:pt x="1665" y="14191"/>
                  </a:lnTo>
                  <a:lnTo>
                    <a:pt x="1617" y="14091"/>
                  </a:lnTo>
                  <a:lnTo>
                    <a:pt x="1557" y="13992"/>
                  </a:lnTo>
                  <a:lnTo>
                    <a:pt x="1498" y="13909"/>
                  </a:lnTo>
                  <a:lnTo>
                    <a:pt x="1354" y="13760"/>
                  </a:lnTo>
                  <a:lnTo>
                    <a:pt x="1210" y="13628"/>
                  </a:lnTo>
                  <a:lnTo>
                    <a:pt x="1090" y="13512"/>
                  </a:lnTo>
                  <a:lnTo>
                    <a:pt x="982" y="13380"/>
                  </a:lnTo>
                  <a:lnTo>
                    <a:pt x="934" y="13314"/>
                  </a:lnTo>
                  <a:lnTo>
                    <a:pt x="910" y="13248"/>
                  </a:lnTo>
                  <a:lnTo>
                    <a:pt x="875" y="13182"/>
                  </a:lnTo>
                  <a:lnTo>
                    <a:pt x="875" y="13099"/>
                  </a:lnTo>
                  <a:lnTo>
                    <a:pt x="887" y="12917"/>
                  </a:lnTo>
                  <a:lnTo>
                    <a:pt x="922" y="12768"/>
                  </a:lnTo>
                  <a:lnTo>
                    <a:pt x="982" y="12619"/>
                  </a:lnTo>
                  <a:lnTo>
                    <a:pt x="1042" y="12454"/>
                  </a:lnTo>
                  <a:lnTo>
                    <a:pt x="1138" y="12338"/>
                  </a:lnTo>
                  <a:lnTo>
                    <a:pt x="1246" y="12189"/>
                  </a:lnTo>
                  <a:lnTo>
                    <a:pt x="1354" y="12057"/>
                  </a:lnTo>
                  <a:lnTo>
                    <a:pt x="1474" y="11958"/>
                  </a:lnTo>
                  <a:lnTo>
                    <a:pt x="1605" y="11842"/>
                  </a:lnTo>
                  <a:lnTo>
                    <a:pt x="1737" y="11759"/>
                  </a:lnTo>
                  <a:lnTo>
                    <a:pt x="1857" y="11693"/>
                  </a:lnTo>
                  <a:lnTo>
                    <a:pt x="1977" y="11610"/>
                  </a:lnTo>
                  <a:lnTo>
                    <a:pt x="2097" y="11561"/>
                  </a:lnTo>
                  <a:lnTo>
                    <a:pt x="2216" y="11528"/>
                  </a:lnTo>
                  <a:lnTo>
                    <a:pt x="2300" y="11511"/>
                  </a:lnTo>
                  <a:lnTo>
                    <a:pt x="2396" y="11495"/>
                  </a:lnTo>
                  <a:lnTo>
                    <a:pt x="2504" y="11478"/>
                  </a:lnTo>
                  <a:lnTo>
                    <a:pt x="2971" y="11263"/>
                  </a:lnTo>
                  <a:lnTo>
                    <a:pt x="3247" y="11098"/>
                  </a:lnTo>
                  <a:lnTo>
                    <a:pt x="3522" y="10916"/>
                  </a:lnTo>
                  <a:lnTo>
                    <a:pt x="3738" y="10734"/>
                  </a:lnTo>
                  <a:lnTo>
                    <a:pt x="3834" y="10651"/>
                  </a:lnTo>
                  <a:lnTo>
                    <a:pt x="3905" y="10568"/>
                  </a:lnTo>
                  <a:lnTo>
                    <a:pt x="3941" y="10486"/>
                  </a:lnTo>
                  <a:lnTo>
                    <a:pt x="3953" y="10420"/>
                  </a:lnTo>
                  <a:lnTo>
                    <a:pt x="3941" y="10320"/>
                  </a:lnTo>
                  <a:lnTo>
                    <a:pt x="3905" y="10221"/>
                  </a:lnTo>
                  <a:lnTo>
                    <a:pt x="3858" y="10105"/>
                  </a:lnTo>
                  <a:lnTo>
                    <a:pt x="3798" y="10006"/>
                  </a:lnTo>
                  <a:lnTo>
                    <a:pt x="3690" y="9824"/>
                  </a:lnTo>
                  <a:lnTo>
                    <a:pt x="3630" y="9708"/>
                  </a:lnTo>
                  <a:lnTo>
                    <a:pt x="3738" y="9626"/>
                  </a:lnTo>
                  <a:lnTo>
                    <a:pt x="3786" y="9609"/>
                  </a:lnTo>
                  <a:lnTo>
                    <a:pt x="3846" y="9626"/>
                  </a:lnTo>
                  <a:lnTo>
                    <a:pt x="3917" y="9708"/>
                  </a:lnTo>
                  <a:lnTo>
                    <a:pt x="3917" y="9262"/>
                  </a:lnTo>
                  <a:lnTo>
                    <a:pt x="3630" y="9262"/>
                  </a:lnTo>
                  <a:lnTo>
                    <a:pt x="3582" y="9278"/>
                  </a:lnTo>
                  <a:lnTo>
                    <a:pt x="3462" y="9311"/>
                  </a:lnTo>
                  <a:lnTo>
                    <a:pt x="3426" y="9345"/>
                  </a:lnTo>
                  <a:lnTo>
                    <a:pt x="3318" y="9411"/>
                  </a:lnTo>
                  <a:lnTo>
                    <a:pt x="3235" y="9526"/>
                  </a:lnTo>
                  <a:lnTo>
                    <a:pt x="3127" y="9609"/>
                  </a:lnTo>
                  <a:lnTo>
                    <a:pt x="3031" y="9692"/>
                  </a:lnTo>
                  <a:lnTo>
                    <a:pt x="2911" y="9758"/>
                  </a:lnTo>
                  <a:lnTo>
                    <a:pt x="2827" y="9775"/>
                  </a:lnTo>
                  <a:lnTo>
                    <a:pt x="2767" y="9775"/>
                  </a:lnTo>
                  <a:lnTo>
                    <a:pt x="2612" y="9758"/>
                  </a:lnTo>
                  <a:lnTo>
                    <a:pt x="2492" y="9725"/>
                  </a:lnTo>
                  <a:lnTo>
                    <a:pt x="2396" y="9692"/>
                  </a:lnTo>
                  <a:lnTo>
                    <a:pt x="2288" y="9626"/>
                  </a:lnTo>
                  <a:lnTo>
                    <a:pt x="2204" y="9593"/>
                  </a:lnTo>
                  <a:lnTo>
                    <a:pt x="2097" y="9560"/>
                  </a:lnTo>
                  <a:lnTo>
                    <a:pt x="2001" y="9560"/>
                  </a:lnTo>
                  <a:lnTo>
                    <a:pt x="1893" y="9576"/>
                  </a:lnTo>
                  <a:lnTo>
                    <a:pt x="827" y="9576"/>
                  </a:lnTo>
                  <a:lnTo>
                    <a:pt x="803" y="9427"/>
                  </a:lnTo>
                  <a:lnTo>
                    <a:pt x="767" y="9295"/>
                  </a:lnTo>
                  <a:lnTo>
                    <a:pt x="719" y="9179"/>
                  </a:lnTo>
                  <a:lnTo>
                    <a:pt x="671" y="9096"/>
                  </a:lnTo>
                  <a:lnTo>
                    <a:pt x="623" y="8997"/>
                  </a:lnTo>
                  <a:lnTo>
                    <a:pt x="599" y="8931"/>
                  </a:lnTo>
                  <a:lnTo>
                    <a:pt x="551" y="8848"/>
                  </a:lnTo>
                  <a:lnTo>
                    <a:pt x="551" y="8749"/>
                  </a:lnTo>
                  <a:lnTo>
                    <a:pt x="599" y="8501"/>
                  </a:lnTo>
                  <a:lnTo>
                    <a:pt x="479" y="8485"/>
                  </a:lnTo>
                  <a:lnTo>
                    <a:pt x="383" y="8468"/>
                  </a:lnTo>
                  <a:lnTo>
                    <a:pt x="300" y="8418"/>
                  </a:lnTo>
                  <a:lnTo>
                    <a:pt x="204" y="8352"/>
                  </a:lnTo>
                  <a:lnTo>
                    <a:pt x="144" y="8303"/>
                  </a:lnTo>
                  <a:lnTo>
                    <a:pt x="96" y="8236"/>
                  </a:lnTo>
                  <a:lnTo>
                    <a:pt x="36" y="8137"/>
                  </a:lnTo>
                  <a:lnTo>
                    <a:pt x="0" y="8055"/>
                  </a:lnTo>
                  <a:lnTo>
                    <a:pt x="204" y="7873"/>
                  </a:lnTo>
                  <a:lnTo>
                    <a:pt x="431" y="7724"/>
                  </a:lnTo>
                  <a:lnTo>
                    <a:pt x="671" y="7575"/>
                  </a:lnTo>
                  <a:lnTo>
                    <a:pt x="922" y="7409"/>
                  </a:lnTo>
                  <a:lnTo>
                    <a:pt x="1162" y="7244"/>
                  </a:lnTo>
                  <a:lnTo>
                    <a:pt x="1414" y="7095"/>
                  </a:lnTo>
                  <a:lnTo>
                    <a:pt x="1641" y="6930"/>
                  </a:lnTo>
                  <a:lnTo>
                    <a:pt x="1833" y="6764"/>
                  </a:lnTo>
                  <a:lnTo>
                    <a:pt x="2216" y="6764"/>
                  </a:lnTo>
                  <a:lnTo>
                    <a:pt x="2216" y="6930"/>
                  </a:lnTo>
                  <a:lnTo>
                    <a:pt x="2240" y="7161"/>
                  </a:lnTo>
                  <a:lnTo>
                    <a:pt x="2264" y="7244"/>
                  </a:lnTo>
                  <a:lnTo>
                    <a:pt x="2300" y="7327"/>
                  </a:lnTo>
                  <a:lnTo>
                    <a:pt x="2324" y="7360"/>
                  </a:lnTo>
                  <a:lnTo>
                    <a:pt x="2384" y="7409"/>
                  </a:lnTo>
                  <a:lnTo>
                    <a:pt x="2420" y="7426"/>
                  </a:lnTo>
                  <a:lnTo>
                    <a:pt x="2648" y="7426"/>
                  </a:lnTo>
                  <a:lnTo>
                    <a:pt x="2947" y="7409"/>
                  </a:lnTo>
                  <a:lnTo>
                    <a:pt x="3115" y="7426"/>
                  </a:lnTo>
                  <a:lnTo>
                    <a:pt x="3247" y="7459"/>
                  </a:lnTo>
                  <a:lnTo>
                    <a:pt x="3354" y="7459"/>
                  </a:lnTo>
                  <a:lnTo>
                    <a:pt x="3414" y="7443"/>
                  </a:lnTo>
                  <a:lnTo>
                    <a:pt x="3510" y="7409"/>
                  </a:lnTo>
                  <a:lnTo>
                    <a:pt x="3462" y="7244"/>
                  </a:lnTo>
                  <a:lnTo>
                    <a:pt x="3414" y="7112"/>
                  </a:lnTo>
                  <a:lnTo>
                    <a:pt x="3378" y="6979"/>
                  </a:lnTo>
                  <a:lnTo>
                    <a:pt x="3259" y="6781"/>
                  </a:lnTo>
                  <a:lnTo>
                    <a:pt x="3199" y="6698"/>
                  </a:lnTo>
                  <a:lnTo>
                    <a:pt x="3127" y="6632"/>
                  </a:lnTo>
                  <a:lnTo>
                    <a:pt x="3055" y="6549"/>
                  </a:lnTo>
                  <a:lnTo>
                    <a:pt x="2719" y="6318"/>
                  </a:lnTo>
                  <a:lnTo>
                    <a:pt x="2300" y="6070"/>
                  </a:lnTo>
                  <a:lnTo>
                    <a:pt x="2264" y="6053"/>
                  </a:lnTo>
                  <a:lnTo>
                    <a:pt x="2228" y="6020"/>
                  </a:lnTo>
                  <a:lnTo>
                    <a:pt x="2204" y="5971"/>
                  </a:lnTo>
                  <a:lnTo>
                    <a:pt x="2156" y="5888"/>
                  </a:lnTo>
                  <a:lnTo>
                    <a:pt x="2085" y="5723"/>
                  </a:lnTo>
                  <a:lnTo>
                    <a:pt x="2001" y="5557"/>
                  </a:lnTo>
                  <a:lnTo>
                    <a:pt x="1929" y="5375"/>
                  </a:lnTo>
                  <a:lnTo>
                    <a:pt x="1845" y="5193"/>
                  </a:lnTo>
                  <a:lnTo>
                    <a:pt x="1773" y="5061"/>
                  </a:lnTo>
                  <a:lnTo>
                    <a:pt x="1713" y="4978"/>
                  </a:lnTo>
                  <a:lnTo>
                    <a:pt x="1414" y="4829"/>
                  </a:lnTo>
                  <a:lnTo>
                    <a:pt x="1042" y="4664"/>
                  </a:lnTo>
                  <a:lnTo>
                    <a:pt x="875" y="4581"/>
                  </a:lnTo>
                  <a:lnTo>
                    <a:pt x="743" y="4499"/>
                  </a:lnTo>
                  <a:lnTo>
                    <a:pt x="671" y="4466"/>
                  </a:lnTo>
                  <a:lnTo>
                    <a:pt x="611" y="4383"/>
                  </a:lnTo>
                  <a:lnTo>
                    <a:pt x="599" y="4350"/>
                  </a:lnTo>
                  <a:lnTo>
                    <a:pt x="922" y="3589"/>
                  </a:lnTo>
                  <a:lnTo>
                    <a:pt x="2037" y="3589"/>
                  </a:lnTo>
                  <a:lnTo>
                    <a:pt x="2144" y="3374"/>
                  </a:lnTo>
                  <a:lnTo>
                    <a:pt x="2264" y="3159"/>
                  </a:lnTo>
                  <a:lnTo>
                    <a:pt x="2396" y="2944"/>
                  </a:lnTo>
                  <a:lnTo>
                    <a:pt x="2540" y="2745"/>
                  </a:lnTo>
                  <a:lnTo>
                    <a:pt x="2672" y="2547"/>
                  </a:lnTo>
                  <a:lnTo>
                    <a:pt x="2983" y="2150"/>
                  </a:lnTo>
                  <a:lnTo>
                    <a:pt x="3139" y="1968"/>
                  </a:lnTo>
                  <a:lnTo>
                    <a:pt x="3306" y="1819"/>
                  </a:lnTo>
                  <a:lnTo>
                    <a:pt x="3486" y="1637"/>
                  </a:lnTo>
                  <a:lnTo>
                    <a:pt x="3678" y="1489"/>
                  </a:lnTo>
                  <a:lnTo>
                    <a:pt x="3858" y="1340"/>
                  </a:lnTo>
                  <a:lnTo>
                    <a:pt x="4049" y="1224"/>
                  </a:lnTo>
                  <a:lnTo>
                    <a:pt x="4241" y="1092"/>
                  </a:lnTo>
                  <a:lnTo>
                    <a:pt x="4445" y="992"/>
                  </a:lnTo>
                  <a:lnTo>
                    <a:pt x="4660" y="893"/>
                  </a:lnTo>
                  <a:lnTo>
                    <a:pt x="4744" y="860"/>
                  </a:lnTo>
                  <a:lnTo>
                    <a:pt x="4840" y="843"/>
                  </a:lnTo>
                  <a:lnTo>
                    <a:pt x="4924" y="860"/>
                  </a:lnTo>
                  <a:lnTo>
                    <a:pt x="5020" y="860"/>
                  </a:lnTo>
                  <a:lnTo>
                    <a:pt x="5103" y="877"/>
                  </a:lnTo>
                  <a:lnTo>
                    <a:pt x="5199" y="877"/>
                  </a:lnTo>
                  <a:lnTo>
                    <a:pt x="5295" y="860"/>
                  </a:lnTo>
                  <a:lnTo>
                    <a:pt x="5391" y="827"/>
                  </a:lnTo>
                  <a:lnTo>
                    <a:pt x="5499" y="744"/>
                  </a:lnTo>
                  <a:lnTo>
                    <a:pt x="5619" y="628"/>
                  </a:lnTo>
                  <a:lnTo>
                    <a:pt x="5702" y="480"/>
                  </a:lnTo>
                  <a:lnTo>
                    <a:pt x="5810" y="347"/>
                  </a:lnTo>
                  <a:lnTo>
                    <a:pt x="5906" y="215"/>
                  </a:lnTo>
                  <a:lnTo>
                    <a:pt x="6014" y="116"/>
                  </a:lnTo>
                  <a:lnTo>
                    <a:pt x="6062" y="50"/>
                  </a:lnTo>
                  <a:lnTo>
                    <a:pt x="6134" y="33"/>
                  </a:lnTo>
                  <a:lnTo>
                    <a:pt x="6194" y="0"/>
                  </a:lnTo>
                  <a:lnTo>
                    <a:pt x="6266" y="0"/>
                  </a:lnTo>
                  <a:lnTo>
                    <a:pt x="6361" y="17"/>
                  </a:lnTo>
                  <a:lnTo>
                    <a:pt x="6445" y="50"/>
                  </a:lnTo>
                  <a:lnTo>
                    <a:pt x="6589" y="182"/>
                  </a:lnTo>
                  <a:lnTo>
                    <a:pt x="6649" y="248"/>
                  </a:lnTo>
                  <a:lnTo>
                    <a:pt x="6721" y="331"/>
                  </a:lnTo>
                  <a:lnTo>
                    <a:pt x="6817" y="397"/>
                  </a:lnTo>
                  <a:lnTo>
                    <a:pt x="6912" y="447"/>
                  </a:lnTo>
                  <a:lnTo>
                    <a:pt x="6829" y="579"/>
                  </a:lnTo>
                  <a:lnTo>
                    <a:pt x="6781" y="662"/>
                  </a:lnTo>
                  <a:lnTo>
                    <a:pt x="6757" y="761"/>
                  </a:lnTo>
                  <a:lnTo>
                    <a:pt x="6721" y="827"/>
                  </a:lnTo>
                  <a:lnTo>
                    <a:pt x="6793" y="843"/>
                  </a:lnTo>
                  <a:lnTo>
                    <a:pt x="6853" y="843"/>
                  </a:lnTo>
                  <a:lnTo>
                    <a:pt x="6936" y="810"/>
                  </a:lnTo>
                  <a:lnTo>
                    <a:pt x="6996" y="761"/>
                  </a:lnTo>
                  <a:lnTo>
                    <a:pt x="7116" y="628"/>
                  </a:lnTo>
                  <a:lnTo>
                    <a:pt x="7176" y="546"/>
                  </a:lnTo>
                  <a:lnTo>
                    <a:pt x="7236" y="447"/>
                  </a:lnTo>
                  <a:lnTo>
                    <a:pt x="7368" y="546"/>
                  </a:lnTo>
                  <a:lnTo>
                    <a:pt x="7476" y="595"/>
                  </a:lnTo>
                  <a:lnTo>
                    <a:pt x="7571" y="662"/>
                  </a:lnTo>
                  <a:lnTo>
                    <a:pt x="7691" y="695"/>
                  </a:lnTo>
                  <a:lnTo>
                    <a:pt x="8709" y="695"/>
                  </a:lnTo>
                  <a:lnTo>
                    <a:pt x="8865" y="877"/>
                  </a:lnTo>
                  <a:lnTo>
                    <a:pt x="8985" y="1025"/>
                  </a:lnTo>
                  <a:lnTo>
                    <a:pt x="9117" y="1141"/>
                  </a:lnTo>
                  <a:lnTo>
                    <a:pt x="9297" y="1274"/>
                  </a:lnTo>
                  <a:lnTo>
                    <a:pt x="10866" y="1274"/>
                  </a:lnTo>
                  <a:lnTo>
                    <a:pt x="10950" y="1389"/>
                  </a:lnTo>
                  <a:lnTo>
                    <a:pt x="11058" y="1472"/>
                  </a:lnTo>
                  <a:lnTo>
                    <a:pt x="11177" y="1555"/>
                  </a:lnTo>
                  <a:lnTo>
                    <a:pt x="11309" y="1637"/>
                  </a:lnTo>
                  <a:lnTo>
                    <a:pt x="11465" y="1704"/>
                  </a:lnTo>
                  <a:lnTo>
                    <a:pt x="11597" y="1753"/>
                  </a:lnTo>
                  <a:lnTo>
                    <a:pt x="11764" y="1819"/>
                  </a:lnTo>
                  <a:lnTo>
                    <a:pt x="11920" y="1852"/>
                  </a:lnTo>
                  <a:lnTo>
                    <a:pt x="12256" y="1919"/>
                  </a:lnTo>
                  <a:lnTo>
                    <a:pt x="12603" y="1952"/>
                  </a:lnTo>
                  <a:lnTo>
                    <a:pt x="12902" y="1968"/>
                  </a:lnTo>
                  <a:lnTo>
                    <a:pt x="13166" y="1985"/>
                  </a:lnTo>
                  <a:lnTo>
                    <a:pt x="13430" y="1952"/>
                  </a:lnTo>
                  <a:lnTo>
                    <a:pt x="13537" y="1919"/>
                  </a:lnTo>
                  <a:lnTo>
                    <a:pt x="13657" y="1885"/>
                  </a:lnTo>
                  <a:lnTo>
                    <a:pt x="13765" y="1852"/>
                  </a:lnTo>
                  <a:lnTo>
                    <a:pt x="13873" y="1836"/>
                  </a:lnTo>
                  <a:lnTo>
                    <a:pt x="14005" y="1786"/>
                  </a:lnTo>
                  <a:lnTo>
                    <a:pt x="14136" y="1786"/>
                  </a:lnTo>
                  <a:lnTo>
                    <a:pt x="14328" y="1819"/>
                  </a:lnTo>
                  <a:lnTo>
                    <a:pt x="14484" y="1852"/>
                  </a:lnTo>
                  <a:lnTo>
                    <a:pt x="14640" y="1919"/>
                  </a:lnTo>
                  <a:lnTo>
                    <a:pt x="14771" y="2001"/>
                  </a:lnTo>
                  <a:lnTo>
                    <a:pt x="14915" y="2100"/>
                  </a:lnTo>
                  <a:lnTo>
                    <a:pt x="15059" y="2183"/>
                  </a:lnTo>
                  <a:lnTo>
                    <a:pt x="15203" y="2299"/>
                  </a:lnTo>
                  <a:lnTo>
                    <a:pt x="15382" y="2365"/>
                  </a:lnTo>
                  <a:lnTo>
                    <a:pt x="15382" y="2299"/>
                  </a:lnTo>
                  <a:lnTo>
                    <a:pt x="15382" y="236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0" name="Freeform 23"/>
            <p:cNvSpPr/>
            <p:nvPr/>
          </p:nvSpPr>
          <p:spPr>
            <a:xfrm>
              <a:off x="1587588" y="2437036"/>
              <a:ext cx="83969" cy="105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48" y="7800"/>
                  </a:moveTo>
                  <a:lnTo>
                    <a:pt x="3812" y="6000"/>
                  </a:lnTo>
                  <a:lnTo>
                    <a:pt x="3304" y="6000"/>
                  </a:lnTo>
                  <a:lnTo>
                    <a:pt x="2541" y="6200"/>
                  </a:lnTo>
                  <a:lnTo>
                    <a:pt x="1525" y="6600"/>
                  </a:lnTo>
                  <a:lnTo>
                    <a:pt x="0" y="7800"/>
                  </a:lnTo>
                  <a:lnTo>
                    <a:pt x="254" y="5000"/>
                  </a:lnTo>
                  <a:lnTo>
                    <a:pt x="508" y="2800"/>
                  </a:lnTo>
                  <a:lnTo>
                    <a:pt x="762" y="2200"/>
                  </a:lnTo>
                  <a:lnTo>
                    <a:pt x="1016" y="1400"/>
                  </a:lnTo>
                  <a:lnTo>
                    <a:pt x="1525" y="800"/>
                  </a:lnTo>
                  <a:lnTo>
                    <a:pt x="2287" y="400"/>
                  </a:lnTo>
                  <a:lnTo>
                    <a:pt x="2795" y="200"/>
                  </a:lnTo>
                  <a:lnTo>
                    <a:pt x="3558" y="0"/>
                  </a:lnTo>
                  <a:lnTo>
                    <a:pt x="5591" y="0"/>
                  </a:lnTo>
                  <a:lnTo>
                    <a:pt x="7878" y="200"/>
                  </a:lnTo>
                  <a:lnTo>
                    <a:pt x="10927" y="800"/>
                  </a:lnTo>
                  <a:lnTo>
                    <a:pt x="10673" y="2400"/>
                  </a:lnTo>
                  <a:lnTo>
                    <a:pt x="10927" y="3800"/>
                  </a:lnTo>
                  <a:lnTo>
                    <a:pt x="11435" y="5200"/>
                  </a:lnTo>
                  <a:lnTo>
                    <a:pt x="11944" y="6400"/>
                  </a:lnTo>
                  <a:lnTo>
                    <a:pt x="13976" y="8400"/>
                  </a:lnTo>
                  <a:lnTo>
                    <a:pt x="16009" y="10200"/>
                  </a:lnTo>
                  <a:lnTo>
                    <a:pt x="18042" y="11800"/>
                  </a:lnTo>
                  <a:lnTo>
                    <a:pt x="19821" y="13800"/>
                  </a:lnTo>
                  <a:lnTo>
                    <a:pt x="20584" y="15000"/>
                  </a:lnTo>
                  <a:lnTo>
                    <a:pt x="21092" y="16000"/>
                  </a:lnTo>
                  <a:lnTo>
                    <a:pt x="21346" y="17200"/>
                  </a:lnTo>
                  <a:lnTo>
                    <a:pt x="21600" y="18600"/>
                  </a:lnTo>
                  <a:lnTo>
                    <a:pt x="21600" y="19400"/>
                  </a:lnTo>
                  <a:lnTo>
                    <a:pt x="21346" y="20200"/>
                  </a:lnTo>
                  <a:lnTo>
                    <a:pt x="20329" y="21000"/>
                  </a:lnTo>
                  <a:lnTo>
                    <a:pt x="19059" y="21400"/>
                  </a:lnTo>
                  <a:lnTo>
                    <a:pt x="17788" y="21600"/>
                  </a:lnTo>
                  <a:lnTo>
                    <a:pt x="17026" y="21600"/>
                  </a:lnTo>
                  <a:lnTo>
                    <a:pt x="16264" y="21400"/>
                  </a:lnTo>
                  <a:lnTo>
                    <a:pt x="15247" y="21000"/>
                  </a:lnTo>
                  <a:lnTo>
                    <a:pt x="11689" y="18200"/>
                  </a:lnTo>
                  <a:lnTo>
                    <a:pt x="9911" y="15800"/>
                  </a:lnTo>
                  <a:lnTo>
                    <a:pt x="9148" y="14600"/>
                  </a:lnTo>
                  <a:lnTo>
                    <a:pt x="8640" y="12600"/>
                  </a:lnTo>
                  <a:lnTo>
                    <a:pt x="8386" y="10600"/>
                  </a:lnTo>
                  <a:lnTo>
                    <a:pt x="8386" y="9000"/>
                  </a:lnTo>
                  <a:lnTo>
                    <a:pt x="9148" y="78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1" name="Freeform 24"/>
            <p:cNvSpPr/>
            <p:nvPr/>
          </p:nvSpPr>
          <p:spPr>
            <a:xfrm>
              <a:off x="1462612" y="2306202"/>
              <a:ext cx="78111" cy="134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60" y="11118"/>
                  </a:moveTo>
                  <a:lnTo>
                    <a:pt x="19980" y="11118"/>
                  </a:lnTo>
                  <a:lnTo>
                    <a:pt x="20520" y="13818"/>
                  </a:lnTo>
                  <a:lnTo>
                    <a:pt x="21330" y="16676"/>
                  </a:lnTo>
                  <a:lnTo>
                    <a:pt x="21600" y="17788"/>
                  </a:lnTo>
                  <a:lnTo>
                    <a:pt x="21600" y="19218"/>
                  </a:lnTo>
                  <a:lnTo>
                    <a:pt x="21330" y="19694"/>
                  </a:lnTo>
                  <a:lnTo>
                    <a:pt x="21060" y="20488"/>
                  </a:lnTo>
                  <a:lnTo>
                    <a:pt x="20520" y="20965"/>
                  </a:lnTo>
                  <a:lnTo>
                    <a:pt x="19980" y="21600"/>
                  </a:lnTo>
                  <a:lnTo>
                    <a:pt x="17550" y="20488"/>
                  </a:lnTo>
                  <a:lnTo>
                    <a:pt x="15930" y="19218"/>
                  </a:lnTo>
                  <a:lnTo>
                    <a:pt x="14310" y="17788"/>
                  </a:lnTo>
                  <a:lnTo>
                    <a:pt x="13230" y="16518"/>
                  </a:lnTo>
                  <a:lnTo>
                    <a:pt x="12690" y="15088"/>
                  </a:lnTo>
                  <a:lnTo>
                    <a:pt x="12150" y="13500"/>
                  </a:lnTo>
                  <a:lnTo>
                    <a:pt x="11880" y="12229"/>
                  </a:lnTo>
                  <a:lnTo>
                    <a:pt x="11610" y="10482"/>
                  </a:lnTo>
                  <a:lnTo>
                    <a:pt x="9180" y="10165"/>
                  </a:lnTo>
                  <a:lnTo>
                    <a:pt x="7020" y="9529"/>
                  </a:lnTo>
                  <a:lnTo>
                    <a:pt x="5130" y="8894"/>
                  </a:lnTo>
                  <a:lnTo>
                    <a:pt x="3510" y="7941"/>
                  </a:lnTo>
                  <a:lnTo>
                    <a:pt x="2160" y="6829"/>
                  </a:lnTo>
                  <a:lnTo>
                    <a:pt x="1080" y="5400"/>
                  </a:lnTo>
                  <a:lnTo>
                    <a:pt x="540" y="4129"/>
                  </a:lnTo>
                  <a:lnTo>
                    <a:pt x="0" y="2541"/>
                  </a:lnTo>
                  <a:lnTo>
                    <a:pt x="540" y="1906"/>
                  </a:lnTo>
                  <a:lnTo>
                    <a:pt x="810" y="1429"/>
                  </a:lnTo>
                  <a:lnTo>
                    <a:pt x="1350" y="794"/>
                  </a:lnTo>
                  <a:lnTo>
                    <a:pt x="1890" y="476"/>
                  </a:lnTo>
                  <a:lnTo>
                    <a:pt x="3510" y="159"/>
                  </a:lnTo>
                  <a:lnTo>
                    <a:pt x="5400" y="0"/>
                  </a:lnTo>
                  <a:lnTo>
                    <a:pt x="8100" y="159"/>
                  </a:lnTo>
                  <a:lnTo>
                    <a:pt x="9450" y="318"/>
                  </a:lnTo>
                  <a:lnTo>
                    <a:pt x="10530" y="476"/>
                  </a:lnTo>
                  <a:lnTo>
                    <a:pt x="11070" y="635"/>
                  </a:lnTo>
                  <a:lnTo>
                    <a:pt x="11880" y="794"/>
                  </a:lnTo>
                  <a:lnTo>
                    <a:pt x="12690" y="794"/>
                  </a:lnTo>
                  <a:lnTo>
                    <a:pt x="13770" y="476"/>
                  </a:lnTo>
                  <a:lnTo>
                    <a:pt x="15660" y="0"/>
                  </a:lnTo>
                  <a:lnTo>
                    <a:pt x="15390" y="4129"/>
                  </a:lnTo>
                  <a:lnTo>
                    <a:pt x="15120" y="6512"/>
                  </a:lnTo>
                  <a:lnTo>
                    <a:pt x="14580" y="7465"/>
                  </a:lnTo>
                  <a:lnTo>
                    <a:pt x="14580" y="8576"/>
                  </a:lnTo>
                  <a:lnTo>
                    <a:pt x="15660" y="1111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2" name="Freeform 25"/>
            <p:cNvSpPr/>
            <p:nvPr/>
          </p:nvSpPr>
          <p:spPr>
            <a:xfrm>
              <a:off x="2267146" y="1060345"/>
              <a:ext cx="868976" cy="456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27" y="17133"/>
                  </a:moveTo>
                  <a:lnTo>
                    <a:pt x="19806" y="17133"/>
                  </a:lnTo>
                  <a:lnTo>
                    <a:pt x="19733" y="17179"/>
                  </a:lnTo>
                  <a:lnTo>
                    <a:pt x="19661" y="17271"/>
                  </a:lnTo>
                  <a:lnTo>
                    <a:pt x="19588" y="17317"/>
                  </a:lnTo>
                  <a:lnTo>
                    <a:pt x="19539" y="17409"/>
                  </a:lnTo>
                  <a:lnTo>
                    <a:pt x="19467" y="17685"/>
                  </a:lnTo>
                  <a:lnTo>
                    <a:pt x="19442" y="17870"/>
                  </a:lnTo>
                  <a:lnTo>
                    <a:pt x="19467" y="18054"/>
                  </a:lnTo>
                  <a:lnTo>
                    <a:pt x="19612" y="18238"/>
                  </a:lnTo>
                  <a:lnTo>
                    <a:pt x="19709" y="18330"/>
                  </a:lnTo>
                  <a:lnTo>
                    <a:pt x="19903" y="18376"/>
                  </a:lnTo>
                  <a:lnTo>
                    <a:pt x="20024" y="18376"/>
                  </a:lnTo>
                  <a:lnTo>
                    <a:pt x="20048" y="18652"/>
                  </a:lnTo>
                  <a:lnTo>
                    <a:pt x="20097" y="18837"/>
                  </a:lnTo>
                  <a:lnTo>
                    <a:pt x="20170" y="18975"/>
                  </a:lnTo>
                  <a:lnTo>
                    <a:pt x="20218" y="19159"/>
                  </a:lnTo>
                  <a:lnTo>
                    <a:pt x="20339" y="19389"/>
                  </a:lnTo>
                  <a:lnTo>
                    <a:pt x="20509" y="19620"/>
                  </a:lnTo>
                  <a:lnTo>
                    <a:pt x="20412" y="19896"/>
                  </a:lnTo>
                  <a:lnTo>
                    <a:pt x="20315" y="20080"/>
                  </a:lnTo>
                  <a:lnTo>
                    <a:pt x="20218" y="20310"/>
                  </a:lnTo>
                  <a:lnTo>
                    <a:pt x="20097" y="20495"/>
                  </a:lnTo>
                  <a:lnTo>
                    <a:pt x="19855" y="20725"/>
                  </a:lnTo>
                  <a:lnTo>
                    <a:pt x="19564" y="20909"/>
                  </a:lnTo>
                  <a:lnTo>
                    <a:pt x="19248" y="21001"/>
                  </a:lnTo>
                  <a:lnTo>
                    <a:pt x="18909" y="21047"/>
                  </a:lnTo>
                  <a:lnTo>
                    <a:pt x="18545" y="21093"/>
                  </a:lnTo>
                  <a:lnTo>
                    <a:pt x="18158" y="21093"/>
                  </a:lnTo>
                  <a:lnTo>
                    <a:pt x="17842" y="21047"/>
                  </a:lnTo>
                  <a:lnTo>
                    <a:pt x="17576" y="21001"/>
                  </a:lnTo>
                  <a:lnTo>
                    <a:pt x="17333" y="20817"/>
                  </a:lnTo>
                  <a:lnTo>
                    <a:pt x="17091" y="20679"/>
                  </a:lnTo>
                  <a:lnTo>
                    <a:pt x="16655" y="20310"/>
                  </a:lnTo>
                  <a:lnTo>
                    <a:pt x="16267" y="19850"/>
                  </a:lnTo>
                  <a:lnTo>
                    <a:pt x="15903" y="19343"/>
                  </a:lnTo>
                  <a:lnTo>
                    <a:pt x="15515" y="18929"/>
                  </a:lnTo>
                  <a:lnTo>
                    <a:pt x="15345" y="18791"/>
                  </a:lnTo>
                  <a:lnTo>
                    <a:pt x="15127" y="18699"/>
                  </a:lnTo>
                  <a:lnTo>
                    <a:pt x="14933" y="18606"/>
                  </a:lnTo>
                  <a:lnTo>
                    <a:pt x="14473" y="18606"/>
                  </a:lnTo>
                  <a:lnTo>
                    <a:pt x="14327" y="18745"/>
                  </a:lnTo>
                  <a:lnTo>
                    <a:pt x="14255" y="18883"/>
                  </a:lnTo>
                  <a:lnTo>
                    <a:pt x="14158" y="19113"/>
                  </a:lnTo>
                  <a:lnTo>
                    <a:pt x="14109" y="19297"/>
                  </a:lnTo>
                  <a:lnTo>
                    <a:pt x="14012" y="19528"/>
                  </a:lnTo>
                  <a:lnTo>
                    <a:pt x="13891" y="19804"/>
                  </a:lnTo>
                  <a:lnTo>
                    <a:pt x="13697" y="19988"/>
                  </a:lnTo>
                  <a:lnTo>
                    <a:pt x="13479" y="20172"/>
                  </a:lnTo>
                  <a:lnTo>
                    <a:pt x="13285" y="20357"/>
                  </a:lnTo>
                  <a:lnTo>
                    <a:pt x="13067" y="20449"/>
                  </a:lnTo>
                  <a:lnTo>
                    <a:pt x="12873" y="20541"/>
                  </a:lnTo>
                  <a:lnTo>
                    <a:pt x="12461" y="20679"/>
                  </a:lnTo>
                  <a:lnTo>
                    <a:pt x="12097" y="20771"/>
                  </a:lnTo>
                  <a:lnTo>
                    <a:pt x="11370" y="21047"/>
                  </a:lnTo>
                  <a:lnTo>
                    <a:pt x="11200" y="21139"/>
                  </a:lnTo>
                  <a:lnTo>
                    <a:pt x="10861" y="21416"/>
                  </a:lnTo>
                  <a:lnTo>
                    <a:pt x="10715" y="21600"/>
                  </a:lnTo>
                  <a:lnTo>
                    <a:pt x="6861" y="21600"/>
                  </a:lnTo>
                  <a:lnTo>
                    <a:pt x="6788" y="21554"/>
                  </a:lnTo>
                  <a:lnTo>
                    <a:pt x="6739" y="21508"/>
                  </a:lnTo>
                  <a:lnTo>
                    <a:pt x="6667" y="21370"/>
                  </a:lnTo>
                  <a:lnTo>
                    <a:pt x="6618" y="21186"/>
                  </a:lnTo>
                  <a:lnTo>
                    <a:pt x="6594" y="20909"/>
                  </a:lnTo>
                  <a:lnTo>
                    <a:pt x="6570" y="20587"/>
                  </a:lnTo>
                  <a:lnTo>
                    <a:pt x="6545" y="20218"/>
                  </a:lnTo>
                  <a:lnTo>
                    <a:pt x="6521" y="20080"/>
                  </a:lnTo>
                  <a:lnTo>
                    <a:pt x="6424" y="19804"/>
                  </a:lnTo>
                  <a:lnTo>
                    <a:pt x="6327" y="19620"/>
                  </a:lnTo>
                  <a:lnTo>
                    <a:pt x="6133" y="19481"/>
                  </a:lnTo>
                  <a:lnTo>
                    <a:pt x="5842" y="19343"/>
                  </a:lnTo>
                  <a:lnTo>
                    <a:pt x="5212" y="19251"/>
                  </a:lnTo>
                  <a:lnTo>
                    <a:pt x="4533" y="19251"/>
                  </a:lnTo>
                  <a:lnTo>
                    <a:pt x="4000" y="19297"/>
                  </a:lnTo>
                  <a:lnTo>
                    <a:pt x="3855" y="19251"/>
                  </a:lnTo>
                  <a:lnTo>
                    <a:pt x="3685" y="19205"/>
                  </a:lnTo>
                  <a:lnTo>
                    <a:pt x="3539" y="19113"/>
                  </a:lnTo>
                  <a:lnTo>
                    <a:pt x="3418" y="18975"/>
                  </a:lnTo>
                  <a:lnTo>
                    <a:pt x="3127" y="18652"/>
                  </a:lnTo>
                  <a:lnTo>
                    <a:pt x="2861" y="18238"/>
                  </a:lnTo>
                  <a:lnTo>
                    <a:pt x="2618" y="17777"/>
                  </a:lnTo>
                  <a:lnTo>
                    <a:pt x="2448" y="17363"/>
                  </a:lnTo>
                  <a:lnTo>
                    <a:pt x="2255" y="16856"/>
                  </a:lnTo>
                  <a:lnTo>
                    <a:pt x="2158" y="16442"/>
                  </a:lnTo>
                  <a:lnTo>
                    <a:pt x="2521" y="16027"/>
                  </a:lnTo>
                  <a:lnTo>
                    <a:pt x="2909" y="15613"/>
                  </a:lnTo>
                  <a:lnTo>
                    <a:pt x="3345" y="15290"/>
                  </a:lnTo>
                  <a:lnTo>
                    <a:pt x="3830" y="15060"/>
                  </a:lnTo>
                  <a:lnTo>
                    <a:pt x="4315" y="14922"/>
                  </a:lnTo>
                  <a:lnTo>
                    <a:pt x="4873" y="14738"/>
                  </a:lnTo>
                  <a:lnTo>
                    <a:pt x="5455" y="14646"/>
                  </a:lnTo>
                  <a:lnTo>
                    <a:pt x="6473" y="14646"/>
                  </a:lnTo>
                  <a:lnTo>
                    <a:pt x="6812" y="14600"/>
                  </a:lnTo>
                  <a:lnTo>
                    <a:pt x="7127" y="14554"/>
                  </a:lnTo>
                  <a:lnTo>
                    <a:pt x="7442" y="14461"/>
                  </a:lnTo>
                  <a:lnTo>
                    <a:pt x="7224" y="14277"/>
                  </a:lnTo>
                  <a:lnTo>
                    <a:pt x="6958" y="14047"/>
                  </a:lnTo>
                  <a:lnTo>
                    <a:pt x="6715" y="13863"/>
                  </a:lnTo>
                  <a:lnTo>
                    <a:pt x="6570" y="13771"/>
                  </a:lnTo>
                  <a:lnTo>
                    <a:pt x="4194" y="13771"/>
                  </a:lnTo>
                  <a:lnTo>
                    <a:pt x="3345" y="13817"/>
                  </a:lnTo>
                  <a:lnTo>
                    <a:pt x="2327" y="13863"/>
                  </a:lnTo>
                  <a:lnTo>
                    <a:pt x="2109" y="13817"/>
                  </a:lnTo>
                  <a:lnTo>
                    <a:pt x="1867" y="13725"/>
                  </a:lnTo>
                  <a:lnTo>
                    <a:pt x="1648" y="13632"/>
                  </a:lnTo>
                  <a:lnTo>
                    <a:pt x="1479" y="13448"/>
                  </a:lnTo>
                  <a:lnTo>
                    <a:pt x="1333" y="13264"/>
                  </a:lnTo>
                  <a:lnTo>
                    <a:pt x="1212" y="13034"/>
                  </a:lnTo>
                  <a:lnTo>
                    <a:pt x="1188" y="12849"/>
                  </a:lnTo>
                  <a:lnTo>
                    <a:pt x="1164" y="12711"/>
                  </a:lnTo>
                  <a:lnTo>
                    <a:pt x="1139" y="12527"/>
                  </a:lnTo>
                  <a:lnTo>
                    <a:pt x="1139" y="12020"/>
                  </a:lnTo>
                  <a:lnTo>
                    <a:pt x="1164" y="11790"/>
                  </a:lnTo>
                  <a:lnTo>
                    <a:pt x="1236" y="11560"/>
                  </a:lnTo>
                  <a:lnTo>
                    <a:pt x="1285" y="11422"/>
                  </a:lnTo>
                  <a:lnTo>
                    <a:pt x="1382" y="11284"/>
                  </a:lnTo>
                  <a:lnTo>
                    <a:pt x="1503" y="11191"/>
                  </a:lnTo>
                  <a:lnTo>
                    <a:pt x="1600" y="11099"/>
                  </a:lnTo>
                  <a:lnTo>
                    <a:pt x="1721" y="11053"/>
                  </a:lnTo>
                  <a:lnTo>
                    <a:pt x="2255" y="10961"/>
                  </a:lnTo>
                  <a:lnTo>
                    <a:pt x="2497" y="10869"/>
                  </a:lnTo>
                  <a:lnTo>
                    <a:pt x="2691" y="10731"/>
                  </a:lnTo>
                  <a:lnTo>
                    <a:pt x="2473" y="10639"/>
                  </a:lnTo>
                  <a:lnTo>
                    <a:pt x="2279" y="10501"/>
                  </a:lnTo>
                  <a:lnTo>
                    <a:pt x="1115" y="10501"/>
                  </a:lnTo>
                  <a:lnTo>
                    <a:pt x="897" y="10362"/>
                  </a:lnTo>
                  <a:lnTo>
                    <a:pt x="679" y="10178"/>
                  </a:lnTo>
                  <a:lnTo>
                    <a:pt x="485" y="9994"/>
                  </a:lnTo>
                  <a:lnTo>
                    <a:pt x="291" y="9718"/>
                  </a:lnTo>
                  <a:lnTo>
                    <a:pt x="145" y="9487"/>
                  </a:lnTo>
                  <a:lnTo>
                    <a:pt x="24" y="9257"/>
                  </a:lnTo>
                  <a:lnTo>
                    <a:pt x="0" y="9119"/>
                  </a:lnTo>
                  <a:lnTo>
                    <a:pt x="0" y="8797"/>
                  </a:lnTo>
                  <a:lnTo>
                    <a:pt x="24" y="8382"/>
                  </a:lnTo>
                  <a:lnTo>
                    <a:pt x="73" y="8014"/>
                  </a:lnTo>
                  <a:lnTo>
                    <a:pt x="364" y="7046"/>
                  </a:lnTo>
                  <a:lnTo>
                    <a:pt x="606" y="6402"/>
                  </a:lnTo>
                  <a:lnTo>
                    <a:pt x="921" y="5803"/>
                  </a:lnTo>
                  <a:lnTo>
                    <a:pt x="1285" y="5250"/>
                  </a:lnTo>
                  <a:lnTo>
                    <a:pt x="2061" y="4237"/>
                  </a:lnTo>
                  <a:lnTo>
                    <a:pt x="2521" y="3869"/>
                  </a:lnTo>
                  <a:lnTo>
                    <a:pt x="2958" y="3454"/>
                  </a:lnTo>
                  <a:lnTo>
                    <a:pt x="3370" y="3132"/>
                  </a:lnTo>
                  <a:lnTo>
                    <a:pt x="3806" y="2855"/>
                  </a:lnTo>
                  <a:lnTo>
                    <a:pt x="4218" y="2671"/>
                  </a:lnTo>
                  <a:lnTo>
                    <a:pt x="4582" y="2441"/>
                  </a:lnTo>
                  <a:lnTo>
                    <a:pt x="4921" y="2395"/>
                  </a:lnTo>
                  <a:lnTo>
                    <a:pt x="5212" y="2349"/>
                  </a:lnTo>
                  <a:lnTo>
                    <a:pt x="5309" y="2349"/>
                  </a:lnTo>
                  <a:lnTo>
                    <a:pt x="5430" y="2441"/>
                  </a:lnTo>
                  <a:lnTo>
                    <a:pt x="5503" y="2533"/>
                  </a:lnTo>
                  <a:lnTo>
                    <a:pt x="5576" y="2717"/>
                  </a:lnTo>
                  <a:lnTo>
                    <a:pt x="5673" y="3086"/>
                  </a:lnTo>
                  <a:lnTo>
                    <a:pt x="5770" y="3546"/>
                  </a:lnTo>
                  <a:lnTo>
                    <a:pt x="5867" y="4559"/>
                  </a:lnTo>
                  <a:lnTo>
                    <a:pt x="5964" y="5204"/>
                  </a:lnTo>
                  <a:lnTo>
                    <a:pt x="6497" y="4283"/>
                  </a:lnTo>
                  <a:lnTo>
                    <a:pt x="6642" y="4099"/>
                  </a:lnTo>
                  <a:lnTo>
                    <a:pt x="6836" y="3915"/>
                  </a:lnTo>
                  <a:lnTo>
                    <a:pt x="7055" y="3777"/>
                  </a:lnTo>
                  <a:lnTo>
                    <a:pt x="7248" y="3730"/>
                  </a:lnTo>
                  <a:lnTo>
                    <a:pt x="7636" y="3777"/>
                  </a:lnTo>
                  <a:lnTo>
                    <a:pt x="7952" y="3961"/>
                  </a:lnTo>
                  <a:lnTo>
                    <a:pt x="8121" y="4053"/>
                  </a:lnTo>
                  <a:lnTo>
                    <a:pt x="8364" y="4237"/>
                  </a:lnTo>
                  <a:lnTo>
                    <a:pt x="8485" y="4375"/>
                  </a:lnTo>
                  <a:lnTo>
                    <a:pt x="8679" y="4744"/>
                  </a:lnTo>
                  <a:lnTo>
                    <a:pt x="8824" y="5158"/>
                  </a:lnTo>
                  <a:lnTo>
                    <a:pt x="8994" y="5573"/>
                  </a:lnTo>
                  <a:lnTo>
                    <a:pt x="9139" y="6079"/>
                  </a:lnTo>
                  <a:lnTo>
                    <a:pt x="9406" y="5941"/>
                  </a:lnTo>
                  <a:lnTo>
                    <a:pt x="9697" y="5849"/>
                  </a:lnTo>
                  <a:lnTo>
                    <a:pt x="10012" y="5711"/>
                  </a:lnTo>
                  <a:lnTo>
                    <a:pt x="10352" y="5527"/>
                  </a:lnTo>
                  <a:lnTo>
                    <a:pt x="10206" y="4698"/>
                  </a:lnTo>
                  <a:lnTo>
                    <a:pt x="10158" y="4145"/>
                  </a:lnTo>
                  <a:lnTo>
                    <a:pt x="11006" y="4145"/>
                  </a:lnTo>
                  <a:lnTo>
                    <a:pt x="11200" y="4283"/>
                  </a:lnTo>
                  <a:lnTo>
                    <a:pt x="11636" y="4744"/>
                  </a:lnTo>
                  <a:lnTo>
                    <a:pt x="11830" y="4974"/>
                  </a:lnTo>
                  <a:lnTo>
                    <a:pt x="12024" y="5296"/>
                  </a:lnTo>
                  <a:lnTo>
                    <a:pt x="12170" y="5573"/>
                  </a:lnTo>
                  <a:lnTo>
                    <a:pt x="12315" y="5941"/>
                  </a:lnTo>
                  <a:lnTo>
                    <a:pt x="12388" y="6310"/>
                  </a:lnTo>
                  <a:lnTo>
                    <a:pt x="12461" y="7093"/>
                  </a:lnTo>
                  <a:lnTo>
                    <a:pt x="12485" y="8014"/>
                  </a:lnTo>
                  <a:lnTo>
                    <a:pt x="12509" y="8244"/>
                  </a:lnTo>
                  <a:lnTo>
                    <a:pt x="12533" y="8428"/>
                  </a:lnTo>
                  <a:lnTo>
                    <a:pt x="12582" y="8612"/>
                  </a:lnTo>
                  <a:lnTo>
                    <a:pt x="12655" y="8797"/>
                  </a:lnTo>
                  <a:lnTo>
                    <a:pt x="12727" y="8935"/>
                  </a:lnTo>
                  <a:lnTo>
                    <a:pt x="12800" y="9027"/>
                  </a:lnTo>
                  <a:lnTo>
                    <a:pt x="12897" y="9073"/>
                  </a:lnTo>
                  <a:lnTo>
                    <a:pt x="13042" y="9119"/>
                  </a:lnTo>
                  <a:lnTo>
                    <a:pt x="13236" y="9073"/>
                  </a:lnTo>
                  <a:lnTo>
                    <a:pt x="13382" y="8981"/>
                  </a:lnTo>
                  <a:lnTo>
                    <a:pt x="13479" y="8843"/>
                  </a:lnTo>
                  <a:lnTo>
                    <a:pt x="13600" y="8566"/>
                  </a:lnTo>
                  <a:lnTo>
                    <a:pt x="13455" y="8060"/>
                  </a:lnTo>
                  <a:lnTo>
                    <a:pt x="13309" y="7369"/>
                  </a:lnTo>
                  <a:lnTo>
                    <a:pt x="13139" y="6540"/>
                  </a:lnTo>
                  <a:lnTo>
                    <a:pt x="12994" y="5711"/>
                  </a:lnTo>
                  <a:lnTo>
                    <a:pt x="12848" y="4836"/>
                  </a:lnTo>
                  <a:lnTo>
                    <a:pt x="12752" y="4099"/>
                  </a:lnTo>
                  <a:lnTo>
                    <a:pt x="12703" y="3454"/>
                  </a:lnTo>
                  <a:lnTo>
                    <a:pt x="12679" y="3040"/>
                  </a:lnTo>
                  <a:lnTo>
                    <a:pt x="12679" y="2855"/>
                  </a:lnTo>
                  <a:lnTo>
                    <a:pt x="12727" y="2717"/>
                  </a:lnTo>
                  <a:lnTo>
                    <a:pt x="12800" y="2533"/>
                  </a:lnTo>
                  <a:lnTo>
                    <a:pt x="12897" y="2395"/>
                  </a:lnTo>
                  <a:lnTo>
                    <a:pt x="13018" y="2303"/>
                  </a:lnTo>
                  <a:lnTo>
                    <a:pt x="13139" y="2257"/>
                  </a:lnTo>
                  <a:lnTo>
                    <a:pt x="13285" y="2211"/>
                  </a:lnTo>
                  <a:lnTo>
                    <a:pt x="13406" y="2165"/>
                  </a:lnTo>
                  <a:lnTo>
                    <a:pt x="13648" y="2211"/>
                  </a:lnTo>
                  <a:lnTo>
                    <a:pt x="13939" y="2303"/>
                  </a:lnTo>
                  <a:lnTo>
                    <a:pt x="14085" y="2395"/>
                  </a:lnTo>
                  <a:lnTo>
                    <a:pt x="14182" y="2395"/>
                  </a:lnTo>
                  <a:lnTo>
                    <a:pt x="14327" y="2303"/>
                  </a:lnTo>
                  <a:lnTo>
                    <a:pt x="14521" y="2165"/>
                  </a:lnTo>
                  <a:lnTo>
                    <a:pt x="14521" y="1243"/>
                  </a:lnTo>
                  <a:lnTo>
                    <a:pt x="14545" y="1013"/>
                  </a:lnTo>
                  <a:lnTo>
                    <a:pt x="14642" y="737"/>
                  </a:lnTo>
                  <a:lnTo>
                    <a:pt x="14739" y="553"/>
                  </a:lnTo>
                  <a:lnTo>
                    <a:pt x="14909" y="368"/>
                  </a:lnTo>
                  <a:lnTo>
                    <a:pt x="15079" y="230"/>
                  </a:lnTo>
                  <a:lnTo>
                    <a:pt x="15273" y="92"/>
                  </a:lnTo>
                  <a:lnTo>
                    <a:pt x="15491" y="46"/>
                  </a:lnTo>
                  <a:lnTo>
                    <a:pt x="15733" y="0"/>
                  </a:lnTo>
                  <a:lnTo>
                    <a:pt x="16024" y="46"/>
                  </a:lnTo>
                  <a:lnTo>
                    <a:pt x="16267" y="92"/>
                  </a:lnTo>
                  <a:lnTo>
                    <a:pt x="16703" y="461"/>
                  </a:lnTo>
                  <a:lnTo>
                    <a:pt x="16897" y="691"/>
                  </a:lnTo>
                  <a:lnTo>
                    <a:pt x="17018" y="1013"/>
                  </a:lnTo>
                  <a:lnTo>
                    <a:pt x="17067" y="1151"/>
                  </a:lnTo>
                  <a:lnTo>
                    <a:pt x="17091" y="1336"/>
                  </a:lnTo>
                  <a:lnTo>
                    <a:pt x="17115" y="1612"/>
                  </a:lnTo>
                  <a:lnTo>
                    <a:pt x="17115" y="1980"/>
                  </a:lnTo>
                  <a:lnTo>
                    <a:pt x="17091" y="2211"/>
                  </a:lnTo>
                  <a:lnTo>
                    <a:pt x="17067" y="2349"/>
                  </a:lnTo>
                  <a:lnTo>
                    <a:pt x="16848" y="2901"/>
                  </a:lnTo>
                  <a:lnTo>
                    <a:pt x="16703" y="3178"/>
                  </a:lnTo>
                  <a:lnTo>
                    <a:pt x="16582" y="3500"/>
                  </a:lnTo>
                  <a:lnTo>
                    <a:pt x="16412" y="3730"/>
                  </a:lnTo>
                  <a:lnTo>
                    <a:pt x="16364" y="3915"/>
                  </a:lnTo>
                  <a:lnTo>
                    <a:pt x="16315" y="4191"/>
                  </a:lnTo>
                  <a:lnTo>
                    <a:pt x="16291" y="4283"/>
                  </a:lnTo>
                  <a:lnTo>
                    <a:pt x="16315" y="4836"/>
                  </a:lnTo>
                  <a:lnTo>
                    <a:pt x="16339" y="5342"/>
                  </a:lnTo>
                  <a:lnTo>
                    <a:pt x="16388" y="5803"/>
                  </a:lnTo>
                  <a:lnTo>
                    <a:pt x="16461" y="6310"/>
                  </a:lnTo>
                  <a:lnTo>
                    <a:pt x="16848" y="7968"/>
                  </a:lnTo>
                  <a:lnTo>
                    <a:pt x="17067" y="8751"/>
                  </a:lnTo>
                  <a:lnTo>
                    <a:pt x="17236" y="9533"/>
                  </a:lnTo>
                  <a:lnTo>
                    <a:pt x="17309" y="9948"/>
                  </a:lnTo>
                  <a:lnTo>
                    <a:pt x="17358" y="10270"/>
                  </a:lnTo>
                  <a:lnTo>
                    <a:pt x="17406" y="10685"/>
                  </a:lnTo>
                  <a:lnTo>
                    <a:pt x="17406" y="11053"/>
                  </a:lnTo>
                  <a:lnTo>
                    <a:pt x="17430" y="11330"/>
                  </a:lnTo>
                  <a:lnTo>
                    <a:pt x="17455" y="11514"/>
                  </a:lnTo>
                  <a:lnTo>
                    <a:pt x="17479" y="11790"/>
                  </a:lnTo>
                  <a:lnTo>
                    <a:pt x="17576" y="11974"/>
                  </a:lnTo>
                  <a:lnTo>
                    <a:pt x="17721" y="12435"/>
                  </a:lnTo>
                  <a:lnTo>
                    <a:pt x="17964" y="12803"/>
                  </a:lnTo>
                  <a:lnTo>
                    <a:pt x="18545" y="13540"/>
                  </a:lnTo>
                  <a:lnTo>
                    <a:pt x="18885" y="13909"/>
                  </a:lnTo>
                  <a:lnTo>
                    <a:pt x="19248" y="14231"/>
                  </a:lnTo>
                  <a:lnTo>
                    <a:pt x="19952" y="14876"/>
                  </a:lnTo>
                  <a:lnTo>
                    <a:pt x="20630" y="15429"/>
                  </a:lnTo>
                  <a:lnTo>
                    <a:pt x="20945" y="15705"/>
                  </a:lnTo>
                  <a:lnTo>
                    <a:pt x="21212" y="15935"/>
                  </a:lnTo>
                  <a:lnTo>
                    <a:pt x="21430" y="16212"/>
                  </a:lnTo>
                  <a:lnTo>
                    <a:pt x="21600" y="16442"/>
                  </a:lnTo>
                  <a:lnTo>
                    <a:pt x="21333" y="16718"/>
                  </a:lnTo>
                  <a:lnTo>
                    <a:pt x="21115" y="16902"/>
                  </a:lnTo>
                  <a:lnTo>
                    <a:pt x="20945" y="17041"/>
                  </a:lnTo>
                  <a:lnTo>
                    <a:pt x="20752" y="17087"/>
                  </a:lnTo>
                  <a:lnTo>
                    <a:pt x="20388" y="17133"/>
                  </a:lnTo>
                  <a:lnTo>
                    <a:pt x="19927" y="1713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3" name="Freeform 26"/>
            <p:cNvSpPr/>
            <p:nvPr/>
          </p:nvSpPr>
          <p:spPr>
            <a:xfrm>
              <a:off x="1941037" y="993952"/>
              <a:ext cx="490141" cy="31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47" y="20609"/>
                  </a:moveTo>
                  <a:lnTo>
                    <a:pt x="4518" y="20411"/>
                  </a:lnTo>
                  <a:lnTo>
                    <a:pt x="4346" y="20279"/>
                  </a:lnTo>
                  <a:lnTo>
                    <a:pt x="4217" y="19949"/>
                  </a:lnTo>
                  <a:lnTo>
                    <a:pt x="4088" y="19552"/>
                  </a:lnTo>
                  <a:lnTo>
                    <a:pt x="3829" y="18826"/>
                  </a:lnTo>
                  <a:lnTo>
                    <a:pt x="3657" y="18231"/>
                  </a:lnTo>
                  <a:lnTo>
                    <a:pt x="3528" y="18033"/>
                  </a:lnTo>
                  <a:lnTo>
                    <a:pt x="3270" y="17901"/>
                  </a:lnTo>
                  <a:lnTo>
                    <a:pt x="3055" y="17637"/>
                  </a:lnTo>
                  <a:lnTo>
                    <a:pt x="2840" y="17505"/>
                  </a:lnTo>
                  <a:lnTo>
                    <a:pt x="1549" y="17108"/>
                  </a:lnTo>
                  <a:lnTo>
                    <a:pt x="947" y="16910"/>
                  </a:lnTo>
                  <a:lnTo>
                    <a:pt x="516" y="16646"/>
                  </a:lnTo>
                  <a:lnTo>
                    <a:pt x="258" y="16514"/>
                  </a:lnTo>
                  <a:lnTo>
                    <a:pt x="129" y="16382"/>
                  </a:lnTo>
                  <a:lnTo>
                    <a:pt x="43" y="16183"/>
                  </a:lnTo>
                  <a:lnTo>
                    <a:pt x="0" y="15919"/>
                  </a:lnTo>
                  <a:lnTo>
                    <a:pt x="43" y="15193"/>
                  </a:lnTo>
                  <a:lnTo>
                    <a:pt x="172" y="14598"/>
                  </a:lnTo>
                  <a:lnTo>
                    <a:pt x="344" y="13872"/>
                  </a:lnTo>
                  <a:lnTo>
                    <a:pt x="602" y="13211"/>
                  </a:lnTo>
                  <a:lnTo>
                    <a:pt x="1162" y="11890"/>
                  </a:lnTo>
                  <a:lnTo>
                    <a:pt x="1850" y="10569"/>
                  </a:lnTo>
                  <a:lnTo>
                    <a:pt x="2496" y="9248"/>
                  </a:lnTo>
                  <a:lnTo>
                    <a:pt x="3098" y="7861"/>
                  </a:lnTo>
                  <a:lnTo>
                    <a:pt x="3528" y="6407"/>
                  </a:lnTo>
                  <a:lnTo>
                    <a:pt x="3614" y="5747"/>
                  </a:lnTo>
                  <a:lnTo>
                    <a:pt x="3657" y="4954"/>
                  </a:lnTo>
                  <a:lnTo>
                    <a:pt x="3614" y="4558"/>
                  </a:lnTo>
                  <a:lnTo>
                    <a:pt x="3528" y="4095"/>
                  </a:lnTo>
                  <a:lnTo>
                    <a:pt x="3313" y="3567"/>
                  </a:lnTo>
                  <a:lnTo>
                    <a:pt x="3141" y="2972"/>
                  </a:lnTo>
                  <a:lnTo>
                    <a:pt x="2969" y="2444"/>
                  </a:lnTo>
                  <a:lnTo>
                    <a:pt x="2840" y="1916"/>
                  </a:lnTo>
                  <a:lnTo>
                    <a:pt x="2668" y="1387"/>
                  </a:lnTo>
                  <a:lnTo>
                    <a:pt x="2625" y="859"/>
                  </a:lnTo>
                  <a:lnTo>
                    <a:pt x="3270" y="594"/>
                  </a:lnTo>
                  <a:lnTo>
                    <a:pt x="3829" y="462"/>
                  </a:lnTo>
                  <a:lnTo>
                    <a:pt x="4389" y="462"/>
                  </a:lnTo>
                  <a:lnTo>
                    <a:pt x="4862" y="528"/>
                  </a:lnTo>
                  <a:lnTo>
                    <a:pt x="5852" y="727"/>
                  </a:lnTo>
                  <a:lnTo>
                    <a:pt x="6971" y="859"/>
                  </a:lnTo>
                  <a:lnTo>
                    <a:pt x="7315" y="793"/>
                  </a:lnTo>
                  <a:lnTo>
                    <a:pt x="8003" y="528"/>
                  </a:lnTo>
                  <a:lnTo>
                    <a:pt x="8347" y="264"/>
                  </a:lnTo>
                  <a:lnTo>
                    <a:pt x="8692" y="132"/>
                  </a:lnTo>
                  <a:lnTo>
                    <a:pt x="9079" y="0"/>
                  </a:lnTo>
                  <a:lnTo>
                    <a:pt x="9509" y="0"/>
                  </a:lnTo>
                  <a:lnTo>
                    <a:pt x="9982" y="66"/>
                  </a:lnTo>
                  <a:lnTo>
                    <a:pt x="10542" y="462"/>
                  </a:lnTo>
                  <a:lnTo>
                    <a:pt x="11058" y="727"/>
                  </a:lnTo>
                  <a:lnTo>
                    <a:pt x="11488" y="1057"/>
                  </a:lnTo>
                  <a:lnTo>
                    <a:pt x="11962" y="1453"/>
                  </a:lnTo>
                  <a:lnTo>
                    <a:pt x="12392" y="1783"/>
                  </a:lnTo>
                  <a:lnTo>
                    <a:pt x="12865" y="2048"/>
                  </a:lnTo>
                  <a:lnTo>
                    <a:pt x="13382" y="2312"/>
                  </a:lnTo>
                  <a:lnTo>
                    <a:pt x="13941" y="2444"/>
                  </a:lnTo>
                  <a:lnTo>
                    <a:pt x="14199" y="2708"/>
                  </a:lnTo>
                  <a:lnTo>
                    <a:pt x="14328" y="2774"/>
                  </a:lnTo>
                  <a:lnTo>
                    <a:pt x="14759" y="2774"/>
                  </a:lnTo>
                  <a:lnTo>
                    <a:pt x="15103" y="2642"/>
                  </a:lnTo>
                  <a:lnTo>
                    <a:pt x="15361" y="2510"/>
                  </a:lnTo>
                  <a:lnTo>
                    <a:pt x="15748" y="2378"/>
                  </a:lnTo>
                  <a:lnTo>
                    <a:pt x="16049" y="2246"/>
                  </a:lnTo>
                  <a:lnTo>
                    <a:pt x="16437" y="2180"/>
                  </a:lnTo>
                  <a:lnTo>
                    <a:pt x="16738" y="2180"/>
                  </a:lnTo>
                  <a:lnTo>
                    <a:pt x="17082" y="2246"/>
                  </a:lnTo>
                  <a:lnTo>
                    <a:pt x="17469" y="2378"/>
                  </a:lnTo>
                  <a:lnTo>
                    <a:pt x="17857" y="2576"/>
                  </a:lnTo>
                  <a:lnTo>
                    <a:pt x="18717" y="2972"/>
                  </a:lnTo>
                  <a:lnTo>
                    <a:pt x="19535" y="3633"/>
                  </a:lnTo>
                  <a:lnTo>
                    <a:pt x="19965" y="3963"/>
                  </a:lnTo>
                  <a:lnTo>
                    <a:pt x="20352" y="4360"/>
                  </a:lnTo>
                  <a:lnTo>
                    <a:pt x="20696" y="4690"/>
                  </a:lnTo>
                  <a:lnTo>
                    <a:pt x="20998" y="5152"/>
                  </a:lnTo>
                  <a:lnTo>
                    <a:pt x="21213" y="5549"/>
                  </a:lnTo>
                  <a:lnTo>
                    <a:pt x="21385" y="6077"/>
                  </a:lnTo>
                  <a:lnTo>
                    <a:pt x="21557" y="6539"/>
                  </a:lnTo>
                  <a:lnTo>
                    <a:pt x="21600" y="7002"/>
                  </a:lnTo>
                  <a:lnTo>
                    <a:pt x="21557" y="7200"/>
                  </a:lnTo>
                  <a:lnTo>
                    <a:pt x="21385" y="7464"/>
                  </a:lnTo>
                  <a:lnTo>
                    <a:pt x="21213" y="7662"/>
                  </a:lnTo>
                  <a:lnTo>
                    <a:pt x="20955" y="7861"/>
                  </a:lnTo>
                  <a:lnTo>
                    <a:pt x="20266" y="8191"/>
                  </a:lnTo>
                  <a:lnTo>
                    <a:pt x="19492" y="8521"/>
                  </a:lnTo>
                  <a:lnTo>
                    <a:pt x="17900" y="8983"/>
                  </a:lnTo>
                  <a:lnTo>
                    <a:pt x="16953" y="9314"/>
                  </a:lnTo>
                  <a:lnTo>
                    <a:pt x="16480" y="9578"/>
                  </a:lnTo>
                  <a:lnTo>
                    <a:pt x="16006" y="9908"/>
                  </a:lnTo>
                  <a:lnTo>
                    <a:pt x="15533" y="10371"/>
                  </a:lnTo>
                  <a:lnTo>
                    <a:pt x="15103" y="10767"/>
                  </a:lnTo>
                  <a:lnTo>
                    <a:pt x="14629" y="11295"/>
                  </a:lnTo>
                  <a:lnTo>
                    <a:pt x="14156" y="11890"/>
                  </a:lnTo>
                  <a:lnTo>
                    <a:pt x="13726" y="12418"/>
                  </a:lnTo>
                  <a:lnTo>
                    <a:pt x="13339" y="13013"/>
                  </a:lnTo>
                  <a:lnTo>
                    <a:pt x="12951" y="13673"/>
                  </a:lnTo>
                  <a:lnTo>
                    <a:pt x="12564" y="14268"/>
                  </a:lnTo>
                  <a:lnTo>
                    <a:pt x="12263" y="14928"/>
                  </a:lnTo>
                  <a:lnTo>
                    <a:pt x="11962" y="15523"/>
                  </a:lnTo>
                  <a:lnTo>
                    <a:pt x="11747" y="16183"/>
                  </a:lnTo>
                  <a:lnTo>
                    <a:pt x="11488" y="17240"/>
                  </a:lnTo>
                  <a:lnTo>
                    <a:pt x="11445" y="17703"/>
                  </a:lnTo>
                  <a:lnTo>
                    <a:pt x="11402" y="17967"/>
                  </a:lnTo>
                  <a:lnTo>
                    <a:pt x="11230" y="18231"/>
                  </a:lnTo>
                  <a:lnTo>
                    <a:pt x="11015" y="18429"/>
                  </a:lnTo>
                  <a:lnTo>
                    <a:pt x="10628" y="18826"/>
                  </a:lnTo>
                  <a:lnTo>
                    <a:pt x="9767" y="19354"/>
                  </a:lnTo>
                  <a:lnTo>
                    <a:pt x="8821" y="20015"/>
                  </a:lnTo>
                  <a:lnTo>
                    <a:pt x="7788" y="20675"/>
                  </a:lnTo>
                  <a:lnTo>
                    <a:pt x="6927" y="21072"/>
                  </a:lnTo>
                  <a:lnTo>
                    <a:pt x="6196" y="21468"/>
                  </a:lnTo>
                  <a:lnTo>
                    <a:pt x="5809" y="21600"/>
                  </a:lnTo>
                  <a:lnTo>
                    <a:pt x="5163" y="21072"/>
                  </a:lnTo>
                  <a:lnTo>
                    <a:pt x="4647" y="206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4" name="Freeform 27"/>
            <p:cNvSpPr/>
            <p:nvPr/>
          </p:nvSpPr>
          <p:spPr>
            <a:xfrm>
              <a:off x="2333540" y="759621"/>
              <a:ext cx="578016" cy="244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31" y="21600"/>
                  </a:moveTo>
                  <a:lnTo>
                    <a:pt x="7176" y="21514"/>
                  </a:lnTo>
                  <a:lnTo>
                    <a:pt x="6848" y="21428"/>
                  </a:lnTo>
                  <a:lnTo>
                    <a:pt x="6593" y="21084"/>
                  </a:lnTo>
                  <a:lnTo>
                    <a:pt x="6338" y="20825"/>
                  </a:lnTo>
                  <a:lnTo>
                    <a:pt x="6119" y="20481"/>
                  </a:lnTo>
                  <a:lnTo>
                    <a:pt x="5901" y="20223"/>
                  </a:lnTo>
                  <a:lnTo>
                    <a:pt x="5792" y="19793"/>
                  </a:lnTo>
                  <a:lnTo>
                    <a:pt x="5755" y="19621"/>
                  </a:lnTo>
                  <a:lnTo>
                    <a:pt x="5755" y="19190"/>
                  </a:lnTo>
                  <a:lnTo>
                    <a:pt x="5792" y="18760"/>
                  </a:lnTo>
                  <a:lnTo>
                    <a:pt x="5828" y="18502"/>
                  </a:lnTo>
                  <a:lnTo>
                    <a:pt x="6047" y="17986"/>
                  </a:lnTo>
                  <a:lnTo>
                    <a:pt x="6265" y="17641"/>
                  </a:lnTo>
                  <a:lnTo>
                    <a:pt x="6811" y="17555"/>
                  </a:lnTo>
                  <a:lnTo>
                    <a:pt x="7431" y="17555"/>
                  </a:lnTo>
                  <a:lnTo>
                    <a:pt x="6775" y="16178"/>
                  </a:lnTo>
                  <a:lnTo>
                    <a:pt x="6666" y="15834"/>
                  </a:lnTo>
                  <a:lnTo>
                    <a:pt x="6520" y="15318"/>
                  </a:lnTo>
                  <a:lnTo>
                    <a:pt x="6447" y="14888"/>
                  </a:lnTo>
                  <a:lnTo>
                    <a:pt x="6447" y="14199"/>
                  </a:lnTo>
                  <a:lnTo>
                    <a:pt x="6302" y="14457"/>
                  </a:lnTo>
                  <a:lnTo>
                    <a:pt x="6010" y="14802"/>
                  </a:lnTo>
                  <a:lnTo>
                    <a:pt x="5937" y="14974"/>
                  </a:lnTo>
                  <a:lnTo>
                    <a:pt x="5864" y="15232"/>
                  </a:lnTo>
                  <a:lnTo>
                    <a:pt x="5792" y="15576"/>
                  </a:lnTo>
                  <a:lnTo>
                    <a:pt x="5755" y="15920"/>
                  </a:lnTo>
                  <a:lnTo>
                    <a:pt x="5755" y="16265"/>
                  </a:lnTo>
                  <a:lnTo>
                    <a:pt x="4954" y="16523"/>
                  </a:lnTo>
                  <a:lnTo>
                    <a:pt x="4262" y="16867"/>
                  </a:lnTo>
                  <a:lnTo>
                    <a:pt x="3642" y="17125"/>
                  </a:lnTo>
                  <a:lnTo>
                    <a:pt x="3060" y="17297"/>
                  </a:lnTo>
                  <a:lnTo>
                    <a:pt x="2768" y="17211"/>
                  </a:lnTo>
                  <a:lnTo>
                    <a:pt x="2440" y="17125"/>
                  </a:lnTo>
                  <a:lnTo>
                    <a:pt x="2185" y="16953"/>
                  </a:lnTo>
                  <a:lnTo>
                    <a:pt x="1858" y="16781"/>
                  </a:lnTo>
                  <a:lnTo>
                    <a:pt x="1348" y="16351"/>
                  </a:lnTo>
                  <a:lnTo>
                    <a:pt x="983" y="16265"/>
                  </a:lnTo>
                  <a:lnTo>
                    <a:pt x="765" y="16178"/>
                  </a:lnTo>
                  <a:lnTo>
                    <a:pt x="583" y="16092"/>
                  </a:lnTo>
                  <a:lnTo>
                    <a:pt x="401" y="15920"/>
                  </a:lnTo>
                  <a:lnTo>
                    <a:pt x="291" y="15662"/>
                  </a:lnTo>
                  <a:lnTo>
                    <a:pt x="182" y="15232"/>
                  </a:lnTo>
                  <a:lnTo>
                    <a:pt x="73" y="14888"/>
                  </a:lnTo>
                  <a:lnTo>
                    <a:pt x="0" y="14457"/>
                  </a:lnTo>
                  <a:lnTo>
                    <a:pt x="0" y="13941"/>
                  </a:lnTo>
                  <a:lnTo>
                    <a:pt x="36" y="13253"/>
                  </a:lnTo>
                  <a:lnTo>
                    <a:pt x="73" y="12822"/>
                  </a:lnTo>
                  <a:lnTo>
                    <a:pt x="109" y="12650"/>
                  </a:lnTo>
                  <a:lnTo>
                    <a:pt x="109" y="12478"/>
                  </a:lnTo>
                  <a:lnTo>
                    <a:pt x="73" y="12306"/>
                  </a:lnTo>
                  <a:lnTo>
                    <a:pt x="0" y="11876"/>
                  </a:lnTo>
                  <a:lnTo>
                    <a:pt x="255" y="11790"/>
                  </a:lnTo>
                  <a:lnTo>
                    <a:pt x="619" y="11273"/>
                  </a:lnTo>
                  <a:lnTo>
                    <a:pt x="838" y="11015"/>
                  </a:lnTo>
                  <a:lnTo>
                    <a:pt x="983" y="10671"/>
                  </a:lnTo>
                  <a:lnTo>
                    <a:pt x="1348" y="10327"/>
                  </a:lnTo>
                  <a:lnTo>
                    <a:pt x="1530" y="10241"/>
                  </a:lnTo>
                  <a:lnTo>
                    <a:pt x="1967" y="10327"/>
                  </a:lnTo>
                  <a:lnTo>
                    <a:pt x="2368" y="10499"/>
                  </a:lnTo>
                  <a:lnTo>
                    <a:pt x="2732" y="10671"/>
                  </a:lnTo>
                  <a:lnTo>
                    <a:pt x="3023" y="11015"/>
                  </a:lnTo>
                  <a:lnTo>
                    <a:pt x="3679" y="11531"/>
                  </a:lnTo>
                  <a:lnTo>
                    <a:pt x="3970" y="11790"/>
                  </a:lnTo>
                  <a:lnTo>
                    <a:pt x="4335" y="11876"/>
                  </a:lnTo>
                  <a:lnTo>
                    <a:pt x="3570" y="11531"/>
                  </a:lnTo>
                  <a:lnTo>
                    <a:pt x="2878" y="11101"/>
                  </a:lnTo>
                  <a:lnTo>
                    <a:pt x="2185" y="10499"/>
                  </a:lnTo>
                  <a:lnTo>
                    <a:pt x="1530" y="9982"/>
                  </a:lnTo>
                  <a:lnTo>
                    <a:pt x="1530" y="7659"/>
                  </a:lnTo>
                  <a:lnTo>
                    <a:pt x="2659" y="7659"/>
                  </a:lnTo>
                  <a:lnTo>
                    <a:pt x="3023" y="7831"/>
                  </a:lnTo>
                  <a:lnTo>
                    <a:pt x="3825" y="8089"/>
                  </a:lnTo>
                  <a:lnTo>
                    <a:pt x="4699" y="8433"/>
                  </a:lnTo>
                  <a:lnTo>
                    <a:pt x="5318" y="8606"/>
                  </a:lnTo>
                  <a:lnTo>
                    <a:pt x="4480" y="8433"/>
                  </a:lnTo>
                  <a:lnTo>
                    <a:pt x="3752" y="8261"/>
                  </a:lnTo>
                  <a:lnTo>
                    <a:pt x="3351" y="8175"/>
                  </a:lnTo>
                  <a:lnTo>
                    <a:pt x="2950" y="8003"/>
                  </a:lnTo>
                  <a:lnTo>
                    <a:pt x="2586" y="7745"/>
                  </a:lnTo>
                  <a:lnTo>
                    <a:pt x="2258" y="7229"/>
                  </a:lnTo>
                  <a:lnTo>
                    <a:pt x="2368" y="6884"/>
                  </a:lnTo>
                  <a:lnTo>
                    <a:pt x="2477" y="6626"/>
                  </a:lnTo>
                  <a:lnTo>
                    <a:pt x="2659" y="6282"/>
                  </a:lnTo>
                  <a:lnTo>
                    <a:pt x="2805" y="6024"/>
                  </a:lnTo>
                  <a:lnTo>
                    <a:pt x="2987" y="5852"/>
                  </a:lnTo>
                  <a:lnTo>
                    <a:pt x="3351" y="5680"/>
                  </a:lnTo>
                  <a:lnTo>
                    <a:pt x="3497" y="5594"/>
                  </a:lnTo>
                  <a:lnTo>
                    <a:pt x="4007" y="5766"/>
                  </a:lnTo>
                  <a:lnTo>
                    <a:pt x="4371" y="5938"/>
                  </a:lnTo>
                  <a:lnTo>
                    <a:pt x="4517" y="5938"/>
                  </a:lnTo>
                  <a:lnTo>
                    <a:pt x="4699" y="6024"/>
                  </a:lnTo>
                  <a:lnTo>
                    <a:pt x="4845" y="6024"/>
                  </a:lnTo>
                  <a:lnTo>
                    <a:pt x="5027" y="5938"/>
                  </a:lnTo>
                  <a:lnTo>
                    <a:pt x="4772" y="6024"/>
                  </a:lnTo>
                  <a:lnTo>
                    <a:pt x="4444" y="6024"/>
                  </a:lnTo>
                  <a:lnTo>
                    <a:pt x="3861" y="5852"/>
                  </a:lnTo>
                  <a:lnTo>
                    <a:pt x="3642" y="5594"/>
                  </a:lnTo>
                  <a:lnTo>
                    <a:pt x="3388" y="5163"/>
                  </a:lnTo>
                  <a:lnTo>
                    <a:pt x="3315" y="4905"/>
                  </a:lnTo>
                  <a:lnTo>
                    <a:pt x="3278" y="4647"/>
                  </a:lnTo>
                  <a:lnTo>
                    <a:pt x="3242" y="4303"/>
                  </a:lnTo>
                  <a:lnTo>
                    <a:pt x="3242" y="3959"/>
                  </a:lnTo>
                  <a:lnTo>
                    <a:pt x="3934" y="3786"/>
                  </a:lnTo>
                  <a:lnTo>
                    <a:pt x="4480" y="3786"/>
                  </a:lnTo>
                  <a:lnTo>
                    <a:pt x="4917" y="3873"/>
                  </a:lnTo>
                  <a:lnTo>
                    <a:pt x="5318" y="3959"/>
                  </a:lnTo>
                  <a:lnTo>
                    <a:pt x="5537" y="4045"/>
                  </a:lnTo>
                  <a:lnTo>
                    <a:pt x="5864" y="4475"/>
                  </a:lnTo>
                  <a:lnTo>
                    <a:pt x="6010" y="4819"/>
                  </a:lnTo>
                  <a:lnTo>
                    <a:pt x="6192" y="5163"/>
                  </a:lnTo>
                  <a:lnTo>
                    <a:pt x="6265" y="5680"/>
                  </a:lnTo>
                  <a:lnTo>
                    <a:pt x="6302" y="6282"/>
                  </a:lnTo>
                  <a:lnTo>
                    <a:pt x="8013" y="6282"/>
                  </a:lnTo>
                  <a:lnTo>
                    <a:pt x="8378" y="6540"/>
                  </a:lnTo>
                  <a:lnTo>
                    <a:pt x="8706" y="6798"/>
                  </a:lnTo>
                  <a:lnTo>
                    <a:pt x="8997" y="7143"/>
                  </a:lnTo>
                  <a:lnTo>
                    <a:pt x="9689" y="8089"/>
                  </a:lnTo>
                  <a:lnTo>
                    <a:pt x="10673" y="9638"/>
                  </a:lnTo>
                  <a:lnTo>
                    <a:pt x="11073" y="10155"/>
                  </a:lnTo>
                  <a:lnTo>
                    <a:pt x="11401" y="10585"/>
                  </a:lnTo>
                  <a:lnTo>
                    <a:pt x="11802" y="11101"/>
                  </a:lnTo>
                  <a:lnTo>
                    <a:pt x="12239" y="11445"/>
                  </a:lnTo>
                  <a:lnTo>
                    <a:pt x="12676" y="11704"/>
                  </a:lnTo>
                  <a:lnTo>
                    <a:pt x="13113" y="11876"/>
                  </a:lnTo>
                  <a:lnTo>
                    <a:pt x="13878" y="11876"/>
                  </a:lnTo>
                  <a:lnTo>
                    <a:pt x="14133" y="11790"/>
                  </a:lnTo>
                  <a:lnTo>
                    <a:pt x="14315" y="11618"/>
                  </a:lnTo>
                  <a:lnTo>
                    <a:pt x="14534" y="11445"/>
                  </a:lnTo>
                  <a:lnTo>
                    <a:pt x="14643" y="11187"/>
                  </a:lnTo>
                  <a:lnTo>
                    <a:pt x="14789" y="10757"/>
                  </a:lnTo>
                  <a:lnTo>
                    <a:pt x="14898" y="10413"/>
                  </a:lnTo>
                  <a:lnTo>
                    <a:pt x="15007" y="9982"/>
                  </a:lnTo>
                  <a:lnTo>
                    <a:pt x="14570" y="9982"/>
                  </a:lnTo>
                  <a:lnTo>
                    <a:pt x="14206" y="9896"/>
                  </a:lnTo>
                  <a:lnTo>
                    <a:pt x="13951" y="9724"/>
                  </a:lnTo>
                  <a:lnTo>
                    <a:pt x="13732" y="9552"/>
                  </a:lnTo>
                  <a:lnTo>
                    <a:pt x="14279" y="8950"/>
                  </a:lnTo>
                  <a:lnTo>
                    <a:pt x="14279" y="6971"/>
                  </a:lnTo>
                  <a:lnTo>
                    <a:pt x="14133" y="6884"/>
                  </a:lnTo>
                  <a:lnTo>
                    <a:pt x="13623" y="6712"/>
                  </a:lnTo>
                  <a:lnTo>
                    <a:pt x="13368" y="6454"/>
                  </a:lnTo>
                  <a:lnTo>
                    <a:pt x="13149" y="6110"/>
                  </a:lnTo>
                  <a:lnTo>
                    <a:pt x="12931" y="5852"/>
                  </a:lnTo>
                  <a:lnTo>
                    <a:pt x="12858" y="5680"/>
                  </a:lnTo>
                  <a:lnTo>
                    <a:pt x="12785" y="5422"/>
                  </a:lnTo>
                  <a:lnTo>
                    <a:pt x="12749" y="5163"/>
                  </a:lnTo>
                  <a:lnTo>
                    <a:pt x="12749" y="4905"/>
                  </a:lnTo>
                  <a:lnTo>
                    <a:pt x="12785" y="4475"/>
                  </a:lnTo>
                  <a:lnTo>
                    <a:pt x="12822" y="3959"/>
                  </a:lnTo>
                  <a:lnTo>
                    <a:pt x="12894" y="3614"/>
                  </a:lnTo>
                  <a:lnTo>
                    <a:pt x="13040" y="3270"/>
                  </a:lnTo>
                  <a:lnTo>
                    <a:pt x="13295" y="2582"/>
                  </a:lnTo>
                  <a:lnTo>
                    <a:pt x="13659" y="1979"/>
                  </a:lnTo>
                  <a:lnTo>
                    <a:pt x="14388" y="947"/>
                  </a:lnTo>
                  <a:lnTo>
                    <a:pt x="15007" y="0"/>
                  </a:lnTo>
                  <a:lnTo>
                    <a:pt x="15298" y="430"/>
                  </a:lnTo>
                  <a:lnTo>
                    <a:pt x="15626" y="947"/>
                  </a:lnTo>
                  <a:lnTo>
                    <a:pt x="15918" y="1205"/>
                  </a:lnTo>
                  <a:lnTo>
                    <a:pt x="16246" y="1291"/>
                  </a:lnTo>
                  <a:lnTo>
                    <a:pt x="16209" y="1979"/>
                  </a:lnTo>
                  <a:lnTo>
                    <a:pt x="16209" y="2410"/>
                  </a:lnTo>
                  <a:lnTo>
                    <a:pt x="16246" y="2668"/>
                  </a:lnTo>
                  <a:lnTo>
                    <a:pt x="16246" y="2926"/>
                  </a:lnTo>
                  <a:lnTo>
                    <a:pt x="16282" y="3442"/>
                  </a:lnTo>
                  <a:lnTo>
                    <a:pt x="16318" y="3873"/>
                  </a:lnTo>
                  <a:lnTo>
                    <a:pt x="16355" y="4389"/>
                  </a:lnTo>
                  <a:lnTo>
                    <a:pt x="16428" y="4819"/>
                  </a:lnTo>
                  <a:lnTo>
                    <a:pt x="16683" y="5766"/>
                  </a:lnTo>
                  <a:lnTo>
                    <a:pt x="16974" y="6712"/>
                  </a:lnTo>
                  <a:lnTo>
                    <a:pt x="17302" y="7401"/>
                  </a:lnTo>
                  <a:lnTo>
                    <a:pt x="17666" y="8089"/>
                  </a:lnTo>
                  <a:lnTo>
                    <a:pt x="18103" y="8433"/>
                  </a:lnTo>
                  <a:lnTo>
                    <a:pt x="18285" y="8520"/>
                  </a:lnTo>
                  <a:lnTo>
                    <a:pt x="18504" y="8606"/>
                  </a:lnTo>
                  <a:lnTo>
                    <a:pt x="18722" y="8520"/>
                  </a:lnTo>
                  <a:lnTo>
                    <a:pt x="18941" y="8261"/>
                  </a:lnTo>
                  <a:lnTo>
                    <a:pt x="19087" y="8003"/>
                  </a:lnTo>
                  <a:lnTo>
                    <a:pt x="19269" y="7659"/>
                  </a:lnTo>
                  <a:lnTo>
                    <a:pt x="19524" y="7229"/>
                  </a:lnTo>
                  <a:lnTo>
                    <a:pt x="19706" y="6971"/>
                  </a:lnTo>
                  <a:lnTo>
                    <a:pt x="19961" y="6712"/>
                  </a:lnTo>
                  <a:lnTo>
                    <a:pt x="20179" y="6626"/>
                  </a:lnTo>
                  <a:lnTo>
                    <a:pt x="20507" y="6712"/>
                  </a:lnTo>
                  <a:lnTo>
                    <a:pt x="20762" y="6971"/>
                  </a:lnTo>
                  <a:lnTo>
                    <a:pt x="21017" y="7315"/>
                  </a:lnTo>
                  <a:lnTo>
                    <a:pt x="21199" y="7831"/>
                  </a:lnTo>
                  <a:lnTo>
                    <a:pt x="21345" y="8347"/>
                  </a:lnTo>
                  <a:lnTo>
                    <a:pt x="21491" y="9036"/>
                  </a:lnTo>
                  <a:lnTo>
                    <a:pt x="21564" y="9638"/>
                  </a:lnTo>
                  <a:lnTo>
                    <a:pt x="21600" y="10241"/>
                  </a:lnTo>
                  <a:lnTo>
                    <a:pt x="21564" y="10671"/>
                  </a:lnTo>
                  <a:lnTo>
                    <a:pt x="21527" y="11187"/>
                  </a:lnTo>
                  <a:lnTo>
                    <a:pt x="21454" y="11618"/>
                  </a:lnTo>
                  <a:lnTo>
                    <a:pt x="21345" y="12220"/>
                  </a:lnTo>
                  <a:lnTo>
                    <a:pt x="21126" y="13339"/>
                  </a:lnTo>
                  <a:lnTo>
                    <a:pt x="20799" y="14457"/>
                  </a:lnTo>
                  <a:lnTo>
                    <a:pt x="20507" y="15404"/>
                  </a:lnTo>
                  <a:lnTo>
                    <a:pt x="20179" y="16265"/>
                  </a:lnTo>
                  <a:lnTo>
                    <a:pt x="20034" y="16695"/>
                  </a:lnTo>
                  <a:lnTo>
                    <a:pt x="19852" y="16953"/>
                  </a:lnTo>
                  <a:lnTo>
                    <a:pt x="19633" y="17297"/>
                  </a:lnTo>
                  <a:lnTo>
                    <a:pt x="18795" y="17297"/>
                  </a:lnTo>
                  <a:lnTo>
                    <a:pt x="18140" y="17211"/>
                  </a:lnTo>
                  <a:lnTo>
                    <a:pt x="17411" y="17125"/>
                  </a:lnTo>
                  <a:lnTo>
                    <a:pt x="16136" y="16867"/>
                  </a:lnTo>
                  <a:lnTo>
                    <a:pt x="15553" y="16953"/>
                  </a:lnTo>
                  <a:lnTo>
                    <a:pt x="11474" y="19621"/>
                  </a:lnTo>
                  <a:lnTo>
                    <a:pt x="10563" y="20309"/>
                  </a:lnTo>
                  <a:lnTo>
                    <a:pt x="9580" y="20912"/>
                  </a:lnTo>
                  <a:lnTo>
                    <a:pt x="9070" y="21256"/>
                  </a:lnTo>
                  <a:lnTo>
                    <a:pt x="8523" y="21428"/>
                  </a:lnTo>
                  <a:lnTo>
                    <a:pt x="743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5" name="Freeform 28"/>
            <p:cNvSpPr/>
            <p:nvPr/>
          </p:nvSpPr>
          <p:spPr>
            <a:xfrm>
              <a:off x="2249572" y="847495"/>
              <a:ext cx="80063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66" y="21600"/>
                  </a:moveTo>
                  <a:lnTo>
                    <a:pt x="6585" y="21600"/>
                  </a:lnTo>
                  <a:lnTo>
                    <a:pt x="5005" y="21246"/>
                  </a:lnTo>
                  <a:lnTo>
                    <a:pt x="3688" y="20538"/>
                  </a:lnTo>
                  <a:lnTo>
                    <a:pt x="2634" y="19830"/>
                  </a:lnTo>
                  <a:lnTo>
                    <a:pt x="1317" y="19121"/>
                  </a:lnTo>
                  <a:lnTo>
                    <a:pt x="790" y="18059"/>
                  </a:lnTo>
                  <a:lnTo>
                    <a:pt x="263" y="16289"/>
                  </a:lnTo>
                  <a:lnTo>
                    <a:pt x="0" y="14872"/>
                  </a:lnTo>
                  <a:lnTo>
                    <a:pt x="263" y="13102"/>
                  </a:lnTo>
                  <a:lnTo>
                    <a:pt x="790" y="11331"/>
                  </a:lnTo>
                  <a:lnTo>
                    <a:pt x="1580" y="9561"/>
                  </a:lnTo>
                  <a:lnTo>
                    <a:pt x="2634" y="7790"/>
                  </a:lnTo>
                  <a:lnTo>
                    <a:pt x="5268" y="5666"/>
                  </a:lnTo>
                  <a:lnTo>
                    <a:pt x="7112" y="4603"/>
                  </a:lnTo>
                  <a:lnTo>
                    <a:pt x="8693" y="3187"/>
                  </a:lnTo>
                  <a:lnTo>
                    <a:pt x="12380" y="1770"/>
                  </a:lnTo>
                  <a:lnTo>
                    <a:pt x="15805" y="1062"/>
                  </a:lnTo>
                  <a:lnTo>
                    <a:pt x="18966" y="354"/>
                  </a:lnTo>
                  <a:lnTo>
                    <a:pt x="21600" y="0"/>
                  </a:lnTo>
                  <a:lnTo>
                    <a:pt x="20810" y="3895"/>
                  </a:lnTo>
                  <a:lnTo>
                    <a:pt x="18176" y="10977"/>
                  </a:lnTo>
                  <a:lnTo>
                    <a:pt x="16595" y="14518"/>
                  </a:lnTo>
                  <a:lnTo>
                    <a:pt x="14488" y="17705"/>
                  </a:lnTo>
                  <a:lnTo>
                    <a:pt x="12117" y="19830"/>
                  </a:lnTo>
                  <a:lnTo>
                    <a:pt x="11063" y="20538"/>
                  </a:lnTo>
                  <a:lnTo>
                    <a:pt x="10273" y="21246"/>
                  </a:lnTo>
                  <a:lnTo>
                    <a:pt x="8956" y="21600"/>
                  </a:lnTo>
                  <a:lnTo>
                    <a:pt x="8166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6" name="Freeform 29"/>
            <p:cNvSpPr/>
            <p:nvPr/>
          </p:nvSpPr>
          <p:spPr>
            <a:xfrm>
              <a:off x="2458516" y="763527"/>
              <a:ext cx="62489" cy="21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86" y="21600"/>
                  </a:moveTo>
                  <a:lnTo>
                    <a:pt x="6857" y="21600"/>
                  </a:lnTo>
                  <a:lnTo>
                    <a:pt x="5829" y="19800"/>
                  </a:lnTo>
                  <a:lnTo>
                    <a:pt x="4457" y="18900"/>
                  </a:lnTo>
                  <a:lnTo>
                    <a:pt x="2743" y="15300"/>
                  </a:lnTo>
                  <a:lnTo>
                    <a:pt x="1714" y="12600"/>
                  </a:lnTo>
                  <a:lnTo>
                    <a:pt x="686" y="9000"/>
                  </a:lnTo>
                  <a:lnTo>
                    <a:pt x="343" y="54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7886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7" name="Freeform 30"/>
            <p:cNvSpPr/>
            <p:nvPr/>
          </p:nvSpPr>
          <p:spPr>
            <a:xfrm>
              <a:off x="2081635" y="702991"/>
              <a:ext cx="333922" cy="167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62"/>
                  </a:moveTo>
                  <a:lnTo>
                    <a:pt x="21600" y="2359"/>
                  </a:lnTo>
                  <a:lnTo>
                    <a:pt x="21537" y="2855"/>
                  </a:lnTo>
                  <a:lnTo>
                    <a:pt x="21411" y="3476"/>
                  </a:lnTo>
                  <a:lnTo>
                    <a:pt x="21284" y="3972"/>
                  </a:lnTo>
                  <a:lnTo>
                    <a:pt x="21095" y="4345"/>
                  </a:lnTo>
                  <a:lnTo>
                    <a:pt x="20779" y="4717"/>
                  </a:lnTo>
                  <a:lnTo>
                    <a:pt x="20526" y="4966"/>
                  </a:lnTo>
                  <a:lnTo>
                    <a:pt x="20147" y="5214"/>
                  </a:lnTo>
                  <a:lnTo>
                    <a:pt x="20400" y="6455"/>
                  </a:lnTo>
                  <a:lnTo>
                    <a:pt x="20716" y="7448"/>
                  </a:lnTo>
                  <a:lnTo>
                    <a:pt x="20905" y="7821"/>
                  </a:lnTo>
                  <a:lnTo>
                    <a:pt x="21032" y="8441"/>
                  </a:lnTo>
                  <a:lnTo>
                    <a:pt x="21095" y="8938"/>
                  </a:lnTo>
                  <a:lnTo>
                    <a:pt x="21158" y="9559"/>
                  </a:lnTo>
                  <a:lnTo>
                    <a:pt x="18442" y="13531"/>
                  </a:lnTo>
                  <a:lnTo>
                    <a:pt x="17053" y="15517"/>
                  </a:lnTo>
                  <a:lnTo>
                    <a:pt x="16611" y="16138"/>
                  </a:lnTo>
                  <a:lnTo>
                    <a:pt x="16421" y="16262"/>
                  </a:lnTo>
                  <a:lnTo>
                    <a:pt x="16168" y="16262"/>
                  </a:lnTo>
                  <a:lnTo>
                    <a:pt x="15916" y="16014"/>
                  </a:lnTo>
                  <a:lnTo>
                    <a:pt x="15663" y="15890"/>
                  </a:lnTo>
                  <a:lnTo>
                    <a:pt x="15474" y="15517"/>
                  </a:lnTo>
                  <a:lnTo>
                    <a:pt x="15158" y="14648"/>
                  </a:lnTo>
                  <a:lnTo>
                    <a:pt x="14905" y="13779"/>
                  </a:lnTo>
                  <a:lnTo>
                    <a:pt x="14589" y="12786"/>
                  </a:lnTo>
                  <a:lnTo>
                    <a:pt x="14400" y="11917"/>
                  </a:lnTo>
                  <a:lnTo>
                    <a:pt x="14147" y="11048"/>
                  </a:lnTo>
                  <a:lnTo>
                    <a:pt x="13768" y="10552"/>
                  </a:lnTo>
                  <a:lnTo>
                    <a:pt x="13579" y="11793"/>
                  </a:lnTo>
                  <a:lnTo>
                    <a:pt x="13326" y="12910"/>
                  </a:lnTo>
                  <a:lnTo>
                    <a:pt x="12947" y="14152"/>
                  </a:lnTo>
                  <a:lnTo>
                    <a:pt x="12505" y="15145"/>
                  </a:lnTo>
                  <a:lnTo>
                    <a:pt x="11937" y="15890"/>
                  </a:lnTo>
                  <a:lnTo>
                    <a:pt x="11305" y="16386"/>
                  </a:lnTo>
                  <a:lnTo>
                    <a:pt x="11053" y="16759"/>
                  </a:lnTo>
                  <a:lnTo>
                    <a:pt x="10737" y="16883"/>
                  </a:lnTo>
                  <a:lnTo>
                    <a:pt x="10105" y="16883"/>
                  </a:lnTo>
                  <a:lnTo>
                    <a:pt x="9979" y="17628"/>
                  </a:lnTo>
                  <a:lnTo>
                    <a:pt x="9853" y="18621"/>
                  </a:lnTo>
                  <a:lnTo>
                    <a:pt x="9347" y="20110"/>
                  </a:lnTo>
                  <a:lnTo>
                    <a:pt x="9095" y="20731"/>
                  </a:lnTo>
                  <a:lnTo>
                    <a:pt x="8716" y="21103"/>
                  </a:lnTo>
                  <a:lnTo>
                    <a:pt x="8337" y="21600"/>
                  </a:lnTo>
                  <a:lnTo>
                    <a:pt x="7516" y="21600"/>
                  </a:lnTo>
                  <a:lnTo>
                    <a:pt x="7200" y="21228"/>
                  </a:lnTo>
                  <a:lnTo>
                    <a:pt x="6884" y="20731"/>
                  </a:lnTo>
                  <a:lnTo>
                    <a:pt x="6632" y="20359"/>
                  </a:lnTo>
                  <a:lnTo>
                    <a:pt x="6189" y="19117"/>
                  </a:lnTo>
                  <a:lnTo>
                    <a:pt x="5937" y="18248"/>
                  </a:lnTo>
                  <a:lnTo>
                    <a:pt x="5495" y="18621"/>
                  </a:lnTo>
                  <a:lnTo>
                    <a:pt x="5053" y="18869"/>
                  </a:lnTo>
                  <a:lnTo>
                    <a:pt x="4737" y="18869"/>
                  </a:lnTo>
                  <a:lnTo>
                    <a:pt x="4358" y="18745"/>
                  </a:lnTo>
                  <a:lnTo>
                    <a:pt x="2968" y="18248"/>
                  </a:lnTo>
                  <a:lnTo>
                    <a:pt x="2084" y="18993"/>
                  </a:lnTo>
                  <a:lnTo>
                    <a:pt x="947" y="20234"/>
                  </a:lnTo>
                  <a:lnTo>
                    <a:pt x="505" y="18372"/>
                  </a:lnTo>
                  <a:lnTo>
                    <a:pt x="0" y="16883"/>
                  </a:lnTo>
                  <a:lnTo>
                    <a:pt x="379" y="16014"/>
                  </a:lnTo>
                  <a:lnTo>
                    <a:pt x="1011" y="14772"/>
                  </a:lnTo>
                  <a:lnTo>
                    <a:pt x="1832" y="13655"/>
                  </a:lnTo>
                  <a:lnTo>
                    <a:pt x="2463" y="12910"/>
                  </a:lnTo>
                  <a:lnTo>
                    <a:pt x="3789" y="12041"/>
                  </a:lnTo>
                  <a:lnTo>
                    <a:pt x="6189" y="10303"/>
                  </a:lnTo>
                  <a:lnTo>
                    <a:pt x="7642" y="9062"/>
                  </a:lnTo>
                  <a:lnTo>
                    <a:pt x="7958" y="8690"/>
                  </a:lnTo>
                  <a:lnTo>
                    <a:pt x="8905" y="6828"/>
                  </a:lnTo>
                  <a:lnTo>
                    <a:pt x="9411" y="5462"/>
                  </a:lnTo>
                  <a:lnTo>
                    <a:pt x="9979" y="4097"/>
                  </a:lnTo>
                  <a:lnTo>
                    <a:pt x="10611" y="2855"/>
                  </a:lnTo>
                  <a:lnTo>
                    <a:pt x="10926" y="2359"/>
                  </a:lnTo>
                  <a:lnTo>
                    <a:pt x="11305" y="1862"/>
                  </a:lnTo>
                  <a:lnTo>
                    <a:pt x="11747" y="1366"/>
                  </a:lnTo>
                  <a:lnTo>
                    <a:pt x="12189" y="1117"/>
                  </a:lnTo>
                  <a:lnTo>
                    <a:pt x="12695" y="993"/>
                  </a:lnTo>
                  <a:lnTo>
                    <a:pt x="13326" y="869"/>
                  </a:lnTo>
                  <a:lnTo>
                    <a:pt x="14211" y="1117"/>
                  </a:lnTo>
                  <a:lnTo>
                    <a:pt x="15221" y="1366"/>
                  </a:lnTo>
                  <a:lnTo>
                    <a:pt x="16232" y="869"/>
                  </a:lnTo>
                  <a:lnTo>
                    <a:pt x="18442" y="248"/>
                  </a:lnTo>
                  <a:lnTo>
                    <a:pt x="19011" y="0"/>
                  </a:lnTo>
                  <a:lnTo>
                    <a:pt x="20147" y="0"/>
                  </a:lnTo>
                  <a:lnTo>
                    <a:pt x="20589" y="248"/>
                  </a:lnTo>
                  <a:lnTo>
                    <a:pt x="21032" y="372"/>
                  </a:lnTo>
                  <a:lnTo>
                    <a:pt x="21347" y="745"/>
                  </a:lnTo>
                  <a:lnTo>
                    <a:pt x="21474" y="993"/>
                  </a:lnTo>
                  <a:lnTo>
                    <a:pt x="21600" y="1490"/>
                  </a:lnTo>
                  <a:lnTo>
                    <a:pt x="21600" y="18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8" name="Freeform 31"/>
            <p:cNvSpPr/>
            <p:nvPr/>
          </p:nvSpPr>
          <p:spPr>
            <a:xfrm>
              <a:off x="2526863" y="570204"/>
              <a:ext cx="185512" cy="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21600"/>
                  </a:moveTo>
                  <a:lnTo>
                    <a:pt x="7731" y="21600"/>
                  </a:lnTo>
                  <a:lnTo>
                    <a:pt x="6935" y="21246"/>
                  </a:lnTo>
                  <a:lnTo>
                    <a:pt x="6366" y="20538"/>
                  </a:lnTo>
                  <a:lnTo>
                    <a:pt x="5912" y="19475"/>
                  </a:lnTo>
                  <a:lnTo>
                    <a:pt x="5343" y="18767"/>
                  </a:lnTo>
                  <a:lnTo>
                    <a:pt x="4888" y="18059"/>
                  </a:lnTo>
                  <a:lnTo>
                    <a:pt x="4434" y="17705"/>
                  </a:lnTo>
                  <a:lnTo>
                    <a:pt x="3752" y="17351"/>
                  </a:lnTo>
                  <a:lnTo>
                    <a:pt x="3183" y="17705"/>
                  </a:lnTo>
                  <a:lnTo>
                    <a:pt x="2728" y="18059"/>
                  </a:lnTo>
                  <a:lnTo>
                    <a:pt x="2160" y="18767"/>
                  </a:lnTo>
                  <a:lnTo>
                    <a:pt x="1705" y="19475"/>
                  </a:lnTo>
                  <a:lnTo>
                    <a:pt x="1364" y="20538"/>
                  </a:lnTo>
                  <a:lnTo>
                    <a:pt x="796" y="21246"/>
                  </a:lnTo>
                  <a:lnTo>
                    <a:pt x="455" y="21600"/>
                  </a:lnTo>
                  <a:lnTo>
                    <a:pt x="0" y="21600"/>
                  </a:lnTo>
                  <a:lnTo>
                    <a:pt x="114" y="19830"/>
                  </a:lnTo>
                  <a:lnTo>
                    <a:pt x="455" y="18059"/>
                  </a:lnTo>
                  <a:lnTo>
                    <a:pt x="1023" y="16643"/>
                  </a:lnTo>
                  <a:lnTo>
                    <a:pt x="1705" y="14518"/>
                  </a:lnTo>
                  <a:lnTo>
                    <a:pt x="3638" y="11331"/>
                  </a:lnTo>
                  <a:lnTo>
                    <a:pt x="5912" y="7790"/>
                  </a:lnTo>
                  <a:lnTo>
                    <a:pt x="8185" y="4603"/>
                  </a:lnTo>
                  <a:lnTo>
                    <a:pt x="10573" y="2125"/>
                  </a:lnTo>
                  <a:lnTo>
                    <a:pt x="12392" y="354"/>
                  </a:lnTo>
                  <a:lnTo>
                    <a:pt x="13756" y="0"/>
                  </a:lnTo>
                  <a:lnTo>
                    <a:pt x="15234" y="354"/>
                  </a:lnTo>
                  <a:lnTo>
                    <a:pt x="16598" y="1062"/>
                  </a:lnTo>
                  <a:lnTo>
                    <a:pt x="18872" y="4603"/>
                  </a:lnTo>
                  <a:lnTo>
                    <a:pt x="19895" y="7082"/>
                  </a:lnTo>
                  <a:lnTo>
                    <a:pt x="20691" y="9561"/>
                  </a:lnTo>
                  <a:lnTo>
                    <a:pt x="21032" y="11331"/>
                  </a:lnTo>
                  <a:lnTo>
                    <a:pt x="21486" y="14164"/>
                  </a:lnTo>
                  <a:lnTo>
                    <a:pt x="21600" y="15934"/>
                  </a:lnTo>
                  <a:lnTo>
                    <a:pt x="20577" y="17351"/>
                  </a:lnTo>
                  <a:lnTo>
                    <a:pt x="19554" y="19121"/>
                  </a:lnTo>
                  <a:lnTo>
                    <a:pt x="18872" y="20538"/>
                  </a:lnTo>
                  <a:lnTo>
                    <a:pt x="18303" y="21246"/>
                  </a:lnTo>
                  <a:lnTo>
                    <a:pt x="17507" y="21600"/>
                  </a:lnTo>
                  <a:lnTo>
                    <a:pt x="864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69" name="Freeform 32"/>
            <p:cNvSpPr/>
            <p:nvPr/>
          </p:nvSpPr>
          <p:spPr>
            <a:xfrm>
              <a:off x="2530769" y="636597"/>
              <a:ext cx="165984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51" y="9327"/>
                  </a:moveTo>
                  <a:lnTo>
                    <a:pt x="18551" y="11045"/>
                  </a:lnTo>
                  <a:lnTo>
                    <a:pt x="18296" y="12273"/>
                  </a:lnTo>
                  <a:lnTo>
                    <a:pt x="18042" y="13745"/>
                  </a:lnTo>
                  <a:lnTo>
                    <a:pt x="16264" y="17182"/>
                  </a:lnTo>
                  <a:lnTo>
                    <a:pt x="15374" y="17918"/>
                  </a:lnTo>
                  <a:lnTo>
                    <a:pt x="14612" y="18655"/>
                  </a:lnTo>
                  <a:lnTo>
                    <a:pt x="12833" y="20127"/>
                  </a:lnTo>
                  <a:lnTo>
                    <a:pt x="10673" y="21109"/>
                  </a:lnTo>
                  <a:lnTo>
                    <a:pt x="8767" y="21600"/>
                  </a:lnTo>
                  <a:lnTo>
                    <a:pt x="6353" y="21600"/>
                  </a:lnTo>
                  <a:lnTo>
                    <a:pt x="5845" y="21355"/>
                  </a:lnTo>
                  <a:lnTo>
                    <a:pt x="5082" y="21109"/>
                  </a:lnTo>
                  <a:lnTo>
                    <a:pt x="4574" y="20618"/>
                  </a:lnTo>
                  <a:lnTo>
                    <a:pt x="3431" y="18900"/>
                  </a:lnTo>
                  <a:lnTo>
                    <a:pt x="2414" y="17427"/>
                  </a:lnTo>
                  <a:lnTo>
                    <a:pt x="1398" y="15464"/>
                  </a:lnTo>
                  <a:lnTo>
                    <a:pt x="127" y="12027"/>
                  </a:lnTo>
                  <a:lnTo>
                    <a:pt x="0" y="10555"/>
                  </a:lnTo>
                  <a:lnTo>
                    <a:pt x="0" y="9327"/>
                  </a:lnTo>
                  <a:lnTo>
                    <a:pt x="254" y="7855"/>
                  </a:lnTo>
                  <a:lnTo>
                    <a:pt x="1271" y="5891"/>
                  </a:lnTo>
                  <a:lnTo>
                    <a:pt x="2033" y="4909"/>
                  </a:lnTo>
                  <a:lnTo>
                    <a:pt x="3176" y="3927"/>
                  </a:lnTo>
                  <a:lnTo>
                    <a:pt x="4447" y="2945"/>
                  </a:lnTo>
                  <a:lnTo>
                    <a:pt x="5845" y="2209"/>
                  </a:lnTo>
                  <a:lnTo>
                    <a:pt x="7115" y="1718"/>
                  </a:lnTo>
                  <a:lnTo>
                    <a:pt x="10165" y="982"/>
                  </a:lnTo>
                  <a:lnTo>
                    <a:pt x="13087" y="245"/>
                  </a:lnTo>
                  <a:lnTo>
                    <a:pt x="15628" y="0"/>
                  </a:lnTo>
                  <a:lnTo>
                    <a:pt x="18551" y="0"/>
                  </a:lnTo>
                  <a:lnTo>
                    <a:pt x="19186" y="245"/>
                  </a:lnTo>
                  <a:lnTo>
                    <a:pt x="19821" y="982"/>
                  </a:lnTo>
                  <a:lnTo>
                    <a:pt x="20329" y="1718"/>
                  </a:lnTo>
                  <a:lnTo>
                    <a:pt x="21600" y="4664"/>
                  </a:lnTo>
                  <a:lnTo>
                    <a:pt x="20584" y="5891"/>
                  </a:lnTo>
                  <a:lnTo>
                    <a:pt x="19440" y="7118"/>
                  </a:lnTo>
                  <a:lnTo>
                    <a:pt x="18424" y="7855"/>
                  </a:lnTo>
                  <a:lnTo>
                    <a:pt x="17280" y="8591"/>
                  </a:lnTo>
                  <a:lnTo>
                    <a:pt x="16009" y="8836"/>
                  </a:lnTo>
                  <a:lnTo>
                    <a:pt x="14866" y="9082"/>
                  </a:lnTo>
                  <a:lnTo>
                    <a:pt x="13468" y="9327"/>
                  </a:lnTo>
                  <a:lnTo>
                    <a:pt x="12198" y="9327"/>
                  </a:lnTo>
                  <a:lnTo>
                    <a:pt x="18551" y="932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0" name="Freeform 33"/>
            <p:cNvSpPr/>
            <p:nvPr/>
          </p:nvSpPr>
          <p:spPr>
            <a:xfrm>
              <a:off x="2452659" y="646362"/>
              <a:ext cx="54678" cy="4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590"/>
                  </a:moveTo>
                  <a:lnTo>
                    <a:pt x="19705" y="15278"/>
                  </a:lnTo>
                  <a:lnTo>
                    <a:pt x="18189" y="18966"/>
                  </a:lnTo>
                  <a:lnTo>
                    <a:pt x="16674" y="20020"/>
                  </a:lnTo>
                  <a:lnTo>
                    <a:pt x="13263" y="21600"/>
                  </a:lnTo>
                  <a:lnTo>
                    <a:pt x="10611" y="21073"/>
                  </a:lnTo>
                  <a:lnTo>
                    <a:pt x="8716" y="20020"/>
                  </a:lnTo>
                  <a:lnTo>
                    <a:pt x="6063" y="18966"/>
                  </a:lnTo>
                  <a:lnTo>
                    <a:pt x="4168" y="17385"/>
                  </a:lnTo>
                  <a:lnTo>
                    <a:pt x="2653" y="14751"/>
                  </a:lnTo>
                  <a:lnTo>
                    <a:pt x="1137" y="13171"/>
                  </a:lnTo>
                  <a:lnTo>
                    <a:pt x="0" y="11590"/>
                  </a:lnTo>
                  <a:lnTo>
                    <a:pt x="0" y="5795"/>
                  </a:lnTo>
                  <a:lnTo>
                    <a:pt x="379" y="3688"/>
                  </a:lnTo>
                  <a:lnTo>
                    <a:pt x="1895" y="1054"/>
                  </a:lnTo>
                  <a:lnTo>
                    <a:pt x="2653" y="0"/>
                  </a:lnTo>
                  <a:lnTo>
                    <a:pt x="5684" y="0"/>
                  </a:lnTo>
                  <a:lnTo>
                    <a:pt x="7579" y="527"/>
                  </a:lnTo>
                  <a:lnTo>
                    <a:pt x="9095" y="1580"/>
                  </a:lnTo>
                  <a:lnTo>
                    <a:pt x="16295" y="7376"/>
                  </a:lnTo>
                  <a:lnTo>
                    <a:pt x="21600" y="1159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1" name="Freeform 34"/>
            <p:cNvSpPr/>
            <p:nvPr/>
          </p:nvSpPr>
          <p:spPr>
            <a:xfrm>
              <a:off x="3063870" y="1068156"/>
              <a:ext cx="281198" cy="220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84" y="7707"/>
                  </a:moveTo>
                  <a:lnTo>
                    <a:pt x="18909" y="8754"/>
                  </a:lnTo>
                  <a:lnTo>
                    <a:pt x="18835" y="9135"/>
                  </a:lnTo>
                  <a:lnTo>
                    <a:pt x="18760" y="9325"/>
                  </a:lnTo>
                  <a:lnTo>
                    <a:pt x="18685" y="10277"/>
                  </a:lnTo>
                  <a:lnTo>
                    <a:pt x="19208" y="10277"/>
                  </a:lnTo>
                  <a:lnTo>
                    <a:pt x="20853" y="10657"/>
                  </a:lnTo>
                  <a:lnTo>
                    <a:pt x="21600" y="11038"/>
                  </a:lnTo>
                  <a:lnTo>
                    <a:pt x="21301" y="13797"/>
                  </a:lnTo>
                  <a:lnTo>
                    <a:pt x="21077" y="15700"/>
                  </a:lnTo>
                  <a:lnTo>
                    <a:pt x="21002" y="16367"/>
                  </a:lnTo>
                  <a:lnTo>
                    <a:pt x="20853" y="16937"/>
                  </a:lnTo>
                  <a:lnTo>
                    <a:pt x="20628" y="17413"/>
                  </a:lnTo>
                  <a:lnTo>
                    <a:pt x="20329" y="17699"/>
                  </a:lnTo>
                  <a:lnTo>
                    <a:pt x="18909" y="18365"/>
                  </a:lnTo>
                  <a:lnTo>
                    <a:pt x="16443" y="19411"/>
                  </a:lnTo>
                  <a:lnTo>
                    <a:pt x="15994" y="19507"/>
                  </a:lnTo>
                  <a:lnTo>
                    <a:pt x="15770" y="19887"/>
                  </a:lnTo>
                  <a:lnTo>
                    <a:pt x="15471" y="20268"/>
                  </a:lnTo>
                  <a:lnTo>
                    <a:pt x="15247" y="20648"/>
                  </a:lnTo>
                  <a:lnTo>
                    <a:pt x="15023" y="20934"/>
                  </a:lnTo>
                  <a:lnTo>
                    <a:pt x="14799" y="21315"/>
                  </a:lnTo>
                  <a:lnTo>
                    <a:pt x="14500" y="21505"/>
                  </a:lnTo>
                  <a:lnTo>
                    <a:pt x="14126" y="21600"/>
                  </a:lnTo>
                  <a:lnTo>
                    <a:pt x="13453" y="21505"/>
                  </a:lnTo>
                  <a:lnTo>
                    <a:pt x="12930" y="21315"/>
                  </a:lnTo>
                  <a:lnTo>
                    <a:pt x="12183" y="20553"/>
                  </a:lnTo>
                  <a:lnTo>
                    <a:pt x="11809" y="19792"/>
                  </a:lnTo>
                  <a:lnTo>
                    <a:pt x="11211" y="19031"/>
                  </a:lnTo>
                  <a:lnTo>
                    <a:pt x="10613" y="18174"/>
                  </a:lnTo>
                  <a:lnTo>
                    <a:pt x="9940" y="17508"/>
                  </a:lnTo>
                  <a:lnTo>
                    <a:pt x="9193" y="16842"/>
                  </a:lnTo>
                  <a:lnTo>
                    <a:pt x="8595" y="16367"/>
                  </a:lnTo>
                  <a:lnTo>
                    <a:pt x="5755" y="14559"/>
                  </a:lnTo>
                  <a:lnTo>
                    <a:pt x="4335" y="13893"/>
                  </a:lnTo>
                  <a:lnTo>
                    <a:pt x="2840" y="12941"/>
                  </a:lnTo>
                  <a:lnTo>
                    <a:pt x="2242" y="12465"/>
                  </a:lnTo>
                  <a:lnTo>
                    <a:pt x="747" y="11133"/>
                  </a:lnTo>
                  <a:lnTo>
                    <a:pt x="0" y="10277"/>
                  </a:lnTo>
                  <a:lnTo>
                    <a:pt x="0" y="7707"/>
                  </a:lnTo>
                  <a:lnTo>
                    <a:pt x="673" y="7803"/>
                  </a:lnTo>
                  <a:lnTo>
                    <a:pt x="1345" y="7993"/>
                  </a:lnTo>
                  <a:lnTo>
                    <a:pt x="2018" y="8278"/>
                  </a:lnTo>
                  <a:lnTo>
                    <a:pt x="2691" y="8659"/>
                  </a:lnTo>
                  <a:lnTo>
                    <a:pt x="3438" y="8944"/>
                  </a:lnTo>
                  <a:lnTo>
                    <a:pt x="4111" y="9230"/>
                  </a:lnTo>
                  <a:lnTo>
                    <a:pt x="4933" y="9420"/>
                  </a:lnTo>
                  <a:lnTo>
                    <a:pt x="5755" y="9515"/>
                  </a:lnTo>
                  <a:lnTo>
                    <a:pt x="7773" y="9515"/>
                  </a:lnTo>
                  <a:lnTo>
                    <a:pt x="7773" y="5138"/>
                  </a:lnTo>
                  <a:lnTo>
                    <a:pt x="6428" y="4948"/>
                  </a:lnTo>
                  <a:lnTo>
                    <a:pt x="5008" y="4853"/>
                  </a:lnTo>
                  <a:lnTo>
                    <a:pt x="4410" y="4567"/>
                  </a:lnTo>
                  <a:lnTo>
                    <a:pt x="3887" y="4282"/>
                  </a:lnTo>
                  <a:lnTo>
                    <a:pt x="3588" y="3901"/>
                  </a:lnTo>
                  <a:lnTo>
                    <a:pt x="3513" y="3616"/>
                  </a:lnTo>
                  <a:lnTo>
                    <a:pt x="3513" y="3045"/>
                  </a:lnTo>
                  <a:lnTo>
                    <a:pt x="3662" y="2855"/>
                  </a:lnTo>
                  <a:lnTo>
                    <a:pt x="3737" y="2664"/>
                  </a:lnTo>
                  <a:lnTo>
                    <a:pt x="3961" y="2474"/>
                  </a:lnTo>
                  <a:lnTo>
                    <a:pt x="4335" y="2189"/>
                  </a:lnTo>
                  <a:lnTo>
                    <a:pt x="4634" y="1808"/>
                  </a:lnTo>
                  <a:lnTo>
                    <a:pt x="5008" y="1427"/>
                  </a:lnTo>
                  <a:lnTo>
                    <a:pt x="5456" y="1047"/>
                  </a:lnTo>
                  <a:lnTo>
                    <a:pt x="5830" y="666"/>
                  </a:lnTo>
                  <a:lnTo>
                    <a:pt x="6278" y="476"/>
                  </a:lnTo>
                  <a:lnTo>
                    <a:pt x="7100" y="190"/>
                  </a:lnTo>
                  <a:lnTo>
                    <a:pt x="7997" y="0"/>
                  </a:lnTo>
                  <a:lnTo>
                    <a:pt x="17265" y="0"/>
                  </a:lnTo>
                  <a:lnTo>
                    <a:pt x="17564" y="190"/>
                  </a:lnTo>
                  <a:lnTo>
                    <a:pt x="17938" y="476"/>
                  </a:lnTo>
                  <a:lnTo>
                    <a:pt x="18087" y="666"/>
                  </a:lnTo>
                  <a:lnTo>
                    <a:pt x="18237" y="952"/>
                  </a:lnTo>
                  <a:lnTo>
                    <a:pt x="18311" y="1237"/>
                  </a:lnTo>
                  <a:lnTo>
                    <a:pt x="18461" y="1522"/>
                  </a:lnTo>
                  <a:lnTo>
                    <a:pt x="18311" y="1998"/>
                  </a:lnTo>
                  <a:lnTo>
                    <a:pt x="18237" y="2664"/>
                  </a:lnTo>
                  <a:lnTo>
                    <a:pt x="17938" y="3616"/>
                  </a:lnTo>
                  <a:lnTo>
                    <a:pt x="17415" y="4377"/>
                  </a:lnTo>
                  <a:lnTo>
                    <a:pt x="16742" y="5138"/>
                  </a:lnTo>
                  <a:lnTo>
                    <a:pt x="15397" y="6280"/>
                  </a:lnTo>
                  <a:lnTo>
                    <a:pt x="14425" y="7327"/>
                  </a:lnTo>
                  <a:lnTo>
                    <a:pt x="15471" y="7041"/>
                  </a:lnTo>
                  <a:lnTo>
                    <a:pt x="17041" y="6851"/>
                  </a:lnTo>
                  <a:lnTo>
                    <a:pt x="17788" y="6756"/>
                  </a:lnTo>
                  <a:lnTo>
                    <a:pt x="18461" y="6851"/>
                  </a:lnTo>
                  <a:lnTo>
                    <a:pt x="18685" y="6946"/>
                  </a:lnTo>
                  <a:lnTo>
                    <a:pt x="18835" y="7232"/>
                  </a:lnTo>
                  <a:lnTo>
                    <a:pt x="18909" y="7422"/>
                  </a:lnTo>
                  <a:lnTo>
                    <a:pt x="18984" y="770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2" name="Freeform 35"/>
            <p:cNvSpPr/>
            <p:nvPr/>
          </p:nvSpPr>
          <p:spPr>
            <a:xfrm>
              <a:off x="2964280" y="785006"/>
              <a:ext cx="314394" cy="160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6" y="5268"/>
                  </a:moveTo>
                  <a:lnTo>
                    <a:pt x="671" y="4346"/>
                  </a:lnTo>
                  <a:lnTo>
                    <a:pt x="335" y="3293"/>
                  </a:lnTo>
                  <a:lnTo>
                    <a:pt x="201" y="2634"/>
                  </a:lnTo>
                  <a:lnTo>
                    <a:pt x="67" y="2107"/>
                  </a:lnTo>
                  <a:lnTo>
                    <a:pt x="0" y="1449"/>
                  </a:lnTo>
                  <a:lnTo>
                    <a:pt x="0" y="659"/>
                  </a:lnTo>
                  <a:lnTo>
                    <a:pt x="1275" y="659"/>
                  </a:lnTo>
                  <a:lnTo>
                    <a:pt x="1878" y="790"/>
                  </a:lnTo>
                  <a:lnTo>
                    <a:pt x="2482" y="1054"/>
                  </a:lnTo>
                  <a:lnTo>
                    <a:pt x="2952" y="1712"/>
                  </a:lnTo>
                  <a:lnTo>
                    <a:pt x="3555" y="2371"/>
                  </a:lnTo>
                  <a:lnTo>
                    <a:pt x="4494" y="4083"/>
                  </a:lnTo>
                  <a:lnTo>
                    <a:pt x="5434" y="5927"/>
                  </a:lnTo>
                  <a:lnTo>
                    <a:pt x="5903" y="6980"/>
                  </a:lnTo>
                  <a:lnTo>
                    <a:pt x="6842" y="8561"/>
                  </a:lnTo>
                  <a:lnTo>
                    <a:pt x="7379" y="9220"/>
                  </a:lnTo>
                  <a:lnTo>
                    <a:pt x="7983" y="9615"/>
                  </a:lnTo>
                  <a:lnTo>
                    <a:pt x="8519" y="10010"/>
                  </a:lnTo>
                  <a:lnTo>
                    <a:pt x="9123" y="10010"/>
                  </a:lnTo>
                  <a:lnTo>
                    <a:pt x="9794" y="9746"/>
                  </a:lnTo>
                  <a:lnTo>
                    <a:pt x="9123" y="8956"/>
                  </a:lnTo>
                  <a:lnTo>
                    <a:pt x="8519" y="7902"/>
                  </a:lnTo>
                  <a:lnTo>
                    <a:pt x="7983" y="7112"/>
                  </a:lnTo>
                  <a:lnTo>
                    <a:pt x="7446" y="6190"/>
                  </a:lnTo>
                  <a:lnTo>
                    <a:pt x="7446" y="3688"/>
                  </a:lnTo>
                  <a:lnTo>
                    <a:pt x="7916" y="3820"/>
                  </a:lnTo>
                  <a:lnTo>
                    <a:pt x="8318" y="3951"/>
                  </a:lnTo>
                  <a:lnTo>
                    <a:pt x="8788" y="4083"/>
                  </a:lnTo>
                  <a:lnTo>
                    <a:pt x="9123" y="4346"/>
                  </a:lnTo>
                  <a:lnTo>
                    <a:pt x="10599" y="5927"/>
                  </a:lnTo>
                  <a:lnTo>
                    <a:pt x="11270" y="6849"/>
                  </a:lnTo>
                  <a:lnTo>
                    <a:pt x="12007" y="7507"/>
                  </a:lnTo>
                  <a:lnTo>
                    <a:pt x="12477" y="7771"/>
                  </a:lnTo>
                  <a:lnTo>
                    <a:pt x="12880" y="8166"/>
                  </a:lnTo>
                  <a:lnTo>
                    <a:pt x="13416" y="8298"/>
                  </a:lnTo>
                  <a:lnTo>
                    <a:pt x="13886" y="8298"/>
                  </a:lnTo>
                  <a:lnTo>
                    <a:pt x="13886" y="3688"/>
                  </a:lnTo>
                  <a:lnTo>
                    <a:pt x="12477" y="3688"/>
                  </a:lnTo>
                  <a:lnTo>
                    <a:pt x="11806" y="3556"/>
                  </a:lnTo>
                  <a:lnTo>
                    <a:pt x="11202" y="3293"/>
                  </a:lnTo>
                  <a:lnTo>
                    <a:pt x="10800" y="2766"/>
                  </a:lnTo>
                  <a:lnTo>
                    <a:pt x="10330" y="2239"/>
                  </a:lnTo>
                  <a:lnTo>
                    <a:pt x="10129" y="1844"/>
                  </a:lnTo>
                  <a:lnTo>
                    <a:pt x="9861" y="790"/>
                  </a:lnTo>
                  <a:lnTo>
                    <a:pt x="9794" y="132"/>
                  </a:lnTo>
                  <a:lnTo>
                    <a:pt x="10263" y="0"/>
                  </a:lnTo>
                  <a:lnTo>
                    <a:pt x="10800" y="0"/>
                  </a:lnTo>
                  <a:lnTo>
                    <a:pt x="11270" y="132"/>
                  </a:lnTo>
                  <a:lnTo>
                    <a:pt x="11806" y="132"/>
                  </a:lnTo>
                  <a:lnTo>
                    <a:pt x="12477" y="263"/>
                  </a:lnTo>
                  <a:lnTo>
                    <a:pt x="13081" y="395"/>
                  </a:lnTo>
                  <a:lnTo>
                    <a:pt x="13684" y="790"/>
                  </a:lnTo>
                  <a:lnTo>
                    <a:pt x="14288" y="1054"/>
                  </a:lnTo>
                  <a:lnTo>
                    <a:pt x="14892" y="1580"/>
                  </a:lnTo>
                  <a:lnTo>
                    <a:pt x="16234" y="2107"/>
                  </a:lnTo>
                  <a:lnTo>
                    <a:pt x="16971" y="2107"/>
                  </a:lnTo>
                  <a:lnTo>
                    <a:pt x="17508" y="1976"/>
                  </a:lnTo>
                  <a:lnTo>
                    <a:pt x="18045" y="1449"/>
                  </a:lnTo>
                  <a:lnTo>
                    <a:pt x="18313" y="1054"/>
                  </a:lnTo>
                  <a:lnTo>
                    <a:pt x="18581" y="790"/>
                  </a:lnTo>
                  <a:lnTo>
                    <a:pt x="18917" y="659"/>
                  </a:lnTo>
                  <a:lnTo>
                    <a:pt x="19990" y="659"/>
                  </a:lnTo>
                  <a:lnTo>
                    <a:pt x="20460" y="922"/>
                  </a:lnTo>
                  <a:lnTo>
                    <a:pt x="20929" y="1580"/>
                  </a:lnTo>
                  <a:lnTo>
                    <a:pt x="21198" y="2107"/>
                  </a:lnTo>
                  <a:lnTo>
                    <a:pt x="21399" y="3029"/>
                  </a:lnTo>
                  <a:lnTo>
                    <a:pt x="21533" y="3820"/>
                  </a:lnTo>
                  <a:lnTo>
                    <a:pt x="21600" y="5005"/>
                  </a:lnTo>
                  <a:lnTo>
                    <a:pt x="21600" y="6190"/>
                  </a:lnTo>
                  <a:lnTo>
                    <a:pt x="21533" y="8166"/>
                  </a:lnTo>
                  <a:lnTo>
                    <a:pt x="21332" y="9615"/>
                  </a:lnTo>
                  <a:lnTo>
                    <a:pt x="21130" y="11195"/>
                  </a:lnTo>
                  <a:lnTo>
                    <a:pt x="20862" y="12776"/>
                  </a:lnTo>
                  <a:lnTo>
                    <a:pt x="20661" y="14356"/>
                  </a:lnTo>
                  <a:lnTo>
                    <a:pt x="20460" y="16068"/>
                  </a:lnTo>
                  <a:lnTo>
                    <a:pt x="20460" y="19229"/>
                  </a:lnTo>
                  <a:lnTo>
                    <a:pt x="20594" y="20546"/>
                  </a:lnTo>
                  <a:lnTo>
                    <a:pt x="19185" y="21073"/>
                  </a:lnTo>
                  <a:lnTo>
                    <a:pt x="17709" y="21337"/>
                  </a:lnTo>
                  <a:lnTo>
                    <a:pt x="16636" y="21337"/>
                  </a:lnTo>
                  <a:lnTo>
                    <a:pt x="15160" y="21600"/>
                  </a:lnTo>
                  <a:lnTo>
                    <a:pt x="13349" y="21600"/>
                  </a:lnTo>
                  <a:lnTo>
                    <a:pt x="12812" y="21468"/>
                  </a:lnTo>
                  <a:lnTo>
                    <a:pt x="12611" y="21205"/>
                  </a:lnTo>
                  <a:lnTo>
                    <a:pt x="12477" y="21073"/>
                  </a:lnTo>
                  <a:lnTo>
                    <a:pt x="12410" y="20810"/>
                  </a:lnTo>
                  <a:lnTo>
                    <a:pt x="12276" y="20546"/>
                  </a:lnTo>
                  <a:lnTo>
                    <a:pt x="12477" y="19624"/>
                  </a:lnTo>
                  <a:lnTo>
                    <a:pt x="12611" y="18966"/>
                  </a:lnTo>
                  <a:lnTo>
                    <a:pt x="12880" y="18307"/>
                  </a:lnTo>
                  <a:lnTo>
                    <a:pt x="13081" y="17912"/>
                  </a:lnTo>
                  <a:lnTo>
                    <a:pt x="13081" y="15541"/>
                  </a:lnTo>
                  <a:lnTo>
                    <a:pt x="13215" y="15278"/>
                  </a:lnTo>
                  <a:lnTo>
                    <a:pt x="13349" y="14883"/>
                  </a:lnTo>
                  <a:lnTo>
                    <a:pt x="13483" y="14620"/>
                  </a:lnTo>
                  <a:lnTo>
                    <a:pt x="13886" y="14224"/>
                  </a:lnTo>
                  <a:lnTo>
                    <a:pt x="14355" y="13961"/>
                  </a:lnTo>
                  <a:lnTo>
                    <a:pt x="15294" y="13171"/>
                  </a:lnTo>
                  <a:lnTo>
                    <a:pt x="15630" y="12776"/>
                  </a:lnTo>
                  <a:lnTo>
                    <a:pt x="15898" y="12380"/>
                  </a:lnTo>
                  <a:lnTo>
                    <a:pt x="15697" y="12117"/>
                  </a:lnTo>
                  <a:lnTo>
                    <a:pt x="15429" y="11854"/>
                  </a:lnTo>
                  <a:lnTo>
                    <a:pt x="14624" y="11854"/>
                  </a:lnTo>
                  <a:lnTo>
                    <a:pt x="13819" y="11985"/>
                  </a:lnTo>
                  <a:lnTo>
                    <a:pt x="12812" y="12117"/>
                  </a:lnTo>
                  <a:lnTo>
                    <a:pt x="11739" y="12512"/>
                  </a:lnTo>
                  <a:lnTo>
                    <a:pt x="10666" y="12776"/>
                  </a:lnTo>
                  <a:lnTo>
                    <a:pt x="9458" y="13171"/>
                  </a:lnTo>
                  <a:lnTo>
                    <a:pt x="8385" y="13566"/>
                  </a:lnTo>
                  <a:lnTo>
                    <a:pt x="7379" y="13829"/>
                  </a:lnTo>
                  <a:lnTo>
                    <a:pt x="6171" y="13829"/>
                  </a:lnTo>
                  <a:lnTo>
                    <a:pt x="5903" y="13698"/>
                  </a:lnTo>
                  <a:lnTo>
                    <a:pt x="5635" y="13434"/>
                  </a:lnTo>
                  <a:lnTo>
                    <a:pt x="5501" y="13039"/>
                  </a:lnTo>
                  <a:lnTo>
                    <a:pt x="5366" y="12776"/>
                  </a:lnTo>
                  <a:lnTo>
                    <a:pt x="5232" y="12380"/>
                  </a:lnTo>
                  <a:lnTo>
                    <a:pt x="5165" y="11854"/>
                  </a:lnTo>
                  <a:lnTo>
                    <a:pt x="5165" y="11327"/>
                  </a:lnTo>
                  <a:lnTo>
                    <a:pt x="3354" y="11327"/>
                  </a:lnTo>
                  <a:lnTo>
                    <a:pt x="3086" y="9483"/>
                  </a:lnTo>
                  <a:lnTo>
                    <a:pt x="3086" y="9220"/>
                  </a:lnTo>
                  <a:lnTo>
                    <a:pt x="2616" y="9351"/>
                  </a:lnTo>
                  <a:lnTo>
                    <a:pt x="1811" y="9088"/>
                  </a:lnTo>
                  <a:lnTo>
                    <a:pt x="1409" y="8824"/>
                  </a:lnTo>
                  <a:lnTo>
                    <a:pt x="872" y="7771"/>
                  </a:lnTo>
                  <a:lnTo>
                    <a:pt x="268" y="6849"/>
                  </a:lnTo>
                  <a:lnTo>
                    <a:pt x="268" y="2634"/>
                  </a:lnTo>
                  <a:lnTo>
                    <a:pt x="1006" y="52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3" name="Freeform 36"/>
            <p:cNvSpPr/>
            <p:nvPr/>
          </p:nvSpPr>
          <p:spPr>
            <a:xfrm>
              <a:off x="3202516" y="1417699"/>
              <a:ext cx="185512" cy="111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12" y="21600"/>
                  </a:moveTo>
                  <a:lnTo>
                    <a:pt x="15234" y="21214"/>
                  </a:lnTo>
                  <a:lnTo>
                    <a:pt x="12960" y="20250"/>
                  </a:lnTo>
                  <a:lnTo>
                    <a:pt x="10345" y="18707"/>
                  </a:lnTo>
                  <a:lnTo>
                    <a:pt x="7389" y="17164"/>
                  </a:lnTo>
                  <a:lnTo>
                    <a:pt x="4547" y="15429"/>
                  </a:lnTo>
                  <a:lnTo>
                    <a:pt x="568" y="12536"/>
                  </a:lnTo>
                  <a:lnTo>
                    <a:pt x="0" y="11957"/>
                  </a:lnTo>
                  <a:lnTo>
                    <a:pt x="0" y="11379"/>
                  </a:lnTo>
                  <a:lnTo>
                    <a:pt x="114" y="10993"/>
                  </a:lnTo>
                  <a:lnTo>
                    <a:pt x="341" y="10607"/>
                  </a:lnTo>
                  <a:lnTo>
                    <a:pt x="568" y="10414"/>
                  </a:lnTo>
                  <a:lnTo>
                    <a:pt x="1137" y="10221"/>
                  </a:lnTo>
                  <a:lnTo>
                    <a:pt x="1819" y="10029"/>
                  </a:lnTo>
                  <a:lnTo>
                    <a:pt x="3183" y="10221"/>
                  </a:lnTo>
                  <a:lnTo>
                    <a:pt x="3865" y="10414"/>
                  </a:lnTo>
                  <a:lnTo>
                    <a:pt x="4434" y="10221"/>
                  </a:lnTo>
                  <a:lnTo>
                    <a:pt x="4775" y="9643"/>
                  </a:lnTo>
                  <a:lnTo>
                    <a:pt x="5116" y="8871"/>
                  </a:lnTo>
                  <a:lnTo>
                    <a:pt x="5343" y="8100"/>
                  </a:lnTo>
                  <a:lnTo>
                    <a:pt x="5912" y="6557"/>
                  </a:lnTo>
                  <a:lnTo>
                    <a:pt x="6366" y="4821"/>
                  </a:lnTo>
                  <a:lnTo>
                    <a:pt x="6821" y="2893"/>
                  </a:lnTo>
                  <a:lnTo>
                    <a:pt x="7503" y="1543"/>
                  </a:lnTo>
                  <a:lnTo>
                    <a:pt x="7844" y="771"/>
                  </a:lnTo>
                  <a:lnTo>
                    <a:pt x="8413" y="386"/>
                  </a:lnTo>
                  <a:lnTo>
                    <a:pt x="8981" y="193"/>
                  </a:lnTo>
                  <a:lnTo>
                    <a:pt x="9663" y="0"/>
                  </a:lnTo>
                  <a:lnTo>
                    <a:pt x="10232" y="193"/>
                  </a:lnTo>
                  <a:lnTo>
                    <a:pt x="10914" y="579"/>
                  </a:lnTo>
                  <a:lnTo>
                    <a:pt x="11596" y="1157"/>
                  </a:lnTo>
                  <a:lnTo>
                    <a:pt x="12505" y="2121"/>
                  </a:lnTo>
                  <a:lnTo>
                    <a:pt x="14211" y="4050"/>
                  </a:lnTo>
                  <a:lnTo>
                    <a:pt x="16029" y="6750"/>
                  </a:lnTo>
                  <a:lnTo>
                    <a:pt x="17962" y="9450"/>
                  </a:lnTo>
                  <a:lnTo>
                    <a:pt x="19554" y="12150"/>
                  </a:lnTo>
                  <a:lnTo>
                    <a:pt x="20691" y="14464"/>
                  </a:lnTo>
                  <a:lnTo>
                    <a:pt x="21600" y="16393"/>
                  </a:lnTo>
                  <a:lnTo>
                    <a:pt x="20349" y="18129"/>
                  </a:lnTo>
                  <a:lnTo>
                    <a:pt x="19213" y="19864"/>
                  </a:lnTo>
                  <a:lnTo>
                    <a:pt x="18758" y="20636"/>
                  </a:lnTo>
                  <a:lnTo>
                    <a:pt x="18189" y="21021"/>
                  </a:lnTo>
                  <a:lnTo>
                    <a:pt x="17507" y="21407"/>
                  </a:lnTo>
                  <a:lnTo>
                    <a:pt x="16712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4" name="Freeform 37"/>
            <p:cNvSpPr/>
            <p:nvPr/>
          </p:nvSpPr>
          <p:spPr>
            <a:xfrm>
              <a:off x="3382169" y="1027148"/>
              <a:ext cx="240190" cy="19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469"/>
                  </a:moveTo>
                  <a:lnTo>
                    <a:pt x="18813" y="7342"/>
                  </a:lnTo>
                  <a:lnTo>
                    <a:pt x="18116" y="8619"/>
                  </a:lnTo>
                  <a:lnTo>
                    <a:pt x="17332" y="9789"/>
                  </a:lnTo>
                  <a:lnTo>
                    <a:pt x="16461" y="10853"/>
                  </a:lnTo>
                  <a:lnTo>
                    <a:pt x="15677" y="12024"/>
                  </a:lnTo>
                  <a:lnTo>
                    <a:pt x="15068" y="12556"/>
                  </a:lnTo>
                  <a:lnTo>
                    <a:pt x="14632" y="12981"/>
                  </a:lnTo>
                  <a:lnTo>
                    <a:pt x="12803" y="13939"/>
                  </a:lnTo>
                  <a:lnTo>
                    <a:pt x="12106" y="14152"/>
                  </a:lnTo>
                  <a:lnTo>
                    <a:pt x="11410" y="14258"/>
                  </a:lnTo>
                  <a:lnTo>
                    <a:pt x="9494" y="14258"/>
                  </a:lnTo>
                  <a:lnTo>
                    <a:pt x="8710" y="14045"/>
                  </a:lnTo>
                  <a:lnTo>
                    <a:pt x="8013" y="13833"/>
                  </a:lnTo>
                  <a:lnTo>
                    <a:pt x="7665" y="13620"/>
                  </a:lnTo>
                  <a:lnTo>
                    <a:pt x="7316" y="13620"/>
                  </a:lnTo>
                  <a:lnTo>
                    <a:pt x="7055" y="13939"/>
                  </a:lnTo>
                  <a:lnTo>
                    <a:pt x="6794" y="14471"/>
                  </a:lnTo>
                  <a:lnTo>
                    <a:pt x="6619" y="15535"/>
                  </a:lnTo>
                  <a:lnTo>
                    <a:pt x="8274" y="15535"/>
                  </a:lnTo>
                  <a:lnTo>
                    <a:pt x="8100" y="16705"/>
                  </a:lnTo>
                  <a:lnTo>
                    <a:pt x="7926" y="17557"/>
                  </a:lnTo>
                  <a:lnTo>
                    <a:pt x="7665" y="18408"/>
                  </a:lnTo>
                  <a:lnTo>
                    <a:pt x="7316" y="19046"/>
                  </a:lnTo>
                  <a:lnTo>
                    <a:pt x="6271" y="20217"/>
                  </a:lnTo>
                  <a:lnTo>
                    <a:pt x="4965" y="21600"/>
                  </a:lnTo>
                  <a:lnTo>
                    <a:pt x="2003" y="21600"/>
                  </a:lnTo>
                  <a:lnTo>
                    <a:pt x="2003" y="18408"/>
                  </a:lnTo>
                  <a:lnTo>
                    <a:pt x="2090" y="17131"/>
                  </a:lnTo>
                  <a:lnTo>
                    <a:pt x="2265" y="16280"/>
                  </a:lnTo>
                  <a:lnTo>
                    <a:pt x="1916" y="15748"/>
                  </a:lnTo>
                  <a:lnTo>
                    <a:pt x="1568" y="15322"/>
                  </a:lnTo>
                  <a:lnTo>
                    <a:pt x="1394" y="14684"/>
                  </a:lnTo>
                  <a:lnTo>
                    <a:pt x="1045" y="14258"/>
                  </a:lnTo>
                  <a:lnTo>
                    <a:pt x="784" y="13194"/>
                  </a:lnTo>
                  <a:lnTo>
                    <a:pt x="697" y="12130"/>
                  </a:lnTo>
                  <a:lnTo>
                    <a:pt x="523" y="11172"/>
                  </a:lnTo>
                  <a:lnTo>
                    <a:pt x="435" y="10108"/>
                  </a:lnTo>
                  <a:lnTo>
                    <a:pt x="348" y="8938"/>
                  </a:lnTo>
                  <a:lnTo>
                    <a:pt x="0" y="7661"/>
                  </a:lnTo>
                  <a:lnTo>
                    <a:pt x="0" y="4469"/>
                  </a:lnTo>
                  <a:lnTo>
                    <a:pt x="3310" y="4469"/>
                  </a:lnTo>
                  <a:lnTo>
                    <a:pt x="3310" y="2660"/>
                  </a:lnTo>
                  <a:lnTo>
                    <a:pt x="3484" y="2128"/>
                  </a:lnTo>
                  <a:lnTo>
                    <a:pt x="4181" y="1277"/>
                  </a:lnTo>
                  <a:lnTo>
                    <a:pt x="4703" y="745"/>
                  </a:lnTo>
                  <a:lnTo>
                    <a:pt x="5400" y="319"/>
                  </a:lnTo>
                  <a:lnTo>
                    <a:pt x="6271" y="106"/>
                  </a:lnTo>
                  <a:lnTo>
                    <a:pt x="7316" y="0"/>
                  </a:lnTo>
                  <a:lnTo>
                    <a:pt x="9058" y="106"/>
                  </a:lnTo>
                  <a:lnTo>
                    <a:pt x="10887" y="319"/>
                  </a:lnTo>
                  <a:lnTo>
                    <a:pt x="12542" y="638"/>
                  </a:lnTo>
                  <a:lnTo>
                    <a:pt x="14371" y="958"/>
                  </a:lnTo>
                  <a:lnTo>
                    <a:pt x="16026" y="1383"/>
                  </a:lnTo>
                  <a:lnTo>
                    <a:pt x="17768" y="1702"/>
                  </a:lnTo>
                  <a:lnTo>
                    <a:pt x="19597" y="1915"/>
                  </a:lnTo>
                  <a:lnTo>
                    <a:pt x="21600" y="2022"/>
                  </a:lnTo>
                  <a:lnTo>
                    <a:pt x="21600" y="446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5" name="Freeform 38"/>
            <p:cNvSpPr/>
            <p:nvPr/>
          </p:nvSpPr>
          <p:spPr>
            <a:xfrm>
              <a:off x="2884217" y="673700"/>
              <a:ext cx="80063" cy="68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400"/>
                  </a:moveTo>
                  <a:lnTo>
                    <a:pt x="21600" y="15900"/>
                  </a:lnTo>
                  <a:lnTo>
                    <a:pt x="21067" y="17700"/>
                  </a:lnTo>
                  <a:lnTo>
                    <a:pt x="20533" y="18600"/>
                  </a:lnTo>
                  <a:lnTo>
                    <a:pt x="19467" y="19800"/>
                  </a:lnTo>
                  <a:lnTo>
                    <a:pt x="18667" y="20400"/>
                  </a:lnTo>
                  <a:lnTo>
                    <a:pt x="17600" y="21000"/>
                  </a:lnTo>
                  <a:lnTo>
                    <a:pt x="16800" y="21600"/>
                  </a:lnTo>
                  <a:lnTo>
                    <a:pt x="14400" y="21600"/>
                  </a:lnTo>
                  <a:lnTo>
                    <a:pt x="13333" y="20700"/>
                  </a:lnTo>
                  <a:lnTo>
                    <a:pt x="12000" y="20100"/>
                  </a:lnTo>
                  <a:lnTo>
                    <a:pt x="10933" y="19200"/>
                  </a:lnTo>
                  <a:lnTo>
                    <a:pt x="8267" y="16500"/>
                  </a:lnTo>
                  <a:lnTo>
                    <a:pt x="5867" y="13500"/>
                  </a:lnTo>
                  <a:lnTo>
                    <a:pt x="3467" y="10200"/>
                  </a:lnTo>
                  <a:lnTo>
                    <a:pt x="1600" y="6600"/>
                  </a:lnTo>
                  <a:lnTo>
                    <a:pt x="800" y="4500"/>
                  </a:lnTo>
                  <a:lnTo>
                    <a:pt x="267" y="3000"/>
                  </a:lnTo>
                  <a:lnTo>
                    <a:pt x="0" y="1800"/>
                  </a:lnTo>
                  <a:lnTo>
                    <a:pt x="0" y="0"/>
                  </a:lnTo>
                  <a:lnTo>
                    <a:pt x="1867" y="0"/>
                  </a:lnTo>
                  <a:lnTo>
                    <a:pt x="3733" y="600"/>
                  </a:lnTo>
                  <a:lnTo>
                    <a:pt x="5333" y="900"/>
                  </a:lnTo>
                  <a:lnTo>
                    <a:pt x="6933" y="1800"/>
                  </a:lnTo>
                  <a:lnTo>
                    <a:pt x="9067" y="3600"/>
                  </a:lnTo>
                  <a:lnTo>
                    <a:pt x="11467" y="6000"/>
                  </a:lnTo>
                  <a:lnTo>
                    <a:pt x="13600" y="8100"/>
                  </a:lnTo>
                  <a:lnTo>
                    <a:pt x="15733" y="10800"/>
                  </a:lnTo>
                  <a:lnTo>
                    <a:pt x="17333" y="11700"/>
                  </a:lnTo>
                  <a:lnTo>
                    <a:pt x="18400" y="12600"/>
                  </a:lnTo>
                  <a:lnTo>
                    <a:pt x="19733" y="13800"/>
                  </a:lnTo>
                  <a:lnTo>
                    <a:pt x="21600" y="144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6" name="Freeform 39"/>
            <p:cNvSpPr/>
            <p:nvPr/>
          </p:nvSpPr>
          <p:spPr>
            <a:xfrm>
              <a:off x="2934988" y="898266"/>
              <a:ext cx="52725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00" y="0"/>
                  </a:moveTo>
                  <a:lnTo>
                    <a:pt x="19600" y="4019"/>
                  </a:lnTo>
                  <a:lnTo>
                    <a:pt x="21200" y="7033"/>
                  </a:lnTo>
                  <a:lnTo>
                    <a:pt x="21600" y="10549"/>
                  </a:lnTo>
                  <a:lnTo>
                    <a:pt x="21200" y="14567"/>
                  </a:lnTo>
                  <a:lnTo>
                    <a:pt x="20400" y="17079"/>
                  </a:lnTo>
                  <a:lnTo>
                    <a:pt x="19200" y="19088"/>
                  </a:lnTo>
                  <a:lnTo>
                    <a:pt x="18000" y="20595"/>
                  </a:lnTo>
                  <a:lnTo>
                    <a:pt x="15600" y="21600"/>
                  </a:lnTo>
                  <a:lnTo>
                    <a:pt x="8400" y="21600"/>
                  </a:lnTo>
                  <a:lnTo>
                    <a:pt x="5200" y="21098"/>
                  </a:lnTo>
                  <a:lnTo>
                    <a:pt x="2400" y="21098"/>
                  </a:lnTo>
                  <a:lnTo>
                    <a:pt x="0" y="21600"/>
                  </a:lnTo>
                  <a:lnTo>
                    <a:pt x="1200" y="16577"/>
                  </a:lnTo>
                  <a:lnTo>
                    <a:pt x="2400" y="12558"/>
                  </a:lnTo>
                  <a:lnTo>
                    <a:pt x="4000" y="9042"/>
                  </a:lnTo>
                  <a:lnTo>
                    <a:pt x="6400" y="6530"/>
                  </a:lnTo>
                  <a:lnTo>
                    <a:pt x="8400" y="4019"/>
                  </a:lnTo>
                  <a:lnTo>
                    <a:pt x="14000" y="1005"/>
                  </a:lnTo>
                  <a:lnTo>
                    <a:pt x="172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7" name="Freeform 40"/>
            <p:cNvSpPr/>
            <p:nvPr/>
          </p:nvSpPr>
          <p:spPr>
            <a:xfrm>
              <a:off x="2901792" y="507715"/>
              <a:ext cx="310488" cy="16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87" y="16168"/>
                  </a:moveTo>
                  <a:lnTo>
                    <a:pt x="12797" y="15909"/>
                  </a:lnTo>
                  <a:lnTo>
                    <a:pt x="11511" y="15392"/>
                  </a:lnTo>
                  <a:lnTo>
                    <a:pt x="10834" y="15133"/>
                  </a:lnTo>
                  <a:lnTo>
                    <a:pt x="10157" y="15004"/>
                  </a:lnTo>
                  <a:lnTo>
                    <a:pt x="8735" y="15004"/>
                  </a:lnTo>
                  <a:lnTo>
                    <a:pt x="8667" y="14745"/>
                  </a:lnTo>
                  <a:lnTo>
                    <a:pt x="8464" y="14486"/>
                  </a:lnTo>
                  <a:lnTo>
                    <a:pt x="8329" y="14357"/>
                  </a:lnTo>
                  <a:lnTo>
                    <a:pt x="8125" y="14228"/>
                  </a:lnTo>
                  <a:lnTo>
                    <a:pt x="7787" y="13969"/>
                  </a:lnTo>
                  <a:lnTo>
                    <a:pt x="7245" y="13969"/>
                  </a:lnTo>
                  <a:lnTo>
                    <a:pt x="6229" y="14357"/>
                  </a:lnTo>
                  <a:lnTo>
                    <a:pt x="5078" y="14616"/>
                  </a:lnTo>
                  <a:lnTo>
                    <a:pt x="4063" y="14616"/>
                  </a:lnTo>
                  <a:lnTo>
                    <a:pt x="3318" y="14357"/>
                  </a:lnTo>
                  <a:lnTo>
                    <a:pt x="2912" y="13969"/>
                  </a:lnTo>
                  <a:lnTo>
                    <a:pt x="2573" y="13710"/>
                  </a:lnTo>
                  <a:lnTo>
                    <a:pt x="2302" y="13193"/>
                  </a:lnTo>
                  <a:lnTo>
                    <a:pt x="1896" y="12675"/>
                  </a:lnTo>
                  <a:lnTo>
                    <a:pt x="2302" y="11899"/>
                  </a:lnTo>
                  <a:lnTo>
                    <a:pt x="2641" y="11511"/>
                  </a:lnTo>
                  <a:lnTo>
                    <a:pt x="3047" y="11253"/>
                  </a:lnTo>
                  <a:lnTo>
                    <a:pt x="3521" y="10994"/>
                  </a:lnTo>
                  <a:lnTo>
                    <a:pt x="4401" y="10735"/>
                  </a:lnTo>
                  <a:lnTo>
                    <a:pt x="5282" y="10089"/>
                  </a:lnTo>
                  <a:lnTo>
                    <a:pt x="5146" y="9313"/>
                  </a:lnTo>
                  <a:lnTo>
                    <a:pt x="5146" y="8019"/>
                  </a:lnTo>
                  <a:lnTo>
                    <a:pt x="5282" y="7631"/>
                  </a:lnTo>
                  <a:lnTo>
                    <a:pt x="3656" y="7760"/>
                  </a:lnTo>
                  <a:lnTo>
                    <a:pt x="2641" y="8019"/>
                  </a:lnTo>
                  <a:lnTo>
                    <a:pt x="1896" y="8019"/>
                  </a:lnTo>
                  <a:lnTo>
                    <a:pt x="1625" y="7890"/>
                  </a:lnTo>
                  <a:lnTo>
                    <a:pt x="1354" y="7631"/>
                  </a:lnTo>
                  <a:lnTo>
                    <a:pt x="1761" y="6467"/>
                  </a:lnTo>
                  <a:lnTo>
                    <a:pt x="2099" y="5044"/>
                  </a:lnTo>
                  <a:lnTo>
                    <a:pt x="1625" y="5044"/>
                  </a:lnTo>
                  <a:lnTo>
                    <a:pt x="1151" y="4915"/>
                  </a:lnTo>
                  <a:lnTo>
                    <a:pt x="813" y="4786"/>
                  </a:lnTo>
                  <a:lnTo>
                    <a:pt x="271" y="4010"/>
                  </a:lnTo>
                  <a:lnTo>
                    <a:pt x="135" y="3363"/>
                  </a:lnTo>
                  <a:lnTo>
                    <a:pt x="68" y="2587"/>
                  </a:lnTo>
                  <a:lnTo>
                    <a:pt x="0" y="1552"/>
                  </a:lnTo>
                  <a:lnTo>
                    <a:pt x="609" y="1423"/>
                  </a:lnTo>
                  <a:lnTo>
                    <a:pt x="1557" y="1164"/>
                  </a:lnTo>
                  <a:lnTo>
                    <a:pt x="1964" y="905"/>
                  </a:lnTo>
                  <a:lnTo>
                    <a:pt x="2438" y="647"/>
                  </a:lnTo>
                  <a:lnTo>
                    <a:pt x="2776" y="259"/>
                  </a:lnTo>
                  <a:lnTo>
                    <a:pt x="3724" y="0"/>
                  </a:lnTo>
                  <a:lnTo>
                    <a:pt x="4198" y="129"/>
                  </a:lnTo>
                  <a:lnTo>
                    <a:pt x="4604" y="129"/>
                  </a:lnTo>
                  <a:lnTo>
                    <a:pt x="5011" y="517"/>
                  </a:lnTo>
                  <a:lnTo>
                    <a:pt x="5349" y="776"/>
                  </a:lnTo>
                  <a:lnTo>
                    <a:pt x="5959" y="1293"/>
                  </a:lnTo>
                  <a:lnTo>
                    <a:pt x="6433" y="2199"/>
                  </a:lnTo>
                  <a:lnTo>
                    <a:pt x="6907" y="2846"/>
                  </a:lnTo>
                  <a:lnTo>
                    <a:pt x="7516" y="3622"/>
                  </a:lnTo>
                  <a:lnTo>
                    <a:pt x="7787" y="4010"/>
                  </a:lnTo>
                  <a:lnTo>
                    <a:pt x="7990" y="4010"/>
                  </a:lnTo>
                  <a:lnTo>
                    <a:pt x="8193" y="4139"/>
                  </a:lnTo>
                  <a:lnTo>
                    <a:pt x="8870" y="3880"/>
                  </a:lnTo>
                  <a:lnTo>
                    <a:pt x="9141" y="3363"/>
                  </a:lnTo>
                  <a:lnTo>
                    <a:pt x="9344" y="3104"/>
                  </a:lnTo>
                  <a:lnTo>
                    <a:pt x="9683" y="2716"/>
                  </a:lnTo>
                  <a:lnTo>
                    <a:pt x="9886" y="2457"/>
                  </a:lnTo>
                  <a:lnTo>
                    <a:pt x="10157" y="2199"/>
                  </a:lnTo>
                  <a:lnTo>
                    <a:pt x="10563" y="1940"/>
                  </a:lnTo>
                  <a:lnTo>
                    <a:pt x="10969" y="2199"/>
                  </a:lnTo>
                  <a:lnTo>
                    <a:pt x="11308" y="2328"/>
                  </a:lnTo>
                  <a:lnTo>
                    <a:pt x="11646" y="2587"/>
                  </a:lnTo>
                  <a:lnTo>
                    <a:pt x="11917" y="2975"/>
                  </a:lnTo>
                  <a:lnTo>
                    <a:pt x="12391" y="3880"/>
                  </a:lnTo>
                  <a:lnTo>
                    <a:pt x="12662" y="4786"/>
                  </a:lnTo>
                  <a:lnTo>
                    <a:pt x="12933" y="5820"/>
                  </a:lnTo>
                  <a:lnTo>
                    <a:pt x="13271" y="6726"/>
                  </a:lnTo>
                  <a:lnTo>
                    <a:pt x="13407" y="6984"/>
                  </a:lnTo>
                  <a:lnTo>
                    <a:pt x="13542" y="7372"/>
                  </a:lnTo>
                  <a:lnTo>
                    <a:pt x="13949" y="7631"/>
                  </a:lnTo>
                  <a:lnTo>
                    <a:pt x="14897" y="6596"/>
                  </a:lnTo>
                  <a:lnTo>
                    <a:pt x="15777" y="5691"/>
                  </a:lnTo>
                  <a:lnTo>
                    <a:pt x="16115" y="5691"/>
                  </a:lnTo>
                  <a:lnTo>
                    <a:pt x="16657" y="5950"/>
                  </a:lnTo>
                  <a:lnTo>
                    <a:pt x="16996" y="6208"/>
                  </a:lnTo>
                  <a:lnTo>
                    <a:pt x="17470" y="6855"/>
                  </a:lnTo>
                  <a:lnTo>
                    <a:pt x="17944" y="7760"/>
                  </a:lnTo>
                  <a:lnTo>
                    <a:pt x="18756" y="9442"/>
                  </a:lnTo>
                  <a:lnTo>
                    <a:pt x="19230" y="10477"/>
                  </a:lnTo>
                  <a:lnTo>
                    <a:pt x="19027" y="11123"/>
                  </a:lnTo>
                  <a:lnTo>
                    <a:pt x="18756" y="11641"/>
                  </a:lnTo>
                  <a:lnTo>
                    <a:pt x="18485" y="12417"/>
                  </a:lnTo>
                  <a:lnTo>
                    <a:pt x="18418" y="13063"/>
                  </a:lnTo>
                  <a:lnTo>
                    <a:pt x="19298" y="14357"/>
                  </a:lnTo>
                  <a:lnTo>
                    <a:pt x="20313" y="15650"/>
                  </a:lnTo>
                  <a:lnTo>
                    <a:pt x="20855" y="16426"/>
                  </a:lnTo>
                  <a:lnTo>
                    <a:pt x="21194" y="17073"/>
                  </a:lnTo>
                  <a:lnTo>
                    <a:pt x="21329" y="17590"/>
                  </a:lnTo>
                  <a:lnTo>
                    <a:pt x="21532" y="17849"/>
                  </a:lnTo>
                  <a:lnTo>
                    <a:pt x="21600" y="18237"/>
                  </a:lnTo>
                  <a:lnTo>
                    <a:pt x="21600" y="19531"/>
                  </a:lnTo>
                  <a:lnTo>
                    <a:pt x="21329" y="20048"/>
                  </a:lnTo>
                  <a:lnTo>
                    <a:pt x="21126" y="20565"/>
                  </a:lnTo>
                  <a:lnTo>
                    <a:pt x="20855" y="21083"/>
                  </a:lnTo>
                  <a:lnTo>
                    <a:pt x="20584" y="21341"/>
                  </a:lnTo>
                  <a:lnTo>
                    <a:pt x="20178" y="21471"/>
                  </a:lnTo>
                  <a:lnTo>
                    <a:pt x="19839" y="21600"/>
                  </a:lnTo>
                  <a:lnTo>
                    <a:pt x="19027" y="21600"/>
                  </a:lnTo>
                  <a:lnTo>
                    <a:pt x="18553" y="21341"/>
                  </a:lnTo>
                  <a:lnTo>
                    <a:pt x="18147" y="21083"/>
                  </a:lnTo>
                  <a:lnTo>
                    <a:pt x="17876" y="20695"/>
                  </a:lnTo>
                  <a:lnTo>
                    <a:pt x="17266" y="19919"/>
                  </a:lnTo>
                  <a:lnTo>
                    <a:pt x="16725" y="18754"/>
                  </a:lnTo>
                  <a:lnTo>
                    <a:pt x="16318" y="17849"/>
                  </a:lnTo>
                  <a:lnTo>
                    <a:pt x="15777" y="16944"/>
                  </a:lnTo>
                  <a:lnTo>
                    <a:pt x="15438" y="16556"/>
                  </a:lnTo>
                  <a:lnTo>
                    <a:pt x="15167" y="16297"/>
                  </a:lnTo>
                  <a:lnTo>
                    <a:pt x="14693" y="16168"/>
                  </a:lnTo>
                  <a:lnTo>
                    <a:pt x="14287" y="161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8" name="Freeform 41"/>
            <p:cNvSpPr/>
            <p:nvPr/>
          </p:nvSpPr>
          <p:spPr>
            <a:xfrm>
              <a:off x="3042390" y="646362"/>
              <a:ext cx="66395" cy="2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94" y="21600"/>
                  </a:moveTo>
                  <a:lnTo>
                    <a:pt x="1588" y="21600"/>
                  </a:lnTo>
                  <a:lnTo>
                    <a:pt x="635" y="20800"/>
                  </a:lnTo>
                  <a:lnTo>
                    <a:pt x="0" y="20000"/>
                  </a:lnTo>
                  <a:lnTo>
                    <a:pt x="0" y="16800"/>
                  </a:lnTo>
                  <a:lnTo>
                    <a:pt x="318" y="15200"/>
                  </a:lnTo>
                  <a:lnTo>
                    <a:pt x="953" y="12800"/>
                  </a:lnTo>
                  <a:lnTo>
                    <a:pt x="1588" y="11200"/>
                  </a:lnTo>
                  <a:lnTo>
                    <a:pt x="5400" y="3200"/>
                  </a:lnTo>
                  <a:lnTo>
                    <a:pt x="8259" y="0"/>
                  </a:lnTo>
                  <a:lnTo>
                    <a:pt x="10165" y="800"/>
                  </a:lnTo>
                  <a:lnTo>
                    <a:pt x="12388" y="1600"/>
                  </a:lnTo>
                  <a:lnTo>
                    <a:pt x="13976" y="3200"/>
                  </a:lnTo>
                  <a:lnTo>
                    <a:pt x="15247" y="5600"/>
                  </a:lnTo>
                  <a:lnTo>
                    <a:pt x="18424" y="9600"/>
                  </a:lnTo>
                  <a:lnTo>
                    <a:pt x="21600" y="12000"/>
                  </a:lnTo>
                  <a:lnTo>
                    <a:pt x="20329" y="16000"/>
                  </a:lnTo>
                  <a:lnTo>
                    <a:pt x="18424" y="18400"/>
                  </a:lnTo>
                  <a:lnTo>
                    <a:pt x="16518" y="20000"/>
                  </a:lnTo>
                  <a:lnTo>
                    <a:pt x="14294" y="20800"/>
                  </a:lnTo>
                  <a:lnTo>
                    <a:pt x="9212" y="21600"/>
                  </a:lnTo>
                  <a:lnTo>
                    <a:pt x="3494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79" name="Freeform 42"/>
            <p:cNvSpPr/>
            <p:nvPr/>
          </p:nvSpPr>
          <p:spPr>
            <a:xfrm>
              <a:off x="3327493" y="745951"/>
              <a:ext cx="810393" cy="251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96" y="14540"/>
                  </a:moveTo>
                  <a:lnTo>
                    <a:pt x="21340" y="14792"/>
                  </a:lnTo>
                  <a:lnTo>
                    <a:pt x="21184" y="15296"/>
                  </a:lnTo>
                  <a:lnTo>
                    <a:pt x="21080" y="15801"/>
                  </a:lnTo>
                  <a:lnTo>
                    <a:pt x="21002" y="16473"/>
                  </a:lnTo>
                  <a:lnTo>
                    <a:pt x="21418" y="16809"/>
                  </a:lnTo>
                  <a:lnTo>
                    <a:pt x="21600" y="16809"/>
                  </a:lnTo>
                  <a:lnTo>
                    <a:pt x="21574" y="17650"/>
                  </a:lnTo>
                  <a:lnTo>
                    <a:pt x="21470" y="18406"/>
                  </a:lnTo>
                  <a:lnTo>
                    <a:pt x="21366" y="19079"/>
                  </a:lnTo>
                  <a:lnTo>
                    <a:pt x="21184" y="19667"/>
                  </a:lnTo>
                  <a:lnTo>
                    <a:pt x="21028" y="20087"/>
                  </a:lnTo>
                  <a:lnTo>
                    <a:pt x="20794" y="20423"/>
                  </a:lnTo>
                  <a:lnTo>
                    <a:pt x="20586" y="20844"/>
                  </a:lnTo>
                  <a:lnTo>
                    <a:pt x="20300" y="21096"/>
                  </a:lnTo>
                  <a:lnTo>
                    <a:pt x="20040" y="21264"/>
                  </a:lnTo>
                  <a:lnTo>
                    <a:pt x="19729" y="21348"/>
                  </a:lnTo>
                  <a:lnTo>
                    <a:pt x="19469" y="21516"/>
                  </a:lnTo>
                  <a:lnTo>
                    <a:pt x="19157" y="21516"/>
                  </a:lnTo>
                  <a:lnTo>
                    <a:pt x="18507" y="21600"/>
                  </a:lnTo>
                  <a:lnTo>
                    <a:pt x="17727" y="21600"/>
                  </a:lnTo>
                  <a:lnTo>
                    <a:pt x="17415" y="21264"/>
                  </a:lnTo>
                  <a:lnTo>
                    <a:pt x="17285" y="21012"/>
                  </a:lnTo>
                  <a:lnTo>
                    <a:pt x="17181" y="20675"/>
                  </a:lnTo>
                  <a:lnTo>
                    <a:pt x="17103" y="20255"/>
                  </a:lnTo>
                  <a:lnTo>
                    <a:pt x="17051" y="19919"/>
                  </a:lnTo>
                  <a:lnTo>
                    <a:pt x="16999" y="19331"/>
                  </a:lnTo>
                  <a:lnTo>
                    <a:pt x="16791" y="19499"/>
                  </a:lnTo>
                  <a:lnTo>
                    <a:pt x="16479" y="20003"/>
                  </a:lnTo>
                  <a:lnTo>
                    <a:pt x="16375" y="20255"/>
                  </a:lnTo>
                  <a:lnTo>
                    <a:pt x="16142" y="20844"/>
                  </a:lnTo>
                  <a:lnTo>
                    <a:pt x="15882" y="21348"/>
                  </a:lnTo>
                  <a:lnTo>
                    <a:pt x="12425" y="21348"/>
                  </a:lnTo>
                  <a:lnTo>
                    <a:pt x="12061" y="21516"/>
                  </a:lnTo>
                  <a:lnTo>
                    <a:pt x="11645" y="21600"/>
                  </a:lnTo>
                  <a:lnTo>
                    <a:pt x="11281" y="21600"/>
                  </a:lnTo>
                  <a:lnTo>
                    <a:pt x="10917" y="21432"/>
                  </a:lnTo>
                  <a:lnTo>
                    <a:pt x="10761" y="21348"/>
                  </a:lnTo>
                  <a:lnTo>
                    <a:pt x="10605" y="21180"/>
                  </a:lnTo>
                  <a:lnTo>
                    <a:pt x="10501" y="21012"/>
                  </a:lnTo>
                  <a:lnTo>
                    <a:pt x="10319" y="20423"/>
                  </a:lnTo>
                  <a:lnTo>
                    <a:pt x="10215" y="20171"/>
                  </a:lnTo>
                  <a:lnTo>
                    <a:pt x="10189" y="19835"/>
                  </a:lnTo>
                  <a:lnTo>
                    <a:pt x="10189" y="19331"/>
                  </a:lnTo>
                  <a:lnTo>
                    <a:pt x="9721" y="19331"/>
                  </a:lnTo>
                  <a:lnTo>
                    <a:pt x="9461" y="20003"/>
                  </a:lnTo>
                  <a:lnTo>
                    <a:pt x="9123" y="20675"/>
                  </a:lnTo>
                  <a:lnTo>
                    <a:pt x="8942" y="21096"/>
                  </a:lnTo>
                  <a:lnTo>
                    <a:pt x="8760" y="21348"/>
                  </a:lnTo>
                  <a:lnTo>
                    <a:pt x="8578" y="21516"/>
                  </a:lnTo>
                  <a:lnTo>
                    <a:pt x="8396" y="21600"/>
                  </a:lnTo>
                  <a:lnTo>
                    <a:pt x="8240" y="21600"/>
                  </a:lnTo>
                  <a:lnTo>
                    <a:pt x="8006" y="21516"/>
                  </a:lnTo>
                  <a:lnTo>
                    <a:pt x="7772" y="21264"/>
                  </a:lnTo>
                  <a:lnTo>
                    <a:pt x="7564" y="21096"/>
                  </a:lnTo>
                  <a:lnTo>
                    <a:pt x="7018" y="20339"/>
                  </a:lnTo>
                  <a:lnTo>
                    <a:pt x="6524" y="19499"/>
                  </a:lnTo>
                  <a:lnTo>
                    <a:pt x="6264" y="18995"/>
                  </a:lnTo>
                  <a:lnTo>
                    <a:pt x="6030" y="18574"/>
                  </a:lnTo>
                  <a:lnTo>
                    <a:pt x="5848" y="17986"/>
                  </a:lnTo>
                  <a:lnTo>
                    <a:pt x="5666" y="17482"/>
                  </a:lnTo>
                  <a:lnTo>
                    <a:pt x="5510" y="16893"/>
                  </a:lnTo>
                  <a:lnTo>
                    <a:pt x="5406" y="16221"/>
                  </a:lnTo>
                  <a:lnTo>
                    <a:pt x="5355" y="15717"/>
                  </a:lnTo>
                  <a:lnTo>
                    <a:pt x="5303" y="15128"/>
                  </a:lnTo>
                  <a:lnTo>
                    <a:pt x="5303" y="14792"/>
                  </a:lnTo>
                  <a:lnTo>
                    <a:pt x="5381" y="14456"/>
                  </a:lnTo>
                  <a:lnTo>
                    <a:pt x="5432" y="14204"/>
                  </a:lnTo>
                  <a:lnTo>
                    <a:pt x="5484" y="13784"/>
                  </a:lnTo>
                  <a:lnTo>
                    <a:pt x="5640" y="13279"/>
                  </a:lnTo>
                  <a:lnTo>
                    <a:pt x="5822" y="12859"/>
                  </a:lnTo>
                  <a:lnTo>
                    <a:pt x="5536" y="12019"/>
                  </a:lnTo>
                  <a:lnTo>
                    <a:pt x="5303" y="11094"/>
                  </a:lnTo>
                  <a:lnTo>
                    <a:pt x="5095" y="10170"/>
                  </a:lnTo>
                  <a:lnTo>
                    <a:pt x="4731" y="8321"/>
                  </a:lnTo>
                  <a:lnTo>
                    <a:pt x="4523" y="7564"/>
                  </a:lnTo>
                  <a:lnTo>
                    <a:pt x="4263" y="6640"/>
                  </a:lnTo>
                  <a:lnTo>
                    <a:pt x="4029" y="5799"/>
                  </a:lnTo>
                  <a:lnTo>
                    <a:pt x="3847" y="6219"/>
                  </a:lnTo>
                  <a:lnTo>
                    <a:pt x="3665" y="6724"/>
                  </a:lnTo>
                  <a:lnTo>
                    <a:pt x="3535" y="6892"/>
                  </a:lnTo>
                  <a:lnTo>
                    <a:pt x="3327" y="7060"/>
                  </a:lnTo>
                  <a:lnTo>
                    <a:pt x="3197" y="7060"/>
                  </a:lnTo>
                  <a:lnTo>
                    <a:pt x="2937" y="6976"/>
                  </a:lnTo>
                  <a:lnTo>
                    <a:pt x="2495" y="6556"/>
                  </a:lnTo>
                  <a:lnTo>
                    <a:pt x="1975" y="5883"/>
                  </a:lnTo>
                  <a:lnTo>
                    <a:pt x="1430" y="5127"/>
                  </a:lnTo>
                  <a:lnTo>
                    <a:pt x="910" y="4370"/>
                  </a:lnTo>
                  <a:lnTo>
                    <a:pt x="468" y="3530"/>
                  </a:lnTo>
                  <a:lnTo>
                    <a:pt x="260" y="3194"/>
                  </a:lnTo>
                  <a:lnTo>
                    <a:pt x="130" y="2774"/>
                  </a:lnTo>
                  <a:lnTo>
                    <a:pt x="26" y="2521"/>
                  </a:lnTo>
                  <a:lnTo>
                    <a:pt x="0" y="2269"/>
                  </a:lnTo>
                  <a:lnTo>
                    <a:pt x="26" y="1933"/>
                  </a:lnTo>
                  <a:lnTo>
                    <a:pt x="78" y="1513"/>
                  </a:lnTo>
                  <a:lnTo>
                    <a:pt x="104" y="1261"/>
                  </a:lnTo>
                  <a:lnTo>
                    <a:pt x="156" y="1009"/>
                  </a:lnTo>
                  <a:lnTo>
                    <a:pt x="286" y="504"/>
                  </a:lnTo>
                  <a:lnTo>
                    <a:pt x="494" y="252"/>
                  </a:lnTo>
                  <a:lnTo>
                    <a:pt x="676" y="84"/>
                  </a:lnTo>
                  <a:lnTo>
                    <a:pt x="910" y="84"/>
                  </a:lnTo>
                  <a:lnTo>
                    <a:pt x="1092" y="0"/>
                  </a:lnTo>
                  <a:lnTo>
                    <a:pt x="1326" y="0"/>
                  </a:lnTo>
                  <a:lnTo>
                    <a:pt x="2001" y="168"/>
                  </a:lnTo>
                  <a:lnTo>
                    <a:pt x="2287" y="420"/>
                  </a:lnTo>
                  <a:lnTo>
                    <a:pt x="2547" y="672"/>
                  </a:lnTo>
                  <a:lnTo>
                    <a:pt x="2781" y="1177"/>
                  </a:lnTo>
                  <a:lnTo>
                    <a:pt x="3015" y="1513"/>
                  </a:lnTo>
                  <a:lnTo>
                    <a:pt x="3197" y="2017"/>
                  </a:lnTo>
                  <a:lnTo>
                    <a:pt x="3405" y="2437"/>
                  </a:lnTo>
                  <a:lnTo>
                    <a:pt x="3769" y="3362"/>
                  </a:lnTo>
                  <a:lnTo>
                    <a:pt x="4159" y="4034"/>
                  </a:lnTo>
                  <a:lnTo>
                    <a:pt x="4393" y="4454"/>
                  </a:lnTo>
                  <a:lnTo>
                    <a:pt x="4601" y="4623"/>
                  </a:lnTo>
                  <a:lnTo>
                    <a:pt x="4835" y="4791"/>
                  </a:lnTo>
                  <a:lnTo>
                    <a:pt x="5432" y="4791"/>
                  </a:lnTo>
                  <a:lnTo>
                    <a:pt x="5666" y="4707"/>
                  </a:lnTo>
                  <a:lnTo>
                    <a:pt x="5770" y="4623"/>
                  </a:lnTo>
                  <a:lnTo>
                    <a:pt x="5848" y="4454"/>
                  </a:lnTo>
                  <a:lnTo>
                    <a:pt x="5926" y="4202"/>
                  </a:lnTo>
                  <a:lnTo>
                    <a:pt x="6004" y="3866"/>
                  </a:lnTo>
                  <a:lnTo>
                    <a:pt x="6810" y="3866"/>
                  </a:lnTo>
                  <a:lnTo>
                    <a:pt x="6784" y="4454"/>
                  </a:lnTo>
                  <a:lnTo>
                    <a:pt x="6810" y="4875"/>
                  </a:lnTo>
                  <a:lnTo>
                    <a:pt x="6862" y="5295"/>
                  </a:lnTo>
                  <a:lnTo>
                    <a:pt x="6966" y="5631"/>
                  </a:lnTo>
                  <a:lnTo>
                    <a:pt x="7070" y="5883"/>
                  </a:lnTo>
                  <a:lnTo>
                    <a:pt x="7252" y="6051"/>
                  </a:lnTo>
                  <a:lnTo>
                    <a:pt x="7408" y="6219"/>
                  </a:lnTo>
                  <a:lnTo>
                    <a:pt x="7590" y="6472"/>
                  </a:lnTo>
                  <a:lnTo>
                    <a:pt x="7980" y="6724"/>
                  </a:lnTo>
                  <a:lnTo>
                    <a:pt x="8370" y="7060"/>
                  </a:lnTo>
                  <a:lnTo>
                    <a:pt x="8552" y="7228"/>
                  </a:lnTo>
                  <a:lnTo>
                    <a:pt x="8812" y="7732"/>
                  </a:lnTo>
                  <a:lnTo>
                    <a:pt x="8916" y="8068"/>
                  </a:lnTo>
                  <a:lnTo>
                    <a:pt x="7122" y="8068"/>
                  </a:lnTo>
                  <a:lnTo>
                    <a:pt x="7174" y="8741"/>
                  </a:lnTo>
                  <a:lnTo>
                    <a:pt x="7252" y="9245"/>
                  </a:lnTo>
                  <a:lnTo>
                    <a:pt x="7356" y="9749"/>
                  </a:lnTo>
                  <a:lnTo>
                    <a:pt x="7486" y="10002"/>
                  </a:lnTo>
                  <a:lnTo>
                    <a:pt x="7590" y="10254"/>
                  </a:lnTo>
                  <a:lnTo>
                    <a:pt x="7720" y="10338"/>
                  </a:lnTo>
                  <a:lnTo>
                    <a:pt x="7876" y="10422"/>
                  </a:lnTo>
                  <a:lnTo>
                    <a:pt x="8006" y="10506"/>
                  </a:lnTo>
                  <a:lnTo>
                    <a:pt x="8292" y="10590"/>
                  </a:lnTo>
                  <a:lnTo>
                    <a:pt x="8604" y="10674"/>
                  </a:lnTo>
                  <a:lnTo>
                    <a:pt x="8734" y="10674"/>
                  </a:lnTo>
                  <a:lnTo>
                    <a:pt x="8838" y="10926"/>
                  </a:lnTo>
                  <a:lnTo>
                    <a:pt x="8994" y="11094"/>
                  </a:lnTo>
                  <a:lnTo>
                    <a:pt x="9097" y="11346"/>
                  </a:lnTo>
                  <a:lnTo>
                    <a:pt x="8942" y="11682"/>
                  </a:lnTo>
                  <a:lnTo>
                    <a:pt x="8890" y="11767"/>
                  </a:lnTo>
                  <a:lnTo>
                    <a:pt x="8838" y="11935"/>
                  </a:lnTo>
                  <a:lnTo>
                    <a:pt x="8812" y="12103"/>
                  </a:lnTo>
                  <a:lnTo>
                    <a:pt x="8812" y="12859"/>
                  </a:lnTo>
                  <a:lnTo>
                    <a:pt x="8890" y="13279"/>
                  </a:lnTo>
                  <a:lnTo>
                    <a:pt x="8994" y="13447"/>
                  </a:lnTo>
                  <a:lnTo>
                    <a:pt x="9071" y="13447"/>
                  </a:lnTo>
                  <a:lnTo>
                    <a:pt x="9331" y="13279"/>
                  </a:lnTo>
                  <a:lnTo>
                    <a:pt x="9513" y="12859"/>
                  </a:lnTo>
                  <a:lnTo>
                    <a:pt x="10293" y="13447"/>
                  </a:lnTo>
                  <a:lnTo>
                    <a:pt x="11385" y="14204"/>
                  </a:lnTo>
                  <a:lnTo>
                    <a:pt x="12113" y="14540"/>
                  </a:lnTo>
                  <a:lnTo>
                    <a:pt x="12944" y="14540"/>
                  </a:lnTo>
                  <a:lnTo>
                    <a:pt x="13360" y="14372"/>
                  </a:lnTo>
                  <a:lnTo>
                    <a:pt x="13750" y="14204"/>
                  </a:lnTo>
                  <a:lnTo>
                    <a:pt x="14764" y="13447"/>
                  </a:lnTo>
                  <a:lnTo>
                    <a:pt x="15388" y="12775"/>
                  </a:lnTo>
                  <a:lnTo>
                    <a:pt x="15986" y="12103"/>
                  </a:lnTo>
                  <a:lnTo>
                    <a:pt x="16583" y="11514"/>
                  </a:lnTo>
                  <a:lnTo>
                    <a:pt x="16921" y="11346"/>
                  </a:lnTo>
                  <a:lnTo>
                    <a:pt x="17285" y="11178"/>
                  </a:lnTo>
                  <a:lnTo>
                    <a:pt x="17701" y="11010"/>
                  </a:lnTo>
                  <a:lnTo>
                    <a:pt x="18689" y="11010"/>
                  </a:lnTo>
                  <a:lnTo>
                    <a:pt x="19287" y="11094"/>
                  </a:lnTo>
                  <a:lnTo>
                    <a:pt x="19806" y="11262"/>
                  </a:lnTo>
                  <a:lnTo>
                    <a:pt x="20274" y="11598"/>
                  </a:lnTo>
                  <a:lnTo>
                    <a:pt x="20456" y="11767"/>
                  </a:lnTo>
                  <a:lnTo>
                    <a:pt x="20664" y="12103"/>
                  </a:lnTo>
                  <a:lnTo>
                    <a:pt x="20872" y="12355"/>
                  </a:lnTo>
                  <a:lnTo>
                    <a:pt x="21028" y="12691"/>
                  </a:lnTo>
                  <a:lnTo>
                    <a:pt x="21340" y="13700"/>
                  </a:lnTo>
                  <a:lnTo>
                    <a:pt x="21600" y="14876"/>
                  </a:lnTo>
                  <a:lnTo>
                    <a:pt x="21496" y="15044"/>
                  </a:lnTo>
                  <a:lnTo>
                    <a:pt x="21392" y="15128"/>
                  </a:lnTo>
                  <a:lnTo>
                    <a:pt x="21080" y="15128"/>
                  </a:lnTo>
                  <a:lnTo>
                    <a:pt x="21496" y="145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0" name="Freeform 43"/>
            <p:cNvSpPr/>
            <p:nvPr/>
          </p:nvSpPr>
          <p:spPr>
            <a:xfrm>
              <a:off x="3339209" y="878739"/>
              <a:ext cx="138646" cy="109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74" y="7329"/>
                  </a:moveTo>
                  <a:lnTo>
                    <a:pt x="3927" y="7329"/>
                  </a:lnTo>
                  <a:lnTo>
                    <a:pt x="4229" y="7136"/>
                  </a:lnTo>
                  <a:lnTo>
                    <a:pt x="4531" y="6750"/>
                  </a:lnTo>
                  <a:lnTo>
                    <a:pt x="4683" y="6364"/>
                  </a:lnTo>
                  <a:lnTo>
                    <a:pt x="5438" y="5014"/>
                  </a:lnTo>
                  <a:lnTo>
                    <a:pt x="5891" y="3857"/>
                  </a:lnTo>
                  <a:lnTo>
                    <a:pt x="6646" y="2314"/>
                  </a:lnTo>
                  <a:lnTo>
                    <a:pt x="7703" y="1157"/>
                  </a:lnTo>
                  <a:lnTo>
                    <a:pt x="8308" y="579"/>
                  </a:lnTo>
                  <a:lnTo>
                    <a:pt x="9214" y="193"/>
                  </a:lnTo>
                  <a:lnTo>
                    <a:pt x="9969" y="0"/>
                  </a:lnTo>
                  <a:lnTo>
                    <a:pt x="11933" y="0"/>
                  </a:lnTo>
                  <a:lnTo>
                    <a:pt x="12688" y="193"/>
                  </a:lnTo>
                  <a:lnTo>
                    <a:pt x="13745" y="579"/>
                  </a:lnTo>
                  <a:lnTo>
                    <a:pt x="14501" y="1157"/>
                  </a:lnTo>
                  <a:lnTo>
                    <a:pt x="16313" y="2314"/>
                  </a:lnTo>
                  <a:lnTo>
                    <a:pt x="17975" y="3857"/>
                  </a:lnTo>
                  <a:lnTo>
                    <a:pt x="19485" y="5593"/>
                  </a:lnTo>
                  <a:lnTo>
                    <a:pt x="20543" y="7521"/>
                  </a:lnTo>
                  <a:lnTo>
                    <a:pt x="21298" y="9450"/>
                  </a:lnTo>
                  <a:lnTo>
                    <a:pt x="21600" y="10993"/>
                  </a:lnTo>
                  <a:lnTo>
                    <a:pt x="21449" y="13114"/>
                  </a:lnTo>
                  <a:lnTo>
                    <a:pt x="21298" y="15043"/>
                  </a:lnTo>
                  <a:lnTo>
                    <a:pt x="20845" y="16779"/>
                  </a:lnTo>
                  <a:lnTo>
                    <a:pt x="20392" y="18321"/>
                  </a:lnTo>
                  <a:lnTo>
                    <a:pt x="19787" y="19671"/>
                  </a:lnTo>
                  <a:lnTo>
                    <a:pt x="18881" y="20636"/>
                  </a:lnTo>
                  <a:lnTo>
                    <a:pt x="18579" y="21021"/>
                  </a:lnTo>
                  <a:lnTo>
                    <a:pt x="17975" y="21214"/>
                  </a:lnTo>
                  <a:lnTo>
                    <a:pt x="17522" y="21600"/>
                  </a:lnTo>
                  <a:lnTo>
                    <a:pt x="16766" y="21600"/>
                  </a:lnTo>
                  <a:lnTo>
                    <a:pt x="15407" y="21021"/>
                  </a:lnTo>
                  <a:lnTo>
                    <a:pt x="13292" y="20250"/>
                  </a:lnTo>
                  <a:lnTo>
                    <a:pt x="10422" y="18900"/>
                  </a:lnTo>
                  <a:lnTo>
                    <a:pt x="7552" y="17164"/>
                  </a:lnTo>
                  <a:lnTo>
                    <a:pt x="2266" y="14079"/>
                  </a:lnTo>
                  <a:lnTo>
                    <a:pt x="0" y="12536"/>
                  </a:lnTo>
                  <a:lnTo>
                    <a:pt x="0" y="11571"/>
                  </a:lnTo>
                  <a:lnTo>
                    <a:pt x="453" y="10414"/>
                  </a:lnTo>
                  <a:lnTo>
                    <a:pt x="2568" y="7714"/>
                  </a:lnTo>
                  <a:lnTo>
                    <a:pt x="3474" y="732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1" name="Freeform 44"/>
            <p:cNvSpPr/>
            <p:nvPr/>
          </p:nvSpPr>
          <p:spPr>
            <a:xfrm>
              <a:off x="3354831" y="673700"/>
              <a:ext cx="128883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865" y="0"/>
                  </a:moveTo>
                  <a:lnTo>
                    <a:pt x="19326" y="568"/>
                  </a:lnTo>
                  <a:lnTo>
                    <a:pt x="19651" y="568"/>
                  </a:lnTo>
                  <a:lnTo>
                    <a:pt x="20301" y="1137"/>
                  </a:lnTo>
                  <a:lnTo>
                    <a:pt x="21600" y="0"/>
                  </a:lnTo>
                  <a:lnTo>
                    <a:pt x="21600" y="13074"/>
                  </a:lnTo>
                  <a:lnTo>
                    <a:pt x="21438" y="14211"/>
                  </a:lnTo>
                  <a:lnTo>
                    <a:pt x="21275" y="15916"/>
                  </a:lnTo>
                  <a:lnTo>
                    <a:pt x="20463" y="18758"/>
                  </a:lnTo>
                  <a:lnTo>
                    <a:pt x="19651" y="19895"/>
                  </a:lnTo>
                  <a:lnTo>
                    <a:pt x="19002" y="20463"/>
                  </a:lnTo>
                  <a:lnTo>
                    <a:pt x="18189" y="21032"/>
                  </a:lnTo>
                  <a:lnTo>
                    <a:pt x="17215" y="21600"/>
                  </a:lnTo>
                  <a:lnTo>
                    <a:pt x="14129" y="19895"/>
                  </a:lnTo>
                  <a:lnTo>
                    <a:pt x="8283" y="15916"/>
                  </a:lnTo>
                  <a:lnTo>
                    <a:pt x="0" y="10800"/>
                  </a:lnTo>
                  <a:lnTo>
                    <a:pt x="1624" y="7958"/>
                  </a:lnTo>
                  <a:lnTo>
                    <a:pt x="3573" y="5684"/>
                  </a:lnTo>
                  <a:lnTo>
                    <a:pt x="5847" y="3979"/>
                  </a:lnTo>
                  <a:lnTo>
                    <a:pt x="8283" y="2274"/>
                  </a:lnTo>
                  <a:lnTo>
                    <a:pt x="13480" y="568"/>
                  </a:lnTo>
                  <a:lnTo>
                    <a:pt x="17865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2" name="Freeform 45"/>
            <p:cNvSpPr/>
            <p:nvPr/>
          </p:nvSpPr>
          <p:spPr>
            <a:xfrm>
              <a:off x="3255240" y="546770"/>
              <a:ext cx="152315" cy="119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62" y="19475"/>
                  </a:moveTo>
                  <a:lnTo>
                    <a:pt x="5400" y="18767"/>
                  </a:lnTo>
                  <a:lnTo>
                    <a:pt x="5538" y="18413"/>
                  </a:lnTo>
                  <a:lnTo>
                    <a:pt x="5815" y="17882"/>
                  </a:lnTo>
                  <a:lnTo>
                    <a:pt x="6923" y="16466"/>
                  </a:lnTo>
                  <a:lnTo>
                    <a:pt x="7477" y="15934"/>
                  </a:lnTo>
                  <a:lnTo>
                    <a:pt x="5123" y="13456"/>
                  </a:lnTo>
                  <a:lnTo>
                    <a:pt x="2631" y="11154"/>
                  </a:lnTo>
                  <a:lnTo>
                    <a:pt x="1662" y="9915"/>
                  </a:lnTo>
                  <a:lnTo>
                    <a:pt x="692" y="8498"/>
                  </a:lnTo>
                  <a:lnTo>
                    <a:pt x="415" y="7790"/>
                  </a:lnTo>
                  <a:lnTo>
                    <a:pt x="277" y="6728"/>
                  </a:lnTo>
                  <a:lnTo>
                    <a:pt x="138" y="5843"/>
                  </a:lnTo>
                  <a:lnTo>
                    <a:pt x="0" y="4780"/>
                  </a:lnTo>
                  <a:lnTo>
                    <a:pt x="138" y="3718"/>
                  </a:lnTo>
                  <a:lnTo>
                    <a:pt x="554" y="2833"/>
                  </a:lnTo>
                  <a:lnTo>
                    <a:pt x="1246" y="1770"/>
                  </a:lnTo>
                  <a:lnTo>
                    <a:pt x="2631" y="708"/>
                  </a:lnTo>
                  <a:lnTo>
                    <a:pt x="3600" y="354"/>
                  </a:lnTo>
                  <a:lnTo>
                    <a:pt x="4431" y="0"/>
                  </a:lnTo>
                  <a:lnTo>
                    <a:pt x="5262" y="0"/>
                  </a:lnTo>
                  <a:lnTo>
                    <a:pt x="5400" y="708"/>
                  </a:lnTo>
                  <a:lnTo>
                    <a:pt x="5677" y="1062"/>
                  </a:lnTo>
                  <a:lnTo>
                    <a:pt x="5954" y="1593"/>
                  </a:lnTo>
                  <a:lnTo>
                    <a:pt x="6369" y="1948"/>
                  </a:lnTo>
                  <a:lnTo>
                    <a:pt x="7477" y="2833"/>
                  </a:lnTo>
                  <a:lnTo>
                    <a:pt x="8723" y="3541"/>
                  </a:lnTo>
                  <a:lnTo>
                    <a:pt x="9831" y="4072"/>
                  </a:lnTo>
                  <a:lnTo>
                    <a:pt x="11215" y="4426"/>
                  </a:lnTo>
                  <a:lnTo>
                    <a:pt x="12185" y="4780"/>
                  </a:lnTo>
                  <a:lnTo>
                    <a:pt x="13154" y="4780"/>
                  </a:lnTo>
                  <a:lnTo>
                    <a:pt x="13292" y="6020"/>
                  </a:lnTo>
                  <a:lnTo>
                    <a:pt x="13569" y="6905"/>
                  </a:lnTo>
                  <a:lnTo>
                    <a:pt x="13985" y="7613"/>
                  </a:lnTo>
                  <a:lnTo>
                    <a:pt x="14538" y="7967"/>
                  </a:lnTo>
                  <a:lnTo>
                    <a:pt x="15785" y="8321"/>
                  </a:lnTo>
                  <a:lnTo>
                    <a:pt x="17308" y="8321"/>
                  </a:lnTo>
                  <a:lnTo>
                    <a:pt x="18969" y="8498"/>
                  </a:lnTo>
                  <a:lnTo>
                    <a:pt x="20354" y="8675"/>
                  </a:lnTo>
                  <a:lnTo>
                    <a:pt x="20769" y="9207"/>
                  </a:lnTo>
                  <a:lnTo>
                    <a:pt x="21185" y="9915"/>
                  </a:lnTo>
                  <a:lnTo>
                    <a:pt x="21462" y="10623"/>
                  </a:lnTo>
                  <a:lnTo>
                    <a:pt x="21600" y="11685"/>
                  </a:lnTo>
                  <a:lnTo>
                    <a:pt x="21462" y="13456"/>
                  </a:lnTo>
                  <a:lnTo>
                    <a:pt x="21185" y="15049"/>
                  </a:lnTo>
                  <a:lnTo>
                    <a:pt x="21185" y="17174"/>
                  </a:lnTo>
                  <a:lnTo>
                    <a:pt x="21323" y="18236"/>
                  </a:lnTo>
                  <a:lnTo>
                    <a:pt x="21600" y="19475"/>
                  </a:lnTo>
                  <a:lnTo>
                    <a:pt x="18554" y="20184"/>
                  </a:lnTo>
                  <a:lnTo>
                    <a:pt x="15508" y="20715"/>
                  </a:lnTo>
                  <a:lnTo>
                    <a:pt x="12738" y="21423"/>
                  </a:lnTo>
                  <a:lnTo>
                    <a:pt x="10246" y="21600"/>
                  </a:lnTo>
                  <a:lnTo>
                    <a:pt x="8169" y="21600"/>
                  </a:lnTo>
                  <a:lnTo>
                    <a:pt x="6646" y="21069"/>
                  </a:lnTo>
                  <a:lnTo>
                    <a:pt x="6092" y="20892"/>
                  </a:lnTo>
                  <a:lnTo>
                    <a:pt x="5677" y="20538"/>
                  </a:lnTo>
                  <a:lnTo>
                    <a:pt x="5400" y="20007"/>
                  </a:lnTo>
                  <a:lnTo>
                    <a:pt x="5262" y="1947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3" name="Freeform 46"/>
            <p:cNvSpPr/>
            <p:nvPr/>
          </p:nvSpPr>
          <p:spPr>
            <a:xfrm>
              <a:off x="3198611" y="433511"/>
              <a:ext cx="56630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10989" y="21600"/>
                  </a:lnTo>
                  <a:lnTo>
                    <a:pt x="7958" y="17621"/>
                  </a:lnTo>
                  <a:lnTo>
                    <a:pt x="4547" y="14211"/>
                  </a:lnTo>
                  <a:lnTo>
                    <a:pt x="2653" y="11368"/>
                  </a:lnTo>
                  <a:lnTo>
                    <a:pt x="1137" y="8526"/>
                  </a:lnTo>
                  <a:lnTo>
                    <a:pt x="379" y="4547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4" name="Freeform 47"/>
            <p:cNvSpPr/>
            <p:nvPr/>
          </p:nvSpPr>
          <p:spPr>
            <a:xfrm>
              <a:off x="3360689" y="289007"/>
              <a:ext cx="517480" cy="347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54" y="8713"/>
                  </a:moveTo>
                  <a:lnTo>
                    <a:pt x="15230" y="8713"/>
                  </a:lnTo>
                  <a:lnTo>
                    <a:pt x="15230" y="7563"/>
                  </a:lnTo>
                  <a:lnTo>
                    <a:pt x="14985" y="6716"/>
                  </a:lnTo>
                  <a:lnTo>
                    <a:pt x="14944" y="6595"/>
                  </a:lnTo>
                  <a:lnTo>
                    <a:pt x="15720" y="6595"/>
                  </a:lnTo>
                  <a:lnTo>
                    <a:pt x="16047" y="6655"/>
                  </a:lnTo>
                  <a:lnTo>
                    <a:pt x="16251" y="6716"/>
                  </a:lnTo>
                  <a:lnTo>
                    <a:pt x="16414" y="6897"/>
                  </a:lnTo>
                  <a:lnTo>
                    <a:pt x="16496" y="7079"/>
                  </a:lnTo>
                  <a:lnTo>
                    <a:pt x="16537" y="7684"/>
                  </a:lnTo>
                  <a:lnTo>
                    <a:pt x="16537" y="8471"/>
                  </a:lnTo>
                  <a:lnTo>
                    <a:pt x="16986" y="9197"/>
                  </a:lnTo>
                  <a:lnTo>
                    <a:pt x="17435" y="10104"/>
                  </a:lnTo>
                  <a:lnTo>
                    <a:pt x="17231" y="10830"/>
                  </a:lnTo>
                  <a:lnTo>
                    <a:pt x="16986" y="11556"/>
                  </a:lnTo>
                  <a:lnTo>
                    <a:pt x="17027" y="11677"/>
                  </a:lnTo>
                  <a:lnTo>
                    <a:pt x="17027" y="11798"/>
                  </a:lnTo>
                  <a:lnTo>
                    <a:pt x="17068" y="11859"/>
                  </a:lnTo>
                  <a:lnTo>
                    <a:pt x="17149" y="11919"/>
                  </a:lnTo>
                  <a:lnTo>
                    <a:pt x="17272" y="11919"/>
                  </a:lnTo>
                  <a:lnTo>
                    <a:pt x="17435" y="11859"/>
                  </a:lnTo>
                  <a:lnTo>
                    <a:pt x="17843" y="11677"/>
                  </a:lnTo>
                  <a:lnTo>
                    <a:pt x="18088" y="11556"/>
                  </a:lnTo>
                  <a:lnTo>
                    <a:pt x="18415" y="11556"/>
                  </a:lnTo>
                  <a:lnTo>
                    <a:pt x="18823" y="11677"/>
                  </a:lnTo>
                  <a:lnTo>
                    <a:pt x="19273" y="11859"/>
                  </a:lnTo>
                  <a:lnTo>
                    <a:pt x="19763" y="12161"/>
                  </a:lnTo>
                  <a:lnTo>
                    <a:pt x="20702" y="12585"/>
                  </a:lnTo>
                  <a:lnTo>
                    <a:pt x="21559" y="12887"/>
                  </a:lnTo>
                  <a:lnTo>
                    <a:pt x="21559" y="13371"/>
                  </a:lnTo>
                  <a:lnTo>
                    <a:pt x="21600" y="13855"/>
                  </a:lnTo>
                  <a:lnTo>
                    <a:pt x="21600" y="13976"/>
                  </a:lnTo>
                  <a:lnTo>
                    <a:pt x="21559" y="14097"/>
                  </a:lnTo>
                  <a:lnTo>
                    <a:pt x="21396" y="14339"/>
                  </a:lnTo>
                  <a:lnTo>
                    <a:pt x="21273" y="14582"/>
                  </a:lnTo>
                  <a:lnTo>
                    <a:pt x="21151" y="14703"/>
                  </a:lnTo>
                  <a:lnTo>
                    <a:pt x="20988" y="14824"/>
                  </a:lnTo>
                  <a:lnTo>
                    <a:pt x="20743" y="14884"/>
                  </a:lnTo>
                  <a:lnTo>
                    <a:pt x="20334" y="14945"/>
                  </a:lnTo>
                  <a:lnTo>
                    <a:pt x="19844" y="15005"/>
                  </a:lnTo>
                  <a:lnTo>
                    <a:pt x="19558" y="15066"/>
                  </a:lnTo>
                  <a:lnTo>
                    <a:pt x="19068" y="15429"/>
                  </a:lnTo>
                  <a:lnTo>
                    <a:pt x="18823" y="15671"/>
                  </a:lnTo>
                  <a:lnTo>
                    <a:pt x="18374" y="16215"/>
                  </a:lnTo>
                  <a:lnTo>
                    <a:pt x="17966" y="16760"/>
                  </a:lnTo>
                  <a:lnTo>
                    <a:pt x="17598" y="17365"/>
                  </a:lnTo>
                  <a:lnTo>
                    <a:pt x="17231" y="17849"/>
                  </a:lnTo>
                  <a:lnTo>
                    <a:pt x="17068" y="18030"/>
                  </a:lnTo>
                  <a:lnTo>
                    <a:pt x="16864" y="18151"/>
                  </a:lnTo>
                  <a:lnTo>
                    <a:pt x="16700" y="18272"/>
                  </a:lnTo>
                  <a:lnTo>
                    <a:pt x="16251" y="18272"/>
                  </a:lnTo>
                  <a:lnTo>
                    <a:pt x="16047" y="18151"/>
                  </a:lnTo>
                  <a:lnTo>
                    <a:pt x="15924" y="17970"/>
                  </a:lnTo>
                  <a:lnTo>
                    <a:pt x="15761" y="17667"/>
                  </a:lnTo>
                  <a:lnTo>
                    <a:pt x="15598" y="17062"/>
                  </a:lnTo>
                  <a:lnTo>
                    <a:pt x="15434" y="16215"/>
                  </a:lnTo>
                  <a:lnTo>
                    <a:pt x="15026" y="16881"/>
                  </a:lnTo>
                  <a:lnTo>
                    <a:pt x="14618" y="17849"/>
                  </a:lnTo>
                  <a:lnTo>
                    <a:pt x="15149" y="18877"/>
                  </a:lnTo>
                  <a:lnTo>
                    <a:pt x="15557" y="19724"/>
                  </a:lnTo>
                  <a:lnTo>
                    <a:pt x="14332" y="19724"/>
                  </a:lnTo>
                  <a:lnTo>
                    <a:pt x="14332" y="21116"/>
                  </a:lnTo>
                  <a:lnTo>
                    <a:pt x="14046" y="21176"/>
                  </a:lnTo>
                  <a:lnTo>
                    <a:pt x="13760" y="21055"/>
                  </a:lnTo>
                  <a:lnTo>
                    <a:pt x="13393" y="20813"/>
                  </a:lnTo>
                  <a:lnTo>
                    <a:pt x="13025" y="20511"/>
                  </a:lnTo>
                  <a:lnTo>
                    <a:pt x="12331" y="19845"/>
                  </a:lnTo>
                  <a:lnTo>
                    <a:pt x="11760" y="19240"/>
                  </a:lnTo>
                  <a:lnTo>
                    <a:pt x="11760" y="19906"/>
                  </a:lnTo>
                  <a:lnTo>
                    <a:pt x="11678" y="20390"/>
                  </a:lnTo>
                  <a:lnTo>
                    <a:pt x="11555" y="20813"/>
                  </a:lnTo>
                  <a:lnTo>
                    <a:pt x="11310" y="21116"/>
                  </a:lnTo>
                  <a:lnTo>
                    <a:pt x="11106" y="21358"/>
                  </a:lnTo>
                  <a:lnTo>
                    <a:pt x="10780" y="21479"/>
                  </a:lnTo>
                  <a:lnTo>
                    <a:pt x="10453" y="21539"/>
                  </a:lnTo>
                  <a:lnTo>
                    <a:pt x="10045" y="21600"/>
                  </a:lnTo>
                  <a:lnTo>
                    <a:pt x="9636" y="21539"/>
                  </a:lnTo>
                  <a:lnTo>
                    <a:pt x="9228" y="21539"/>
                  </a:lnTo>
                  <a:lnTo>
                    <a:pt x="8779" y="21418"/>
                  </a:lnTo>
                  <a:lnTo>
                    <a:pt x="8371" y="21297"/>
                  </a:lnTo>
                  <a:lnTo>
                    <a:pt x="8003" y="21055"/>
                  </a:lnTo>
                  <a:lnTo>
                    <a:pt x="7717" y="20692"/>
                  </a:lnTo>
                  <a:lnTo>
                    <a:pt x="7595" y="20511"/>
                  </a:lnTo>
                  <a:lnTo>
                    <a:pt x="7472" y="20269"/>
                  </a:lnTo>
                  <a:lnTo>
                    <a:pt x="7391" y="19966"/>
                  </a:lnTo>
                  <a:lnTo>
                    <a:pt x="7391" y="19724"/>
                  </a:lnTo>
                  <a:lnTo>
                    <a:pt x="7676" y="19664"/>
                  </a:lnTo>
                  <a:lnTo>
                    <a:pt x="7921" y="19543"/>
                  </a:lnTo>
                  <a:lnTo>
                    <a:pt x="8126" y="19361"/>
                  </a:lnTo>
                  <a:lnTo>
                    <a:pt x="8330" y="18998"/>
                  </a:lnTo>
                  <a:lnTo>
                    <a:pt x="7840" y="18998"/>
                  </a:lnTo>
                  <a:lnTo>
                    <a:pt x="7309" y="18877"/>
                  </a:lnTo>
                  <a:lnTo>
                    <a:pt x="6778" y="18635"/>
                  </a:lnTo>
                  <a:lnTo>
                    <a:pt x="6288" y="18333"/>
                  </a:lnTo>
                  <a:lnTo>
                    <a:pt x="6043" y="18151"/>
                  </a:lnTo>
                  <a:lnTo>
                    <a:pt x="5880" y="17970"/>
                  </a:lnTo>
                  <a:lnTo>
                    <a:pt x="5635" y="17788"/>
                  </a:lnTo>
                  <a:lnTo>
                    <a:pt x="5390" y="17304"/>
                  </a:lnTo>
                  <a:lnTo>
                    <a:pt x="5226" y="17062"/>
                  </a:lnTo>
                  <a:lnTo>
                    <a:pt x="5186" y="16699"/>
                  </a:lnTo>
                  <a:lnTo>
                    <a:pt x="5186" y="16276"/>
                  </a:lnTo>
                  <a:lnTo>
                    <a:pt x="5226" y="16155"/>
                  </a:lnTo>
                  <a:lnTo>
                    <a:pt x="5267" y="15973"/>
                  </a:lnTo>
                  <a:lnTo>
                    <a:pt x="5390" y="15792"/>
                  </a:lnTo>
                  <a:lnTo>
                    <a:pt x="5594" y="15610"/>
                  </a:lnTo>
                  <a:lnTo>
                    <a:pt x="5880" y="15429"/>
                  </a:lnTo>
                  <a:lnTo>
                    <a:pt x="6206" y="15187"/>
                  </a:lnTo>
                  <a:lnTo>
                    <a:pt x="6574" y="15066"/>
                  </a:lnTo>
                  <a:lnTo>
                    <a:pt x="7023" y="14945"/>
                  </a:lnTo>
                  <a:lnTo>
                    <a:pt x="7391" y="14884"/>
                  </a:lnTo>
                  <a:lnTo>
                    <a:pt x="9146" y="14642"/>
                  </a:lnTo>
                  <a:lnTo>
                    <a:pt x="10371" y="14339"/>
                  </a:lnTo>
                  <a:lnTo>
                    <a:pt x="9677" y="14097"/>
                  </a:lnTo>
                  <a:lnTo>
                    <a:pt x="9024" y="13916"/>
                  </a:lnTo>
                  <a:lnTo>
                    <a:pt x="8330" y="13674"/>
                  </a:lnTo>
                  <a:lnTo>
                    <a:pt x="7554" y="13613"/>
                  </a:lnTo>
                  <a:lnTo>
                    <a:pt x="7186" y="13613"/>
                  </a:lnTo>
                  <a:lnTo>
                    <a:pt x="6860" y="13795"/>
                  </a:lnTo>
                  <a:lnTo>
                    <a:pt x="6615" y="13855"/>
                  </a:lnTo>
                  <a:lnTo>
                    <a:pt x="6370" y="13976"/>
                  </a:lnTo>
                  <a:lnTo>
                    <a:pt x="6206" y="14097"/>
                  </a:lnTo>
                  <a:lnTo>
                    <a:pt x="6002" y="14218"/>
                  </a:lnTo>
                  <a:lnTo>
                    <a:pt x="5512" y="14339"/>
                  </a:lnTo>
                  <a:lnTo>
                    <a:pt x="5226" y="14279"/>
                  </a:lnTo>
                  <a:lnTo>
                    <a:pt x="5022" y="14218"/>
                  </a:lnTo>
                  <a:lnTo>
                    <a:pt x="4900" y="14097"/>
                  </a:lnTo>
                  <a:lnTo>
                    <a:pt x="4818" y="13916"/>
                  </a:lnTo>
                  <a:lnTo>
                    <a:pt x="4655" y="13492"/>
                  </a:lnTo>
                  <a:lnTo>
                    <a:pt x="4532" y="13190"/>
                  </a:lnTo>
                  <a:lnTo>
                    <a:pt x="4042" y="13432"/>
                  </a:lnTo>
                  <a:lnTo>
                    <a:pt x="3716" y="13674"/>
                  </a:lnTo>
                  <a:lnTo>
                    <a:pt x="3389" y="13855"/>
                  </a:lnTo>
                  <a:lnTo>
                    <a:pt x="2695" y="13855"/>
                  </a:lnTo>
                  <a:lnTo>
                    <a:pt x="2613" y="13795"/>
                  </a:lnTo>
                  <a:lnTo>
                    <a:pt x="2572" y="13613"/>
                  </a:lnTo>
                  <a:lnTo>
                    <a:pt x="2491" y="13371"/>
                  </a:lnTo>
                  <a:lnTo>
                    <a:pt x="2491" y="12887"/>
                  </a:lnTo>
                  <a:lnTo>
                    <a:pt x="2940" y="12645"/>
                  </a:lnTo>
                  <a:lnTo>
                    <a:pt x="3348" y="12403"/>
                  </a:lnTo>
                  <a:lnTo>
                    <a:pt x="3512" y="12282"/>
                  </a:lnTo>
                  <a:lnTo>
                    <a:pt x="3716" y="12040"/>
                  </a:lnTo>
                  <a:lnTo>
                    <a:pt x="3879" y="11798"/>
                  </a:lnTo>
                  <a:lnTo>
                    <a:pt x="4083" y="11556"/>
                  </a:lnTo>
                  <a:lnTo>
                    <a:pt x="3226" y="11496"/>
                  </a:lnTo>
                  <a:lnTo>
                    <a:pt x="2450" y="11435"/>
                  </a:lnTo>
                  <a:lnTo>
                    <a:pt x="2164" y="11375"/>
                  </a:lnTo>
                  <a:lnTo>
                    <a:pt x="1797" y="11254"/>
                  </a:lnTo>
                  <a:lnTo>
                    <a:pt x="1552" y="11133"/>
                  </a:lnTo>
                  <a:lnTo>
                    <a:pt x="1266" y="11012"/>
                  </a:lnTo>
                  <a:lnTo>
                    <a:pt x="776" y="10649"/>
                  </a:lnTo>
                  <a:lnTo>
                    <a:pt x="449" y="10044"/>
                  </a:lnTo>
                  <a:lnTo>
                    <a:pt x="245" y="9620"/>
                  </a:lnTo>
                  <a:lnTo>
                    <a:pt x="163" y="9257"/>
                  </a:lnTo>
                  <a:lnTo>
                    <a:pt x="41" y="8773"/>
                  </a:lnTo>
                  <a:lnTo>
                    <a:pt x="0" y="8229"/>
                  </a:lnTo>
                  <a:lnTo>
                    <a:pt x="1102" y="8229"/>
                  </a:lnTo>
                  <a:lnTo>
                    <a:pt x="1225" y="8410"/>
                  </a:lnTo>
                  <a:lnTo>
                    <a:pt x="1470" y="8592"/>
                  </a:lnTo>
                  <a:lnTo>
                    <a:pt x="1715" y="8713"/>
                  </a:lnTo>
                  <a:lnTo>
                    <a:pt x="2001" y="8834"/>
                  </a:lnTo>
                  <a:lnTo>
                    <a:pt x="2613" y="9136"/>
                  </a:lnTo>
                  <a:lnTo>
                    <a:pt x="3144" y="9197"/>
                  </a:lnTo>
                  <a:lnTo>
                    <a:pt x="3267" y="9136"/>
                  </a:lnTo>
                  <a:lnTo>
                    <a:pt x="3348" y="9076"/>
                  </a:lnTo>
                  <a:lnTo>
                    <a:pt x="3552" y="8773"/>
                  </a:lnTo>
                  <a:lnTo>
                    <a:pt x="3716" y="8592"/>
                  </a:lnTo>
                  <a:lnTo>
                    <a:pt x="3757" y="8471"/>
                  </a:lnTo>
                  <a:lnTo>
                    <a:pt x="2940" y="8047"/>
                  </a:lnTo>
                  <a:lnTo>
                    <a:pt x="2001" y="7563"/>
                  </a:lnTo>
                  <a:lnTo>
                    <a:pt x="1511" y="7261"/>
                  </a:lnTo>
                  <a:lnTo>
                    <a:pt x="1143" y="6897"/>
                  </a:lnTo>
                  <a:lnTo>
                    <a:pt x="980" y="6776"/>
                  </a:lnTo>
                  <a:lnTo>
                    <a:pt x="898" y="6595"/>
                  </a:lnTo>
                  <a:lnTo>
                    <a:pt x="776" y="6292"/>
                  </a:lnTo>
                  <a:lnTo>
                    <a:pt x="776" y="5687"/>
                  </a:lnTo>
                  <a:lnTo>
                    <a:pt x="898" y="5566"/>
                  </a:lnTo>
                  <a:lnTo>
                    <a:pt x="939" y="5445"/>
                  </a:lnTo>
                  <a:lnTo>
                    <a:pt x="1102" y="5324"/>
                  </a:lnTo>
                  <a:lnTo>
                    <a:pt x="1307" y="5203"/>
                  </a:lnTo>
                  <a:lnTo>
                    <a:pt x="2695" y="5203"/>
                  </a:lnTo>
                  <a:lnTo>
                    <a:pt x="2940" y="5324"/>
                  </a:lnTo>
                  <a:lnTo>
                    <a:pt x="3185" y="5385"/>
                  </a:lnTo>
                  <a:lnTo>
                    <a:pt x="3593" y="5627"/>
                  </a:lnTo>
                  <a:lnTo>
                    <a:pt x="3797" y="5808"/>
                  </a:lnTo>
                  <a:lnTo>
                    <a:pt x="4002" y="5869"/>
                  </a:lnTo>
                  <a:lnTo>
                    <a:pt x="4247" y="5929"/>
                  </a:lnTo>
                  <a:lnTo>
                    <a:pt x="4410" y="5869"/>
                  </a:lnTo>
                  <a:lnTo>
                    <a:pt x="4491" y="5808"/>
                  </a:lnTo>
                  <a:lnTo>
                    <a:pt x="4614" y="5627"/>
                  </a:lnTo>
                  <a:lnTo>
                    <a:pt x="4655" y="5445"/>
                  </a:lnTo>
                  <a:lnTo>
                    <a:pt x="4859" y="5143"/>
                  </a:lnTo>
                  <a:lnTo>
                    <a:pt x="5022" y="4719"/>
                  </a:lnTo>
                  <a:lnTo>
                    <a:pt x="4696" y="4598"/>
                  </a:lnTo>
                  <a:lnTo>
                    <a:pt x="4451" y="4538"/>
                  </a:lnTo>
                  <a:lnTo>
                    <a:pt x="3879" y="4538"/>
                  </a:lnTo>
                  <a:lnTo>
                    <a:pt x="3389" y="4659"/>
                  </a:lnTo>
                  <a:lnTo>
                    <a:pt x="2981" y="4719"/>
                  </a:lnTo>
                  <a:lnTo>
                    <a:pt x="2205" y="3086"/>
                  </a:lnTo>
                  <a:lnTo>
                    <a:pt x="2777" y="2602"/>
                  </a:lnTo>
                  <a:lnTo>
                    <a:pt x="3348" y="2239"/>
                  </a:lnTo>
                  <a:lnTo>
                    <a:pt x="3593" y="2118"/>
                  </a:lnTo>
                  <a:lnTo>
                    <a:pt x="3961" y="2118"/>
                  </a:lnTo>
                  <a:lnTo>
                    <a:pt x="4328" y="2057"/>
                  </a:lnTo>
                  <a:lnTo>
                    <a:pt x="4696" y="2118"/>
                  </a:lnTo>
                  <a:lnTo>
                    <a:pt x="5961" y="2118"/>
                  </a:lnTo>
                  <a:lnTo>
                    <a:pt x="4614" y="1452"/>
                  </a:lnTo>
                  <a:lnTo>
                    <a:pt x="4369" y="1210"/>
                  </a:lnTo>
                  <a:lnTo>
                    <a:pt x="4124" y="847"/>
                  </a:lnTo>
                  <a:lnTo>
                    <a:pt x="3961" y="484"/>
                  </a:lnTo>
                  <a:lnTo>
                    <a:pt x="3920" y="303"/>
                  </a:lnTo>
                  <a:lnTo>
                    <a:pt x="3920" y="0"/>
                  </a:lnTo>
                  <a:lnTo>
                    <a:pt x="5145" y="242"/>
                  </a:lnTo>
                  <a:lnTo>
                    <a:pt x="6288" y="424"/>
                  </a:lnTo>
                  <a:lnTo>
                    <a:pt x="6819" y="605"/>
                  </a:lnTo>
                  <a:lnTo>
                    <a:pt x="7350" y="726"/>
                  </a:lnTo>
                  <a:lnTo>
                    <a:pt x="8330" y="1210"/>
                  </a:lnTo>
                  <a:lnTo>
                    <a:pt x="8534" y="1392"/>
                  </a:lnTo>
                  <a:lnTo>
                    <a:pt x="8738" y="1634"/>
                  </a:lnTo>
                  <a:lnTo>
                    <a:pt x="8901" y="1936"/>
                  </a:lnTo>
                  <a:lnTo>
                    <a:pt x="9024" y="2178"/>
                  </a:lnTo>
                  <a:lnTo>
                    <a:pt x="9310" y="2844"/>
                  </a:lnTo>
                  <a:lnTo>
                    <a:pt x="9473" y="3509"/>
                  </a:lnTo>
                  <a:lnTo>
                    <a:pt x="9677" y="4235"/>
                  </a:lnTo>
                  <a:lnTo>
                    <a:pt x="9922" y="4780"/>
                  </a:lnTo>
                  <a:lnTo>
                    <a:pt x="10004" y="5082"/>
                  </a:lnTo>
                  <a:lnTo>
                    <a:pt x="10167" y="5324"/>
                  </a:lnTo>
                  <a:lnTo>
                    <a:pt x="10371" y="5506"/>
                  </a:lnTo>
                  <a:lnTo>
                    <a:pt x="10535" y="5627"/>
                  </a:lnTo>
                  <a:lnTo>
                    <a:pt x="10902" y="5869"/>
                  </a:lnTo>
                  <a:lnTo>
                    <a:pt x="11188" y="5929"/>
                  </a:lnTo>
                  <a:lnTo>
                    <a:pt x="11555" y="5869"/>
                  </a:lnTo>
                  <a:lnTo>
                    <a:pt x="11841" y="5808"/>
                  </a:lnTo>
                  <a:lnTo>
                    <a:pt x="12209" y="5687"/>
                  </a:lnTo>
                  <a:lnTo>
                    <a:pt x="12535" y="5627"/>
                  </a:lnTo>
                  <a:lnTo>
                    <a:pt x="12862" y="5687"/>
                  </a:lnTo>
                  <a:lnTo>
                    <a:pt x="13229" y="5929"/>
                  </a:lnTo>
                  <a:lnTo>
                    <a:pt x="13515" y="6171"/>
                  </a:lnTo>
                  <a:lnTo>
                    <a:pt x="13801" y="6474"/>
                  </a:lnTo>
                  <a:lnTo>
                    <a:pt x="13924" y="6837"/>
                  </a:lnTo>
                  <a:lnTo>
                    <a:pt x="14005" y="7200"/>
                  </a:lnTo>
                  <a:lnTo>
                    <a:pt x="14046" y="7624"/>
                  </a:lnTo>
                  <a:lnTo>
                    <a:pt x="14128" y="7926"/>
                  </a:lnTo>
                  <a:lnTo>
                    <a:pt x="14291" y="8350"/>
                  </a:lnTo>
                  <a:lnTo>
                    <a:pt x="14454" y="871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5" name="Freeform 48"/>
            <p:cNvSpPr/>
            <p:nvPr/>
          </p:nvSpPr>
          <p:spPr>
            <a:xfrm>
              <a:off x="3780532" y="1737950"/>
              <a:ext cx="331969" cy="21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2" y="14800"/>
                  </a:moveTo>
                  <a:lnTo>
                    <a:pt x="1975" y="14300"/>
                  </a:lnTo>
                  <a:lnTo>
                    <a:pt x="2294" y="13800"/>
                  </a:lnTo>
                  <a:lnTo>
                    <a:pt x="2421" y="13500"/>
                  </a:lnTo>
                  <a:lnTo>
                    <a:pt x="2612" y="13300"/>
                  </a:lnTo>
                  <a:lnTo>
                    <a:pt x="2676" y="12800"/>
                  </a:lnTo>
                  <a:lnTo>
                    <a:pt x="2676" y="9000"/>
                  </a:lnTo>
                  <a:lnTo>
                    <a:pt x="2804" y="7400"/>
                  </a:lnTo>
                  <a:lnTo>
                    <a:pt x="2995" y="5800"/>
                  </a:lnTo>
                  <a:lnTo>
                    <a:pt x="3250" y="4200"/>
                  </a:lnTo>
                  <a:lnTo>
                    <a:pt x="3504" y="3400"/>
                  </a:lnTo>
                  <a:lnTo>
                    <a:pt x="3696" y="2700"/>
                  </a:lnTo>
                  <a:lnTo>
                    <a:pt x="3950" y="2000"/>
                  </a:lnTo>
                  <a:lnTo>
                    <a:pt x="4651" y="900"/>
                  </a:lnTo>
                  <a:lnTo>
                    <a:pt x="5543" y="100"/>
                  </a:lnTo>
                  <a:lnTo>
                    <a:pt x="6053" y="0"/>
                  </a:lnTo>
                  <a:lnTo>
                    <a:pt x="6563" y="1600"/>
                  </a:lnTo>
                  <a:lnTo>
                    <a:pt x="7009" y="2700"/>
                  </a:lnTo>
                  <a:lnTo>
                    <a:pt x="7391" y="3600"/>
                  </a:lnTo>
                  <a:lnTo>
                    <a:pt x="7773" y="4800"/>
                  </a:lnTo>
                  <a:lnTo>
                    <a:pt x="8219" y="4000"/>
                  </a:lnTo>
                  <a:lnTo>
                    <a:pt x="8729" y="3300"/>
                  </a:lnTo>
                  <a:lnTo>
                    <a:pt x="9112" y="4100"/>
                  </a:lnTo>
                  <a:lnTo>
                    <a:pt x="9621" y="4800"/>
                  </a:lnTo>
                  <a:lnTo>
                    <a:pt x="10067" y="5300"/>
                  </a:lnTo>
                  <a:lnTo>
                    <a:pt x="10577" y="5800"/>
                  </a:lnTo>
                  <a:lnTo>
                    <a:pt x="11533" y="6500"/>
                  </a:lnTo>
                  <a:lnTo>
                    <a:pt x="12552" y="6900"/>
                  </a:lnTo>
                  <a:lnTo>
                    <a:pt x="13572" y="7400"/>
                  </a:lnTo>
                  <a:lnTo>
                    <a:pt x="14527" y="8000"/>
                  </a:lnTo>
                  <a:lnTo>
                    <a:pt x="15037" y="8400"/>
                  </a:lnTo>
                  <a:lnTo>
                    <a:pt x="15483" y="9000"/>
                  </a:lnTo>
                  <a:lnTo>
                    <a:pt x="15865" y="9500"/>
                  </a:lnTo>
                  <a:lnTo>
                    <a:pt x="16248" y="10200"/>
                  </a:lnTo>
                  <a:lnTo>
                    <a:pt x="16630" y="11900"/>
                  </a:lnTo>
                  <a:lnTo>
                    <a:pt x="16949" y="13300"/>
                  </a:lnTo>
                  <a:lnTo>
                    <a:pt x="17650" y="13800"/>
                  </a:lnTo>
                  <a:lnTo>
                    <a:pt x="18287" y="14300"/>
                  </a:lnTo>
                  <a:lnTo>
                    <a:pt x="18924" y="14600"/>
                  </a:lnTo>
                  <a:lnTo>
                    <a:pt x="19561" y="14800"/>
                  </a:lnTo>
                  <a:lnTo>
                    <a:pt x="20135" y="15000"/>
                  </a:lnTo>
                  <a:lnTo>
                    <a:pt x="20708" y="15300"/>
                  </a:lnTo>
                  <a:lnTo>
                    <a:pt x="20963" y="15400"/>
                  </a:lnTo>
                  <a:lnTo>
                    <a:pt x="21154" y="15800"/>
                  </a:lnTo>
                  <a:lnTo>
                    <a:pt x="21345" y="16000"/>
                  </a:lnTo>
                  <a:lnTo>
                    <a:pt x="21600" y="16300"/>
                  </a:lnTo>
                  <a:lnTo>
                    <a:pt x="20708" y="17100"/>
                  </a:lnTo>
                  <a:lnTo>
                    <a:pt x="19880" y="17700"/>
                  </a:lnTo>
                  <a:lnTo>
                    <a:pt x="19434" y="17900"/>
                  </a:lnTo>
                  <a:lnTo>
                    <a:pt x="19051" y="18000"/>
                  </a:lnTo>
                  <a:lnTo>
                    <a:pt x="18605" y="18100"/>
                  </a:lnTo>
                  <a:lnTo>
                    <a:pt x="18223" y="18300"/>
                  </a:lnTo>
                  <a:lnTo>
                    <a:pt x="15228" y="18300"/>
                  </a:lnTo>
                  <a:lnTo>
                    <a:pt x="14782" y="17600"/>
                  </a:lnTo>
                  <a:lnTo>
                    <a:pt x="13444" y="16300"/>
                  </a:lnTo>
                  <a:lnTo>
                    <a:pt x="12106" y="14800"/>
                  </a:lnTo>
                  <a:lnTo>
                    <a:pt x="11214" y="14000"/>
                  </a:lnTo>
                  <a:lnTo>
                    <a:pt x="11150" y="14700"/>
                  </a:lnTo>
                  <a:lnTo>
                    <a:pt x="10768" y="16100"/>
                  </a:lnTo>
                  <a:lnTo>
                    <a:pt x="10577" y="16700"/>
                  </a:lnTo>
                  <a:lnTo>
                    <a:pt x="10322" y="17400"/>
                  </a:lnTo>
                  <a:lnTo>
                    <a:pt x="9940" y="17900"/>
                  </a:lnTo>
                  <a:lnTo>
                    <a:pt x="9558" y="18500"/>
                  </a:lnTo>
                  <a:lnTo>
                    <a:pt x="9112" y="18900"/>
                  </a:lnTo>
                  <a:lnTo>
                    <a:pt x="8729" y="19300"/>
                  </a:lnTo>
                  <a:lnTo>
                    <a:pt x="8283" y="19700"/>
                  </a:lnTo>
                  <a:lnTo>
                    <a:pt x="7901" y="20000"/>
                  </a:lnTo>
                  <a:lnTo>
                    <a:pt x="7455" y="20200"/>
                  </a:lnTo>
                  <a:lnTo>
                    <a:pt x="7073" y="20300"/>
                  </a:lnTo>
                  <a:lnTo>
                    <a:pt x="6372" y="20300"/>
                  </a:lnTo>
                  <a:lnTo>
                    <a:pt x="6053" y="20100"/>
                  </a:lnTo>
                  <a:lnTo>
                    <a:pt x="5862" y="20600"/>
                  </a:lnTo>
                  <a:lnTo>
                    <a:pt x="5735" y="21200"/>
                  </a:lnTo>
                  <a:lnTo>
                    <a:pt x="5671" y="21400"/>
                  </a:lnTo>
                  <a:lnTo>
                    <a:pt x="5607" y="21500"/>
                  </a:lnTo>
                  <a:lnTo>
                    <a:pt x="5480" y="21600"/>
                  </a:lnTo>
                  <a:lnTo>
                    <a:pt x="4842" y="21600"/>
                  </a:lnTo>
                  <a:lnTo>
                    <a:pt x="4588" y="21300"/>
                  </a:lnTo>
                  <a:lnTo>
                    <a:pt x="4396" y="21000"/>
                  </a:lnTo>
                  <a:lnTo>
                    <a:pt x="4333" y="20500"/>
                  </a:lnTo>
                  <a:lnTo>
                    <a:pt x="4396" y="19400"/>
                  </a:lnTo>
                  <a:lnTo>
                    <a:pt x="4588" y="18300"/>
                  </a:lnTo>
                  <a:lnTo>
                    <a:pt x="3950" y="18000"/>
                  </a:lnTo>
                  <a:lnTo>
                    <a:pt x="3250" y="17900"/>
                  </a:lnTo>
                  <a:lnTo>
                    <a:pt x="1912" y="17900"/>
                  </a:lnTo>
                  <a:lnTo>
                    <a:pt x="828" y="18100"/>
                  </a:lnTo>
                  <a:lnTo>
                    <a:pt x="0" y="18300"/>
                  </a:lnTo>
                  <a:lnTo>
                    <a:pt x="64" y="17300"/>
                  </a:lnTo>
                  <a:lnTo>
                    <a:pt x="191" y="16500"/>
                  </a:lnTo>
                  <a:lnTo>
                    <a:pt x="382" y="16000"/>
                  </a:lnTo>
                  <a:lnTo>
                    <a:pt x="637" y="15700"/>
                  </a:lnTo>
                  <a:lnTo>
                    <a:pt x="1147" y="15200"/>
                  </a:lnTo>
                  <a:lnTo>
                    <a:pt x="1402" y="148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6" name="Freeform 49"/>
            <p:cNvSpPr/>
            <p:nvPr/>
          </p:nvSpPr>
          <p:spPr>
            <a:xfrm>
              <a:off x="4255050" y="1548534"/>
              <a:ext cx="105450" cy="82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86"/>
                  </a:moveTo>
                  <a:lnTo>
                    <a:pt x="21204" y="14143"/>
                  </a:lnTo>
                  <a:lnTo>
                    <a:pt x="20807" y="14914"/>
                  </a:lnTo>
                  <a:lnTo>
                    <a:pt x="20213" y="16200"/>
                  </a:lnTo>
                  <a:lnTo>
                    <a:pt x="18628" y="17743"/>
                  </a:lnTo>
                  <a:lnTo>
                    <a:pt x="16844" y="19286"/>
                  </a:lnTo>
                  <a:lnTo>
                    <a:pt x="14664" y="20314"/>
                  </a:lnTo>
                  <a:lnTo>
                    <a:pt x="12484" y="21086"/>
                  </a:lnTo>
                  <a:lnTo>
                    <a:pt x="10503" y="21600"/>
                  </a:lnTo>
                  <a:lnTo>
                    <a:pt x="8917" y="21600"/>
                  </a:lnTo>
                  <a:lnTo>
                    <a:pt x="6936" y="21343"/>
                  </a:lnTo>
                  <a:lnTo>
                    <a:pt x="5152" y="20829"/>
                  </a:lnTo>
                  <a:lnTo>
                    <a:pt x="3765" y="20057"/>
                  </a:lnTo>
                  <a:lnTo>
                    <a:pt x="2378" y="18771"/>
                  </a:lnTo>
                  <a:lnTo>
                    <a:pt x="1387" y="17229"/>
                  </a:lnTo>
                  <a:lnTo>
                    <a:pt x="793" y="15686"/>
                  </a:lnTo>
                  <a:lnTo>
                    <a:pt x="198" y="13886"/>
                  </a:lnTo>
                  <a:lnTo>
                    <a:pt x="0" y="12086"/>
                  </a:lnTo>
                  <a:lnTo>
                    <a:pt x="0" y="10543"/>
                  </a:lnTo>
                  <a:lnTo>
                    <a:pt x="198" y="9257"/>
                  </a:lnTo>
                  <a:lnTo>
                    <a:pt x="793" y="7714"/>
                  </a:lnTo>
                  <a:lnTo>
                    <a:pt x="991" y="6429"/>
                  </a:lnTo>
                  <a:lnTo>
                    <a:pt x="1585" y="5400"/>
                  </a:lnTo>
                  <a:lnTo>
                    <a:pt x="1982" y="4371"/>
                  </a:lnTo>
                  <a:lnTo>
                    <a:pt x="2576" y="3343"/>
                  </a:lnTo>
                  <a:lnTo>
                    <a:pt x="3567" y="2829"/>
                  </a:lnTo>
                  <a:lnTo>
                    <a:pt x="4954" y="1286"/>
                  </a:lnTo>
                  <a:lnTo>
                    <a:pt x="6936" y="514"/>
                  </a:lnTo>
                  <a:lnTo>
                    <a:pt x="8917" y="257"/>
                  </a:lnTo>
                  <a:lnTo>
                    <a:pt x="10701" y="0"/>
                  </a:lnTo>
                  <a:lnTo>
                    <a:pt x="12881" y="514"/>
                  </a:lnTo>
                  <a:lnTo>
                    <a:pt x="14862" y="1029"/>
                  </a:lnTo>
                  <a:lnTo>
                    <a:pt x="16448" y="2314"/>
                  </a:lnTo>
                  <a:lnTo>
                    <a:pt x="18231" y="3600"/>
                  </a:lnTo>
                  <a:lnTo>
                    <a:pt x="19618" y="5400"/>
                  </a:lnTo>
                  <a:lnTo>
                    <a:pt x="20609" y="7200"/>
                  </a:lnTo>
                  <a:lnTo>
                    <a:pt x="21006" y="8486"/>
                  </a:lnTo>
                  <a:lnTo>
                    <a:pt x="21204" y="9514"/>
                  </a:lnTo>
                  <a:lnTo>
                    <a:pt x="21600" y="12086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7" name="Freeform 50"/>
            <p:cNvSpPr/>
            <p:nvPr/>
          </p:nvSpPr>
          <p:spPr>
            <a:xfrm>
              <a:off x="3946515" y="1960564"/>
              <a:ext cx="85922" cy="66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08" y="645"/>
                  </a:moveTo>
                  <a:lnTo>
                    <a:pt x="14804" y="0"/>
                  </a:lnTo>
                  <a:lnTo>
                    <a:pt x="16989" y="322"/>
                  </a:lnTo>
                  <a:lnTo>
                    <a:pt x="18930" y="967"/>
                  </a:lnTo>
                  <a:lnTo>
                    <a:pt x="21600" y="3224"/>
                  </a:lnTo>
                  <a:lnTo>
                    <a:pt x="19658" y="5481"/>
                  </a:lnTo>
                  <a:lnTo>
                    <a:pt x="17231" y="8382"/>
                  </a:lnTo>
                  <a:lnTo>
                    <a:pt x="14804" y="11606"/>
                  </a:lnTo>
                  <a:lnTo>
                    <a:pt x="11892" y="14185"/>
                  </a:lnTo>
                  <a:lnTo>
                    <a:pt x="8737" y="16764"/>
                  </a:lnTo>
                  <a:lnTo>
                    <a:pt x="2912" y="20633"/>
                  </a:lnTo>
                  <a:lnTo>
                    <a:pt x="0" y="21600"/>
                  </a:lnTo>
                  <a:lnTo>
                    <a:pt x="0" y="14185"/>
                  </a:lnTo>
                  <a:lnTo>
                    <a:pt x="3155" y="9994"/>
                  </a:lnTo>
                  <a:lnTo>
                    <a:pt x="6067" y="6770"/>
                  </a:lnTo>
                  <a:lnTo>
                    <a:pt x="7281" y="4836"/>
                  </a:lnTo>
                  <a:lnTo>
                    <a:pt x="8494" y="3546"/>
                  </a:lnTo>
                  <a:lnTo>
                    <a:pt x="9222" y="1934"/>
                  </a:lnTo>
                  <a:lnTo>
                    <a:pt x="9708" y="64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8" name="Freeform 51"/>
            <p:cNvSpPr/>
            <p:nvPr/>
          </p:nvSpPr>
          <p:spPr>
            <a:xfrm>
              <a:off x="4083208" y="1064251"/>
              <a:ext cx="220661" cy="9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93" y="21600"/>
                  </a:moveTo>
                  <a:lnTo>
                    <a:pt x="6946" y="21600"/>
                  </a:lnTo>
                  <a:lnTo>
                    <a:pt x="5900" y="21375"/>
                  </a:lnTo>
                  <a:lnTo>
                    <a:pt x="4853" y="20700"/>
                  </a:lnTo>
                  <a:lnTo>
                    <a:pt x="4187" y="20025"/>
                  </a:lnTo>
                  <a:lnTo>
                    <a:pt x="3806" y="19575"/>
                  </a:lnTo>
                  <a:lnTo>
                    <a:pt x="3521" y="19125"/>
                  </a:lnTo>
                  <a:lnTo>
                    <a:pt x="3330" y="18450"/>
                  </a:lnTo>
                  <a:lnTo>
                    <a:pt x="3140" y="17550"/>
                  </a:lnTo>
                  <a:lnTo>
                    <a:pt x="3045" y="16875"/>
                  </a:lnTo>
                  <a:lnTo>
                    <a:pt x="3045" y="15975"/>
                  </a:lnTo>
                  <a:lnTo>
                    <a:pt x="3140" y="14850"/>
                  </a:lnTo>
                  <a:lnTo>
                    <a:pt x="3235" y="13950"/>
                  </a:lnTo>
                  <a:lnTo>
                    <a:pt x="2189" y="11925"/>
                  </a:lnTo>
                  <a:lnTo>
                    <a:pt x="1047" y="10350"/>
                  </a:lnTo>
                  <a:lnTo>
                    <a:pt x="666" y="9450"/>
                  </a:lnTo>
                  <a:lnTo>
                    <a:pt x="381" y="8100"/>
                  </a:lnTo>
                  <a:lnTo>
                    <a:pt x="95" y="6975"/>
                  </a:lnTo>
                  <a:lnTo>
                    <a:pt x="0" y="5400"/>
                  </a:lnTo>
                  <a:lnTo>
                    <a:pt x="95" y="4275"/>
                  </a:lnTo>
                  <a:lnTo>
                    <a:pt x="285" y="2925"/>
                  </a:lnTo>
                  <a:lnTo>
                    <a:pt x="571" y="2250"/>
                  </a:lnTo>
                  <a:lnTo>
                    <a:pt x="1332" y="900"/>
                  </a:lnTo>
                  <a:lnTo>
                    <a:pt x="1903" y="675"/>
                  </a:lnTo>
                  <a:lnTo>
                    <a:pt x="2379" y="450"/>
                  </a:lnTo>
                  <a:lnTo>
                    <a:pt x="2950" y="0"/>
                  </a:lnTo>
                  <a:lnTo>
                    <a:pt x="4187" y="450"/>
                  </a:lnTo>
                  <a:lnTo>
                    <a:pt x="5138" y="675"/>
                  </a:lnTo>
                  <a:lnTo>
                    <a:pt x="7041" y="1575"/>
                  </a:lnTo>
                  <a:lnTo>
                    <a:pt x="7803" y="2025"/>
                  </a:lnTo>
                  <a:lnTo>
                    <a:pt x="8754" y="2250"/>
                  </a:lnTo>
                  <a:lnTo>
                    <a:pt x="9706" y="2700"/>
                  </a:lnTo>
                  <a:lnTo>
                    <a:pt x="11609" y="2700"/>
                  </a:lnTo>
                  <a:lnTo>
                    <a:pt x="12370" y="3375"/>
                  </a:lnTo>
                  <a:lnTo>
                    <a:pt x="13226" y="3600"/>
                  </a:lnTo>
                  <a:lnTo>
                    <a:pt x="13893" y="4275"/>
                  </a:lnTo>
                  <a:lnTo>
                    <a:pt x="15320" y="5625"/>
                  </a:lnTo>
                  <a:lnTo>
                    <a:pt x="16747" y="7425"/>
                  </a:lnTo>
                  <a:lnTo>
                    <a:pt x="19316" y="11475"/>
                  </a:lnTo>
                  <a:lnTo>
                    <a:pt x="21600" y="14625"/>
                  </a:lnTo>
                  <a:lnTo>
                    <a:pt x="21410" y="15975"/>
                  </a:lnTo>
                  <a:lnTo>
                    <a:pt x="21219" y="17100"/>
                  </a:lnTo>
                  <a:lnTo>
                    <a:pt x="20934" y="18225"/>
                  </a:lnTo>
                  <a:lnTo>
                    <a:pt x="20553" y="19125"/>
                  </a:lnTo>
                  <a:lnTo>
                    <a:pt x="20173" y="19800"/>
                  </a:lnTo>
                  <a:lnTo>
                    <a:pt x="19792" y="20250"/>
                  </a:lnTo>
                  <a:lnTo>
                    <a:pt x="19221" y="20475"/>
                  </a:lnTo>
                  <a:lnTo>
                    <a:pt x="18745" y="20700"/>
                  </a:lnTo>
                  <a:lnTo>
                    <a:pt x="17984" y="20475"/>
                  </a:lnTo>
                  <a:lnTo>
                    <a:pt x="17413" y="20250"/>
                  </a:lnTo>
                  <a:lnTo>
                    <a:pt x="16747" y="19800"/>
                  </a:lnTo>
                  <a:lnTo>
                    <a:pt x="16271" y="19575"/>
                  </a:lnTo>
                  <a:lnTo>
                    <a:pt x="15796" y="19125"/>
                  </a:lnTo>
                  <a:lnTo>
                    <a:pt x="15225" y="18675"/>
                  </a:lnTo>
                  <a:lnTo>
                    <a:pt x="14749" y="18450"/>
                  </a:lnTo>
                  <a:lnTo>
                    <a:pt x="14083" y="18225"/>
                  </a:lnTo>
                  <a:lnTo>
                    <a:pt x="12751" y="18675"/>
                  </a:lnTo>
                  <a:lnTo>
                    <a:pt x="12085" y="19350"/>
                  </a:lnTo>
                  <a:lnTo>
                    <a:pt x="11419" y="19800"/>
                  </a:lnTo>
                  <a:lnTo>
                    <a:pt x="10752" y="20475"/>
                  </a:lnTo>
                  <a:lnTo>
                    <a:pt x="9896" y="21150"/>
                  </a:lnTo>
                  <a:lnTo>
                    <a:pt x="8944" y="21600"/>
                  </a:lnTo>
                  <a:lnTo>
                    <a:pt x="799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89" name="Freeform 52"/>
            <p:cNvSpPr/>
            <p:nvPr/>
          </p:nvSpPr>
          <p:spPr>
            <a:xfrm>
              <a:off x="4102735" y="2007430"/>
              <a:ext cx="48819" cy="4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612"/>
                  </a:moveTo>
                  <a:lnTo>
                    <a:pt x="19059" y="10580"/>
                  </a:lnTo>
                  <a:lnTo>
                    <a:pt x="16941" y="15869"/>
                  </a:lnTo>
                  <a:lnTo>
                    <a:pt x="15671" y="18514"/>
                  </a:lnTo>
                  <a:lnTo>
                    <a:pt x="13553" y="19837"/>
                  </a:lnTo>
                  <a:lnTo>
                    <a:pt x="11859" y="21159"/>
                  </a:lnTo>
                  <a:lnTo>
                    <a:pt x="8894" y="21600"/>
                  </a:lnTo>
                  <a:lnTo>
                    <a:pt x="0" y="11461"/>
                  </a:lnTo>
                  <a:lnTo>
                    <a:pt x="0" y="8816"/>
                  </a:lnTo>
                  <a:lnTo>
                    <a:pt x="424" y="7053"/>
                  </a:lnTo>
                  <a:lnTo>
                    <a:pt x="1271" y="4849"/>
                  </a:lnTo>
                  <a:lnTo>
                    <a:pt x="2118" y="3527"/>
                  </a:lnTo>
                  <a:lnTo>
                    <a:pt x="3812" y="2204"/>
                  </a:lnTo>
                  <a:lnTo>
                    <a:pt x="5082" y="1322"/>
                  </a:lnTo>
                  <a:lnTo>
                    <a:pt x="6776" y="441"/>
                  </a:lnTo>
                  <a:lnTo>
                    <a:pt x="8047" y="0"/>
                  </a:lnTo>
                  <a:lnTo>
                    <a:pt x="11859" y="0"/>
                  </a:lnTo>
                  <a:lnTo>
                    <a:pt x="13553" y="441"/>
                  </a:lnTo>
                  <a:lnTo>
                    <a:pt x="15671" y="882"/>
                  </a:lnTo>
                  <a:lnTo>
                    <a:pt x="16941" y="1763"/>
                  </a:lnTo>
                  <a:lnTo>
                    <a:pt x="18635" y="3086"/>
                  </a:lnTo>
                  <a:lnTo>
                    <a:pt x="19906" y="4408"/>
                  </a:lnTo>
                  <a:lnTo>
                    <a:pt x="21600" y="661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0" name="Freeform 53"/>
            <p:cNvSpPr/>
            <p:nvPr/>
          </p:nvSpPr>
          <p:spPr>
            <a:xfrm>
              <a:off x="4376121" y="1554392"/>
              <a:ext cx="52725" cy="29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00" y="21600"/>
                  </a:moveTo>
                  <a:lnTo>
                    <a:pt x="4400" y="20880"/>
                  </a:lnTo>
                  <a:lnTo>
                    <a:pt x="2000" y="19440"/>
                  </a:lnTo>
                  <a:lnTo>
                    <a:pt x="1200" y="17280"/>
                  </a:lnTo>
                  <a:lnTo>
                    <a:pt x="400" y="15840"/>
                  </a:lnTo>
                  <a:lnTo>
                    <a:pt x="400" y="13680"/>
                  </a:lnTo>
                  <a:lnTo>
                    <a:pt x="0" y="10800"/>
                  </a:lnTo>
                  <a:lnTo>
                    <a:pt x="7600" y="0"/>
                  </a:lnTo>
                  <a:lnTo>
                    <a:pt x="9600" y="720"/>
                  </a:lnTo>
                  <a:lnTo>
                    <a:pt x="12400" y="2160"/>
                  </a:lnTo>
                  <a:lnTo>
                    <a:pt x="14400" y="4320"/>
                  </a:lnTo>
                  <a:lnTo>
                    <a:pt x="16400" y="7200"/>
                  </a:lnTo>
                  <a:lnTo>
                    <a:pt x="19600" y="13680"/>
                  </a:lnTo>
                  <a:lnTo>
                    <a:pt x="21600" y="19440"/>
                  </a:lnTo>
                  <a:lnTo>
                    <a:pt x="16800" y="20880"/>
                  </a:lnTo>
                  <a:lnTo>
                    <a:pt x="14000" y="21600"/>
                  </a:lnTo>
                  <a:lnTo>
                    <a:pt x="760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1" name="Freeform 54"/>
            <p:cNvSpPr/>
            <p:nvPr/>
          </p:nvSpPr>
          <p:spPr>
            <a:xfrm>
              <a:off x="4153506" y="1458707"/>
              <a:ext cx="44914" cy="3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48" y="21600"/>
                  </a:moveTo>
                  <a:lnTo>
                    <a:pt x="939" y="21600"/>
                  </a:lnTo>
                  <a:lnTo>
                    <a:pt x="0" y="21016"/>
                  </a:lnTo>
                  <a:lnTo>
                    <a:pt x="0" y="18097"/>
                  </a:lnTo>
                  <a:lnTo>
                    <a:pt x="1878" y="15178"/>
                  </a:lnTo>
                  <a:lnTo>
                    <a:pt x="5165" y="10508"/>
                  </a:lnTo>
                  <a:lnTo>
                    <a:pt x="8922" y="7005"/>
                  </a:lnTo>
                  <a:lnTo>
                    <a:pt x="13148" y="2919"/>
                  </a:lnTo>
                  <a:lnTo>
                    <a:pt x="17843" y="584"/>
                  </a:lnTo>
                  <a:lnTo>
                    <a:pt x="19722" y="0"/>
                  </a:lnTo>
                  <a:lnTo>
                    <a:pt x="21600" y="0"/>
                  </a:lnTo>
                  <a:lnTo>
                    <a:pt x="20661" y="4670"/>
                  </a:lnTo>
                  <a:lnTo>
                    <a:pt x="19252" y="8757"/>
                  </a:lnTo>
                  <a:lnTo>
                    <a:pt x="16904" y="12843"/>
                  </a:lnTo>
                  <a:lnTo>
                    <a:pt x="15026" y="15762"/>
                  </a:lnTo>
                  <a:lnTo>
                    <a:pt x="12209" y="18097"/>
                  </a:lnTo>
                  <a:lnTo>
                    <a:pt x="8922" y="20432"/>
                  </a:lnTo>
                  <a:lnTo>
                    <a:pt x="6104" y="21600"/>
                  </a:lnTo>
                  <a:lnTo>
                    <a:pt x="2348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2" name="Freeform 55"/>
            <p:cNvSpPr/>
            <p:nvPr/>
          </p:nvSpPr>
          <p:spPr>
            <a:xfrm>
              <a:off x="3641885" y="1060345"/>
              <a:ext cx="1364975" cy="982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24" y="15238"/>
                  </a:moveTo>
                  <a:lnTo>
                    <a:pt x="20224" y="15561"/>
                  </a:lnTo>
                  <a:lnTo>
                    <a:pt x="20147" y="15883"/>
                  </a:lnTo>
                  <a:lnTo>
                    <a:pt x="20116" y="16033"/>
                  </a:lnTo>
                  <a:lnTo>
                    <a:pt x="20054" y="16141"/>
                  </a:lnTo>
                  <a:lnTo>
                    <a:pt x="20023" y="16184"/>
                  </a:lnTo>
                  <a:lnTo>
                    <a:pt x="19961" y="16205"/>
                  </a:lnTo>
                  <a:lnTo>
                    <a:pt x="19915" y="16227"/>
                  </a:lnTo>
                  <a:lnTo>
                    <a:pt x="19745" y="16227"/>
                  </a:lnTo>
                  <a:lnTo>
                    <a:pt x="19636" y="16205"/>
                  </a:lnTo>
                  <a:lnTo>
                    <a:pt x="19528" y="16162"/>
                  </a:lnTo>
                  <a:lnTo>
                    <a:pt x="19435" y="16119"/>
                  </a:lnTo>
                  <a:lnTo>
                    <a:pt x="19250" y="16012"/>
                  </a:lnTo>
                  <a:lnTo>
                    <a:pt x="19080" y="15840"/>
                  </a:lnTo>
                  <a:lnTo>
                    <a:pt x="18925" y="15647"/>
                  </a:lnTo>
                  <a:lnTo>
                    <a:pt x="18801" y="15453"/>
                  </a:lnTo>
                  <a:lnTo>
                    <a:pt x="18678" y="15238"/>
                  </a:lnTo>
                  <a:lnTo>
                    <a:pt x="18430" y="14765"/>
                  </a:lnTo>
                  <a:lnTo>
                    <a:pt x="18291" y="14529"/>
                  </a:lnTo>
                  <a:lnTo>
                    <a:pt x="18168" y="14336"/>
                  </a:lnTo>
                  <a:lnTo>
                    <a:pt x="18013" y="14142"/>
                  </a:lnTo>
                  <a:lnTo>
                    <a:pt x="17858" y="13970"/>
                  </a:lnTo>
                  <a:lnTo>
                    <a:pt x="17673" y="13863"/>
                  </a:lnTo>
                  <a:lnTo>
                    <a:pt x="17580" y="13820"/>
                  </a:lnTo>
                  <a:lnTo>
                    <a:pt x="17472" y="13777"/>
                  </a:lnTo>
                  <a:lnTo>
                    <a:pt x="17363" y="13755"/>
                  </a:lnTo>
                  <a:lnTo>
                    <a:pt x="17240" y="13755"/>
                  </a:lnTo>
                  <a:lnTo>
                    <a:pt x="17178" y="13777"/>
                  </a:lnTo>
                  <a:lnTo>
                    <a:pt x="17116" y="13820"/>
                  </a:lnTo>
                  <a:lnTo>
                    <a:pt x="16961" y="13949"/>
                  </a:lnTo>
                  <a:lnTo>
                    <a:pt x="16822" y="14099"/>
                  </a:lnTo>
                  <a:lnTo>
                    <a:pt x="16760" y="14164"/>
                  </a:lnTo>
                  <a:lnTo>
                    <a:pt x="16977" y="14314"/>
                  </a:lnTo>
                  <a:lnTo>
                    <a:pt x="17101" y="14271"/>
                  </a:lnTo>
                  <a:lnTo>
                    <a:pt x="17240" y="14228"/>
                  </a:lnTo>
                  <a:lnTo>
                    <a:pt x="17240" y="14658"/>
                  </a:lnTo>
                  <a:lnTo>
                    <a:pt x="17147" y="14701"/>
                  </a:lnTo>
                  <a:lnTo>
                    <a:pt x="17039" y="14722"/>
                  </a:lnTo>
                  <a:lnTo>
                    <a:pt x="16946" y="14701"/>
                  </a:lnTo>
                  <a:lnTo>
                    <a:pt x="16884" y="14658"/>
                  </a:lnTo>
                  <a:lnTo>
                    <a:pt x="16884" y="15238"/>
                  </a:lnTo>
                  <a:lnTo>
                    <a:pt x="17178" y="15238"/>
                  </a:lnTo>
                  <a:lnTo>
                    <a:pt x="17209" y="15432"/>
                  </a:lnTo>
                  <a:lnTo>
                    <a:pt x="17286" y="15604"/>
                  </a:lnTo>
                  <a:lnTo>
                    <a:pt x="17348" y="15819"/>
                  </a:lnTo>
                  <a:lnTo>
                    <a:pt x="17425" y="16033"/>
                  </a:lnTo>
                  <a:lnTo>
                    <a:pt x="17534" y="16227"/>
                  </a:lnTo>
                  <a:lnTo>
                    <a:pt x="17611" y="16420"/>
                  </a:lnTo>
                  <a:lnTo>
                    <a:pt x="17704" y="16571"/>
                  </a:lnTo>
                  <a:lnTo>
                    <a:pt x="17781" y="16657"/>
                  </a:lnTo>
                  <a:lnTo>
                    <a:pt x="17966" y="16700"/>
                  </a:lnTo>
                  <a:lnTo>
                    <a:pt x="18106" y="16721"/>
                  </a:lnTo>
                  <a:lnTo>
                    <a:pt x="18245" y="16721"/>
                  </a:lnTo>
                  <a:lnTo>
                    <a:pt x="18353" y="16700"/>
                  </a:lnTo>
                  <a:lnTo>
                    <a:pt x="18430" y="16700"/>
                  </a:lnTo>
                  <a:lnTo>
                    <a:pt x="18446" y="16721"/>
                  </a:lnTo>
                  <a:lnTo>
                    <a:pt x="18477" y="16743"/>
                  </a:lnTo>
                  <a:lnTo>
                    <a:pt x="18523" y="16872"/>
                  </a:lnTo>
                  <a:lnTo>
                    <a:pt x="18554" y="17044"/>
                  </a:lnTo>
                  <a:lnTo>
                    <a:pt x="18972" y="17044"/>
                  </a:lnTo>
                  <a:lnTo>
                    <a:pt x="18972" y="17817"/>
                  </a:lnTo>
                  <a:lnTo>
                    <a:pt x="19002" y="17882"/>
                  </a:lnTo>
                  <a:lnTo>
                    <a:pt x="19049" y="17989"/>
                  </a:lnTo>
                  <a:lnTo>
                    <a:pt x="19111" y="18075"/>
                  </a:lnTo>
                  <a:lnTo>
                    <a:pt x="19219" y="18161"/>
                  </a:lnTo>
                  <a:lnTo>
                    <a:pt x="19296" y="18247"/>
                  </a:lnTo>
                  <a:lnTo>
                    <a:pt x="19358" y="18376"/>
                  </a:lnTo>
                  <a:lnTo>
                    <a:pt x="19404" y="18419"/>
                  </a:lnTo>
                  <a:lnTo>
                    <a:pt x="19435" y="18484"/>
                  </a:lnTo>
                  <a:lnTo>
                    <a:pt x="19451" y="18570"/>
                  </a:lnTo>
                  <a:lnTo>
                    <a:pt x="19451" y="18634"/>
                  </a:lnTo>
                  <a:lnTo>
                    <a:pt x="19435" y="18763"/>
                  </a:lnTo>
                  <a:lnTo>
                    <a:pt x="19404" y="18956"/>
                  </a:lnTo>
                  <a:lnTo>
                    <a:pt x="19343" y="19150"/>
                  </a:lnTo>
                  <a:lnTo>
                    <a:pt x="19281" y="19322"/>
                  </a:lnTo>
                  <a:lnTo>
                    <a:pt x="19142" y="19730"/>
                  </a:lnTo>
                  <a:lnTo>
                    <a:pt x="19033" y="20053"/>
                  </a:lnTo>
                  <a:lnTo>
                    <a:pt x="18925" y="20031"/>
                  </a:lnTo>
                  <a:lnTo>
                    <a:pt x="18801" y="20010"/>
                  </a:lnTo>
                  <a:lnTo>
                    <a:pt x="18647" y="19945"/>
                  </a:lnTo>
                  <a:lnTo>
                    <a:pt x="18477" y="19881"/>
                  </a:lnTo>
                  <a:lnTo>
                    <a:pt x="18137" y="19730"/>
                  </a:lnTo>
                  <a:lnTo>
                    <a:pt x="17363" y="19300"/>
                  </a:lnTo>
                  <a:lnTo>
                    <a:pt x="17023" y="19064"/>
                  </a:lnTo>
                  <a:lnTo>
                    <a:pt x="16884" y="18956"/>
                  </a:lnTo>
                  <a:lnTo>
                    <a:pt x="16760" y="18849"/>
                  </a:lnTo>
                  <a:lnTo>
                    <a:pt x="16668" y="18720"/>
                  </a:lnTo>
                  <a:lnTo>
                    <a:pt x="16575" y="18634"/>
                  </a:lnTo>
                  <a:lnTo>
                    <a:pt x="16219" y="18634"/>
                  </a:lnTo>
                  <a:lnTo>
                    <a:pt x="16420" y="18913"/>
                  </a:lnTo>
                  <a:lnTo>
                    <a:pt x="16559" y="19042"/>
                  </a:lnTo>
                  <a:lnTo>
                    <a:pt x="16699" y="19193"/>
                  </a:lnTo>
                  <a:lnTo>
                    <a:pt x="17008" y="19494"/>
                  </a:lnTo>
                  <a:lnTo>
                    <a:pt x="17348" y="19795"/>
                  </a:lnTo>
                  <a:lnTo>
                    <a:pt x="17503" y="19945"/>
                  </a:lnTo>
                  <a:lnTo>
                    <a:pt x="17781" y="20289"/>
                  </a:lnTo>
                  <a:lnTo>
                    <a:pt x="17889" y="20439"/>
                  </a:lnTo>
                  <a:lnTo>
                    <a:pt x="17997" y="20633"/>
                  </a:lnTo>
                  <a:lnTo>
                    <a:pt x="18059" y="20826"/>
                  </a:lnTo>
                  <a:lnTo>
                    <a:pt x="18106" y="20998"/>
                  </a:lnTo>
                  <a:lnTo>
                    <a:pt x="18137" y="21192"/>
                  </a:lnTo>
                  <a:lnTo>
                    <a:pt x="18137" y="21278"/>
                  </a:lnTo>
                  <a:lnTo>
                    <a:pt x="18075" y="21450"/>
                  </a:lnTo>
                  <a:lnTo>
                    <a:pt x="17936" y="21579"/>
                  </a:lnTo>
                  <a:lnTo>
                    <a:pt x="17874" y="21600"/>
                  </a:lnTo>
                  <a:lnTo>
                    <a:pt x="17827" y="21600"/>
                  </a:lnTo>
                  <a:lnTo>
                    <a:pt x="17796" y="21579"/>
                  </a:lnTo>
                  <a:lnTo>
                    <a:pt x="17735" y="21493"/>
                  </a:lnTo>
                  <a:lnTo>
                    <a:pt x="17704" y="21407"/>
                  </a:lnTo>
                  <a:lnTo>
                    <a:pt x="17642" y="21256"/>
                  </a:lnTo>
                  <a:lnTo>
                    <a:pt x="17595" y="21192"/>
                  </a:lnTo>
                  <a:lnTo>
                    <a:pt x="17333" y="21020"/>
                  </a:lnTo>
                  <a:lnTo>
                    <a:pt x="17054" y="20891"/>
                  </a:lnTo>
                  <a:lnTo>
                    <a:pt x="16822" y="20826"/>
                  </a:lnTo>
                  <a:lnTo>
                    <a:pt x="16590" y="20740"/>
                  </a:lnTo>
                  <a:lnTo>
                    <a:pt x="16374" y="20676"/>
                  </a:lnTo>
                  <a:lnTo>
                    <a:pt x="16049" y="20547"/>
                  </a:lnTo>
                  <a:lnTo>
                    <a:pt x="15926" y="20461"/>
                  </a:lnTo>
                  <a:lnTo>
                    <a:pt x="15817" y="20396"/>
                  </a:lnTo>
                  <a:lnTo>
                    <a:pt x="15694" y="20289"/>
                  </a:lnTo>
                  <a:lnTo>
                    <a:pt x="15415" y="20117"/>
                  </a:lnTo>
                  <a:lnTo>
                    <a:pt x="15245" y="20053"/>
                  </a:lnTo>
                  <a:lnTo>
                    <a:pt x="15075" y="20010"/>
                  </a:lnTo>
                  <a:lnTo>
                    <a:pt x="14720" y="19881"/>
                  </a:lnTo>
                  <a:lnTo>
                    <a:pt x="14395" y="19752"/>
                  </a:lnTo>
                  <a:lnTo>
                    <a:pt x="14240" y="19666"/>
                  </a:lnTo>
                  <a:lnTo>
                    <a:pt x="14101" y="19580"/>
                  </a:lnTo>
                  <a:lnTo>
                    <a:pt x="14008" y="19494"/>
                  </a:lnTo>
                  <a:lnTo>
                    <a:pt x="13900" y="19365"/>
                  </a:lnTo>
                  <a:lnTo>
                    <a:pt x="13869" y="19322"/>
                  </a:lnTo>
                  <a:lnTo>
                    <a:pt x="13854" y="19257"/>
                  </a:lnTo>
                  <a:lnTo>
                    <a:pt x="13838" y="19171"/>
                  </a:lnTo>
                  <a:lnTo>
                    <a:pt x="13838" y="18913"/>
                  </a:lnTo>
                  <a:lnTo>
                    <a:pt x="13869" y="18806"/>
                  </a:lnTo>
                  <a:lnTo>
                    <a:pt x="13900" y="18720"/>
                  </a:lnTo>
                  <a:lnTo>
                    <a:pt x="13606" y="18484"/>
                  </a:lnTo>
                  <a:lnTo>
                    <a:pt x="13343" y="18247"/>
                  </a:lnTo>
                  <a:lnTo>
                    <a:pt x="13112" y="18054"/>
                  </a:lnTo>
                  <a:lnTo>
                    <a:pt x="12864" y="17817"/>
                  </a:lnTo>
                  <a:lnTo>
                    <a:pt x="12400" y="17344"/>
                  </a:lnTo>
                  <a:lnTo>
                    <a:pt x="12153" y="17108"/>
                  </a:lnTo>
                  <a:lnTo>
                    <a:pt x="11875" y="16893"/>
                  </a:lnTo>
                  <a:lnTo>
                    <a:pt x="11658" y="17237"/>
                  </a:lnTo>
                  <a:lnTo>
                    <a:pt x="11581" y="17301"/>
                  </a:lnTo>
                  <a:lnTo>
                    <a:pt x="11504" y="17344"/>
                  </a:lnTo>
                  <a:lnTo>
                    <a:pt x="11426" y="17366"/>
                  </a:lnTo>
                  <a:lnTo>
                    <a:pt x="11333" y="17387"/>
                  </a:lnTo>
                  <a:lnTo>
                    <a:pt x="11210" y="17344"/>
                  </a:lnTo>
                  <a:lnTo>
                    <a:pt x="11163" y="17301"/>
                  </a:lnTo>
                  <a:lnTo>
                    <a:pt x="11102" y="17216"/>
                  </a:lnTo>
                  <a:lnTo>
                    <a:pt x="11009" y="17173"/>
                  </a:lnTo>
                  <a:lnTo>
                    <a:pt x="10916" y="17151"/>
                  </a:lnTo>
                  <a:lnTo>
                    <a:pt x="10808" y="17173"/>
                  </a:lnTo>
                  <a:lnTo>
                    <a:pt x="10684" y="17237"/>
                  </a:lnTo>
                  <a:lnTo>
                    <a:pt x="10607" y="17323"/>
                  </a:lnTo>
                  <a:lnTo>
                    <a:pt x="10498" y="17430"/>
                  </a:lnTo>
                  <a:lnTo>
                    <a:pt x="10421" y="17538"/>
                  </a:lnTo>
                  <a:lnTo>
                    <a:pt x="10313" y="17624"/>
                  </a:lnTo>
                  <a:lnTo>
                    <a:pt x="10220" y="17710"/>
                  </a:lnTo>
                  <a:lnTo>
                    <a:pt x="10081" y="17731"/>
                  </a:lnTo>
                  <a:lnTo>
                    <a:pt x="9973" y="17710"/>
                  </a:lnTo>
                  <a:lnTo>
                    <a:pt x="9803" y="17624"/>
                  </a:lnTo>
                  <a:lnTo>
                    <a:pt x="9617" y="17538"/>
                  </a:lnTo>
                  <a:lnTo>
                    <a:pt x="9246" y="17237"/>
                  </a:lnTo>
                  <a:lnTo>
                    <a:pt x="9107" y="17044"/>
                  </a:lnTo>
                  <a:lnTo>
                    <a:pt x="9030" y="16958"/>
                  </a:lnTo>
                  <a:lnTo>
                    <a:pt x="8999" y="16872"/>
                  </a:lnTo>
                  <a:lnTo>
                    <a:pt x="8968" y="16743"/>
                  </a:lnTo>
                  <a:lnTo>
                    <a:pt x="8952" y="16657"/>
                  </a:lnTo>
                  <a:lnTo>
                    <a:pt x="8968" y="16592"/>
                  </a:lnTo>
                  <a:lnTo>
                    <a:pt x="8983" y="16506"/>
                  </a:lnTo>
                  <a:lnTo>
                    <a:pt x="9014" y="16420"/>
                  </a:lnTo>
                  <a:lnTo>
                    <a:pt x="9061" y="16356"/>
                  </a:lnTo>
                  <a:lnTo>
                    <a:pt x="9200" y="16184"/>
                  </a:lnTo>
                  <a:lnTo>
                    <a:pt x="9354" y="16033"/>
                  </a:lnTo>
                  <a:lnTo>
                    <a:pt x="9540" y="15883"/>
                  </a:lnTo>
                  <a:lnTo>
                    <a:pt x="9694" y="15776"/>
                  </a:lnTo>
                  <a:lnTo>
                    <a:pt x="9880" y="15668"/>
                  </a:lnTo>
                  <a:lnTo>
                    <a:pt x="10035" y="15647"/>
                  </a:lnTo>
                  <a:lnTo>
                    <a:pt x="11148" y="15647"/>
                  </a:lnTo>
                  <a:lnTo>
                    <a:pt x="11395" y="15625"/>
                  </a:lnTo>
                  <a:lnTo>
                    <a:pt x="11735" y="15539"/>
                  </a:lnTo>
                  <a:lnTo>
                    <a:pt x="11906" y="15475"/>
                  </a:lnTo>
                  <a:lnTo>
                    <a:pt x="12076" y="15367"/>
                  </a:lnTo>
                  <a:lnTo>
                    <a:pt x="12215" y="15281"/>
                  </a:lnTo>
                  <a:lnTo>
                    <a:pt x="12354" y="15174"/>
                  </a:lnTo>
                  <a:lnTo>
                    <a:pt x="12215" y="15045"/>
                  </a:lnTo>
                  <a:lnTo>
                    <a:pt x="12076" y="14894"/>
                  </a:lnTo>
                  <a:lnTo>
                    <a:pt x="11983" y="14765"/>
                  </a:lnTo>
                  <a:lnTo>
                    <a:pt x="11936" y="14658"/>
                  </a:lnTo>
                  <a:lnTo>
                    <a:pt x="11890" y="14529"/>
                  </a:lnTo>
                  <a:lnTo>
                    <a:pt x="11875" y="14421"/>
                  </a:lnTo>
                  <a:lnTo>
                    <a:pt x="11890" y="14314"/>
                  </a:lnTo>
                  <a:lnTo>
                    <a:pt x="11906" y="14228"/>
                  </a:lnTo>
                  <a:lnTo>
                    <a:pt x="11921" y="14164"/>
                  </a:lnTo>
                  <a:lnTo>
                    <a:pt x="11952" y="14121"/>
                  </a:lnTo>
                  <a:lnTo>
                    <a:pt x="12137" y="14035"/>
                  </a:lnTo>
                  <a:lnTo>
                    <a:pt x="12230" y="14013"/>
                  </a:lnTo>
                  <a:lnTo>
                    <a:pt x="12354" y="13970"/>
                  </a:lnTo>
                  <a:lnTo>
                    <a:pt x="12400" y="13949"/>
                  </a:lnTo>
                  <a:lnTo>
                    <a:pt x="12462" y="13927"/>
                  </a:lnTo>
                  <a:lnTo>
                    <a:pt x="12493" y="13884"/>
                  </a:lnTo>
                  <a:lnTo>
                    <a:pt x="12539" y="13841"/>
                  </a:lnTo>
                  <a:lnTo>
                    <a:pt x="12756" y="13519"/>
                  </a:lnTo>
                  <a:lnTo>
                    <a:pt x="13003" y="13110"/>
                  </a:lnTo>
                  <a:lnTo>
                    <a:pt x="13127" y="12896"/>
                  </a:lnTo>
                  <a:lnTo>
                    <a:pt x="13220" y="12681"/>
                  </a:lnTo>
                  <a:lnTo>
                    <a:pt x="13251" y="12552"/>
                  </a:lnTo>
                  <a:lnTo>
                    <a:pt x="13282" y="12466"/>
                  </a:lnTo>
                  <a:lnTo>
                    <a:pt x="13313" y="12358"/>
                  </a:lnTo>
                  <a:lnTo>
                    <a:pt x="13313" y="12251"/>
                  </a:lnTo>
                  <a:lnTo>
                    <a:pt x="13282" y="12079"/>
                  </a:lnTo>
                  <a:lnTo>
                    <a:pt x="13235" y="11864"/>
                  </a:lnTo>
                  <a:lnTo>
                    <a:pt x="13158" y="11627"/>
                  </a:lnTo>
                  <a:lnTo>
                    <a:pt x="12911" y="11198"/>
                  </a:lnTo>
                  <a:lnTo>
                    <a:pt x="12756" y="10961"/>
                  </a:lnTo>
                  <a:lnTo>
                    <a:pt x="12586" y="10746"/>
                  </a:lnTo>
                  <a:lnTo>
                    <a:pt x="12400" y="10510"/>
                  </a:lnTo>
                  <a:lnTo>
                    <a:pt x="12215" y="10338"/>
                  </a:lnTo>
                  <a:lnTo>
                    <a:pt x="12045" y="10144"/>
                  </a:lnTo>
                  <a:lnTo>
                    <a:pt x="11859" y="9951"/>
                  </a:lnTo>
                  <a:lnTo>
                    <a:pt x="11674" y="9822"/>
                  </a:lnTo>
                  <a:lnTo>
                    <a:pt x="11504" y="9693"/>
                  </a:lnTo>
                  <a:lnTo>
                    <a:pt x="11349" y="9607"/>
                  </a:lnTo>
                  <a:lnTo>
                    <a:pt x="11225" y="9543"/>
                  </a:lnTo>
                  <a:lnTo>
                    <a:pt x="10962" y="9543"/>
                  </a:lnTo>
                  <a:lnTo>
                    <a:pt x="10854" y="9586"/>
                  </a:lnTo>
                  <a:lnTo>
                    <a:pt x="10746" y="9650"/>
                  </a:lnTo>
                  <a:lnTo>
                    <a:pt x="10669" y="9758"/>
                  </a:lnTo>
                  <a:lnTo>
                    <a:pt x="10576" y="9822"/>
                  </a:lnTo>
                  <a:lnTo>
                    <a:pt x="10468" y="9887"/>
                  </a:lnTo>
                  <a:lnTo>
                    <a:pt x="10375" y="9930"/>
                  </a:lnTo>
                  <a:lnTo>
                    <a:pt x="10220" y="9930"/>
                  </a:lnTo>
                  <a:lnTo>
                    <a:pt x="10189" y="9887"/>
                  </a:lnTo>
                  <a:lnTo>
                    <a:pt x="10127" y="9822"/>
                  </a:lnTo>
                  <a:lnTo>
                    <a:pt x="10096" y="9758"/>
                  </a:lnTo>
                  <a:lnTo>
                    <a:pt x="10050" y="9586"/>
                  </a:lnTo>
                  <a:lnTo>
                    <a:pt x="10035" y="9543"/>
                  </a:lnTo>
                  <a:lnTo>
                    <a:pt x="10035" y="9435"/>
                  </a:lnTo>
                  <a:lnTo>
                    <a:pt x="10050" y="9392"/>
                  </a:lnTo>
                  <a:lnTo>
                    <a:pt x="10066" y="9328"/>
                  </a:lnTo>
                  <a:lnTo>
                    <a:pt x="10096" y="9285"/>
                  </a:lnTo>
                  <a:lnTo>
                    <a:pt x="10282" y="9113"/>
                  </a:lnTo>
                  <a:lnTo>
                    <a:pt x="10498" y="9048"/>
                  </a:lnTo>
                  <a:lnTo>
                    <a:pt x="10684" y="9027"/>
                  </a:lnTo>
                  <a:lnTo>
                    <a:pt x="10313" y="8576"/>
                  </a:lnTo>
                  <a:lnTo>
                    <a:pt x="9710" y="7909"/>
                  </a:lnTo>
                  <a:lnTo>
                    <a:pt x="9401" y="7587"/>
                  </a:lnTo>
                  <a:lnTo>
                    <a:pt x="9122" y="7307"/>
                  </a:lnTo>
                  <a:lnTo>
                    <a:pt x="8983" y="7221"/>
                  </a:lnTo>
                  <a:lnTo>
                    <a:pt x="8875" y="7114"/>
                  </a:lnTo>
                  <a:lnTo>
                    <a:pt x="8782" y="7071"/>
                  </a:lnTo>
                  <a:lnTo>
                    <a:pt x="8720" y="7050"/>
                  </a:lnTo>
                  <a:lnTo>
                    <a:pt x="8643" y="7050"/>
                  </a:lnTo>
                  <a:lnTo>
                    <a:pt x="8581" y="7093"/>
                  </a:lnTo>
                  <a:lnTo>
                    <a:pt x="8519" y="7157"/>
                  </a:lnTo>
                  <a:lnTo>
                    <a:pt x="8427" y="7264"/>
                  </a:lnTo>
                  <a:lnTo>
                    <a:pt x="8287" y="7479"/>
                  </a:lnTo>
                  <a:lnTo>
                    <a:pt x="8133" y="7694"/>
                  </a:lnTo>
                  <a:lnTo>
                    <a:pt x="7978" y="7952"/>
                  </a:lnTo>
                  <a:lnTo>
                    <a:pt x="7808" y="8167"/>
                  </a:lnTo>
                  <a:lnTo>
                    <a:pt x="7731" y="8253"/>
                  </a:lnTo>
                  <a:lnTo>
                    <a:pt x="7654" y="8296"/>
                  </a:lnTo>
                  <a:lnTo>
                    <a:pt x="7545" y="8361"/>
                  </a:lnTo>
                  <a:lnTo>
                    <a:pt x="7468" y="8382"/>
                  </a:lnTo>
                  <a:lnTo>
                    <a:pt x="7406" y="8361"/>
                  </a:lnTo>
                  <a:lnTo>
                    <a:pt x="7360" y="8361"/>
                  </a:lnTo>
                  <a:lnTo>
                    <a:pt x="7329" y="8296"/>
                  </a:lnTo>
                  <a:lnTo>
                    <a:pt x="7298" y="8275"/>
                  </a:lnTo>
                  <a:lnTo>
                    <a:pt x="7267" y="8167"/>
                  </a:lnTo>
                  <a:lnTo>
                    <a:pt x="7252" y="8060"/>
                  </a:lnTo>
                  <a:lnTo>
                    <a:pt x="7236" y="7909"/>
                  </a:lnTo>
                  <a:lnTo>
                    <a:pt x="7267" y="7651"/>
                  </a:lnTo>
                  <a:lnTo>
                    <a:pt x="7282" y="7544"/>
                  </a:lnTo>
                  <a:lnTo>
                    <a:pt x="6927" y="7522"/>
                  </a:lnTo>
                  <a:lnTo>
                    <a:pt x="4855" y="7522"/>
                  </a:lnTo>
                  <a:lnTo>
                    <a:pt x="4298" y="7544"/>
                  </a:lnTo>
                  <a:lnTo>
                    <a:pt x="3293" y="7544"/>
                  </a:lnTo>
                  <a:lnTo>
                    <a:pt x="3185" y="7522"/>
                  </a:lnTo>
                  <a:lnTo>
                    <a:pt x="3092" y="7479"/>
                  </a:lnTo>
                  <a:lnTo>
                    <a:pt x="2969" y="7393"/>
                  </a:lnTo>
                  <a:lnTo>
                    <a:pt x="2860" y="7307"/>
                  </a:lnTo>
                  <a:lnTo>
                    <a:pt x="2737" y="7200"/>
                  </a:lnTo>
                  <a:lnTo>
                    <a:pt x="2628" y="7050"/>
                  </a:lnTo>
                  <a:lnTo>
                    <a:pt x="2536" y="6942"/>
                  </a:lnTo>
                  <a:lnTo>
                    <a:pt x="2458" y="6792"/>
                  </a:lnTo>
                  <a:lnTo>
                    <a:pt x="1206" y="6792"/>
                  </a:lnTo>
                  <a:lnTo>
                    <a:pt x="1144" y="6641"/>
                  </a:lnTo>
                  <a:lnTo>
                    <a:pt x="1067" y="6491"/>
                  </a:lnTo>
                  <a:lnTo>
                    <a:pt x="990" y="6383"/>
                  </a:lnTo>
                  <a:lnTo>
                    <a:pt x="881" y="6254"/>
                  </a:lnTo>
                  <a:lnTo>
                    <a:pt x="804" y="6147"/>
                  </a:lnTo>
                  <a:lnTo>
                    <a:pt x="742" y="6018"/>
                  </a:lnTo>
                  <a:lnTo>
                    <a:pt x="696" y="5953"/>
                  </a:lnTo>
                  <a:lnTo>
                    <a:pt x="665" y="5824"/>
                  </a:lnTo>
                  <a:lnTo>
                    <a:pt x="665" y="5717"/>
                  </a:lnTo>
                  <a:lnTo>
                    <a:pt x="789" y="5674"/>
                  </a:lnTo>
                  <a:lnTo>
                    <a:pt x="897" y="5653"/>
                  </a:lnTo>
                  <a:lnTo>
                    <a:pt x="1036" y="5674"/>
                  </a:lnTo>
                  <a:lnTo>
                    <a:pt x="1191" y="5696"/>
                  </a:lnTo>
                  <a:lnTo>
                    <a:pt x="1484" y="5781"/>
                  </a:lnTo>
                  <a:lnTo>
                    <a:pt x="1809" y="5803"/>
                  </a:lnTo>
                  <a:lnTo>
                    <a:pt x="1809" y="5395"/>
                  </a:lnTo>
                  <a:lnTo>
                    <a:pt x="1670" y="5309"/>
                  </a:lnTo>
                  <a:lnTo>
                    <a:pt x="1469" y="5223"/>
                  </a:lnTo>
                  <a:lnTo>
                    <a:pt x="1237" y="5137"/>
                  </a:lnTo>
                  <a:lnTo>
                    <a:pt x="990" y="5094"/>
                  </a:lnTo>
                  <a:lnTo>
                    <a:pt x="557" y="5008"/>
                  </a:lnTo>
                  <a:lnTo>
                    <a:pt x="371" y="4986"/>
                  </a:lnTo>
                  <a:lnTo>
                    <a:pt x="325" y="4857"/>
                  </a:lnTo>
                  <a:lnTo>
                    <a:pt x="186" y="4599"/>
                  </a:lnTo>
                  <a:lnTo>
                    <a:pt x="124" y="4449"/>
                  </a:lnTo>
                  <a:lnTo>
                    <a:pt x="62" y="4277"/>
                  </a:lnTo>
                  <a:lnTo>
                    <a:pt x="15" y="4127"/>
                  </a:lnTo>
                  <a:lnTo>
                    <a:pt x="0" y="3976"/>
                  </a:lnTo>
                  <a:lnTo>
                    <a:pt x="15" y="3654"/>
                  </a:lnTo>
                  <a:lnTo>
                    <a:pt x="31" y="3374"/>
                  </a:lnTo>
                  <a:lnTo>
                    <a:pt x="62" y="3138"/>
                  </a:lnTo>
                  <a:lnTo>
                    <a:pt x="186" y="2794"/>
                  </a:lnTo>
                  <a:lnTo>
                    <a:pt x="263" y="2665"/>
                  </a:lnTo>
                  <a:lnTo>
                    <a:pt x="371" y="2536"/>
                  </a:lnTo>
                  <a:lnTo>
                    <a:pt x="479" y="2429"/>
                  </a:lnTo>
                  <a:lnTo>
                    <a:pt x="526" y="2343"/>
                  </a:lnTo>
                  <a:lnTo>
                    <a:pt x="557" y="2300"/>
                  </a:lnTo>
                  <a:lnTo>
                    <a:pt x="588" y="2235"/>
                  </a:lnTo>
                  <a:lnTo>
                    <a:pt x="603" y="2171"/>
                  </a:lnTo>
                  <a:lnTo>
                    <a:pt x="634" y="1999"/>
                  </a:lnTo>
                  <a:lnTo>
                    <a:pt x="634" y="1848"/>
                  </a:lnTo>
                  <a:lnTo>
                    <a:pt x="649" y="1547"/>
                  </a:lnTo>
                  <a:lnTo>
                    <a:pt x="665" y="1333"/>
                  </a:lnTo>
                  <a:lnTo>
                    <a:pt x="866" y="1075"/>
                  </a:lnTo>
                  <a:lnTo>
                    <a:pt x="1098" y="817"/>
                  </a:lnTo>
                  <a:lnTo>
                    <a:pt x="1330" y="580"/>
                  </a:lnTo>
                  <a:lnTo>
                    <a:pt x="1886" y="236"/>
                  </a:lnTo>
                  <a:lnTo>
                    <a:pt x="2165" y="129"/>
                  </a:lnTo>
                  <a:lnTo>
                    <a:pt x="2319" y="64"/>
                  </a:lnTo>
                  <a:lnTo>
                    <a:pt x="2489" y="21"/>
                  </a:lnTo>
                  <a:lnTo>
                    <a:pt x="2644" y="21"/>
                  </a:lnTo>
                  <a:lnTo>
                    <a:pt x="2799" y="0"/>
                  </a:lnTo>
                  <a:lnTo>
                    <a:pt x="3634" y="344"/>
                  </a:lnTo>
                  <a:lnTo>
                    <a:pt x="3587" y="494"/>
                  </a:lnTo>
                  <a:lnTo>
                    <a:pt x="3525" y="602"/>
                  </a:lnTo>
                  <a:lnTo>
                    <a:pt x="3463" y="731"/>
                  </a:lnTo>
                  <a:lnTo>
                    <a:pt x="3371" y="838"/>
                  </a:lnTo>
                  <a:lnTo>
                    <a:pt x="3185" y="1032"/>
                  </a:lnTo>
                  <a:lnTo>
                    <a:pt x="2984" y="1182"/>
                  </a:lnTo>
                  <a:lnTo>
                    <a:pt x="2799" y="1397"/>
                  </a:lnTo>
                  <a:lnTo>
                    <a:pt x="2721" y="1483"/>
                  </a:lnTo>
                  <a:lnTo>
                    <a:pt x="2659" y="1612"/>
                  </a:lnTo>
                  <a:lnTo>
                    <a:pt x="2613" y="1741"/>
                  </a:lnTo>
                  <a:lnTo>
                    <a:pt x="2551" y="1891"/>
                  </a:lnTo>
                  <a:lnTo>
                    <a:pt x="2520" y="2042"/>
                  </a:lnTo>
                  <a:lnTo>
                    <a:pt x="2505" y="2235"/>
                  </a:lnTo>
                  <a:lnTo>
                    <a:pt x="2520" y="2321"/>
                  </a:lnTo>
                  <a:lnTo>
                    <a:pt x="2536" y="2429"/>
                  </a:lnTo>
                  <a:lnTo>
                    <a:pt x="2551" y="2493"/>
                  </a:lnTo>
                  <a:lnTo>
                    <a:pt x="2582" y="2536"/>
                  </a:lnTo>
                  <a:lnTo>
                    <a:pt x="2675" y="2622"/>
                  </a:lnTo>
                  <a:lnTo>
                    <a:pt x="2706" y="2665"/>
                  </a:lnTo>
                  <a:lnTo>
                    <a:pt x="2752" y="2665"/>
                  </a:lnTo>
                  <a:lnTo>
                    <a:pt x="2721" y="2859"/>
                  </a:lnTo>
                  <a:lnTo>
                    <a:pt x="2721" y="3073"/>
                  </a:lnTo>
                  <a:lnTo>
                    <a:pt x="2737" y="3267"/>
                  </a:lnTo>
                  <a:lnTo>
                    <a:pt x="2752" y="3331"/>
                  </a:lnTo>
                  <a:lnTo>
                    <a:pt x="2737" y="3525"/>
                  </a:lnTo>
                  <a:lnTo>
                    <a:pt x="2752" y="3697"/>
                  </a:lnTo>
                  <a:lnTo>
                    <a:pt x="2783" y="3804"/>
                  </a:lnTo>
                  <a:lnTo>
                    <a:pt x="2829" y="3847"/>
                  </a:lnTo>
                  <a:lnTo>
                    <a:pt x="2891" y="3890"/>
                  </a:lnTo>
                  <a:lnTo>
                    <a:pt x="2984" y="3912"/>
                  </a:lnTo>
                  <a:lnTo>
                    <a:pt x="3061" y="3890"/>
                  </a:lnTo>
                  <a:lnTo>
                    <a:pt x="3154" y="3847"/>
                  </a:lnTo>
                  <a:lnTo>
                    <a:pt x="3247" y="3740"/>
                  </a:lnTo>
                  <a:lnTo>
                    <a:pt x="3324" y="3654"/>
                  </a:lnTo>
                  <a:lnTo>
                    <a:pt x="3402" y="3546"/>
                  </a:lnTo>
                  <a:lnTo>
                    <a:pt x="3479" y="3417"/>
                  </a:lnTo>
                  <a:lnTo>
                    <a:pt x="3510" y="3288"/>
                  </a:lnTo>
                  <a:lnTo>
                    <a:pt x="3525" y="3159"/>
                  </a:lnTo>
                  <a:lnTo>
                    <a:pt x="3525" y="3030"/>
                  </a:lnTo>
                  <a:lnTo>
                    <a:pt x="3494" y="2901"/>
                  </a:lnTo>
                  <a:lnTo>
                    <a:pt x="3463" y="2794"/>
                  </a:lnTo>
                  <a:lnTo>
                    <a:pt x="3402" y="2708"/>
                  </a:lnTo>
                  <a:lnTo>
                    <a:pt x="3355" y="2558"/>
                  </a:lnTo>
                  <a:lnTo>
                    <a:pt x="3324" y="2450"/>
                  </a:lnTo>
                  <a:lnTo>
                    <a:pt x="3309" y="2300"/>
                  </a:lnTo>
                  <a:lnTo>
                    <a:pt x="3293" y="2171"/>
                  </a:lnTo>
                  <a:lnTo>
                    <a:pt x="3293" y="2042"/>
                  </a:lnTo>
                  <a:lnTo>
                    <a:pt x="3324" y="1827"/>
                  </a:lnTo>
                  <a:lnTo>
                    <a:pt x="3355" y="1698"/>
                  </a:lnTo>
                  <a:lnTo>
                    <a:pt x="3463" y="1483"/>
                  </a:lnTo>
                  <a:lnTo>
                    <a:pt x="3572" y="1333"/>
                  </a:lnTo>
                  <a:lnTo>
                    <a:pt x="3726" y="1139"/>
                  </a:lnTo>
                  <a:lnTo>
                    <a:pt x="3896" y="1010"/>
                  </a:lnTo>
                  <a:lnTo>
                    <a:pt x="4082" y="860"/>
                  </a:lnTo>
                  <a:lnTo>
                    <a:pt x="4298" y="752"/>
                  </a:lnTo>
                  <a:lnTo>
                    <a:pt x="4515" y="666"/>
                  </a:lnTo>
                  <a:lnTo>
                    <a:pt x="4731" y="559"/>
                  </a:lnTo>
                  <a:lnTo>
                    <a:pt x="4963" y="494"/>
                  </a:lnTo>
                  <a:lnTo>
                    <a:pt x="5427" y="408"/>
                  </a:lnTo>
                  <a:lnTo>
                    <a:pt x="5659" y="387"/>
                  </a:lnTo>
                  <a:lnTo>
                    <a:pt x="5875" y="344"/>
                  </a:lnTo>
                  <a:lnTo>
                    <a:pt x="6216" y="344"/>
                  </a:lnTo>
                  <a:lnTo>
                    <a:pt x="6432" y="473"/>
                  </a:lnTo>
                  <a:lnTo>
                    <a:pt x="6525" y="559"/>
                  </a:lnTo>
                  <a:lnTo>
                    <a:pt x="6633" y="688"/>
                  </a:lnTo>
                  <a:lnTo>
                    <a:pt x="6803" y="924"/>
                  </a:lnTo>
                  <a:lnTo>
                    <a:pt x="6880" y="1096"/>
                  </a:lnTo>
                  <a:lnTo>
                    <a:pt x="6989" y="1419"/>
                  </a:lnTo>
                  <a:lnTo>
                    <a:pt x="7097" y="1762"/>
                  </a:lnTo>
                  <a:lnTo>
                    <a:pt x="7143" y="2128"/>
                  </a:lnTo>
                  <a:lnTo>
                    <a:pt x="7159" y="2429"/>
                  </a:lnTo>
                  <a:lnTo>
                    <a:pt x="7143" y="2601"/>
                  </a:lnTo>
                  <a:lnTo>
                    <a:pt x="7097" y="2837"/>
                  </a:lnTo>
                  <a:lnTo>
                    <a:pt x="7081" y="2966"/>
                  </a:lnTo>
                  <a:lnTo>
                    <a:pt x="7097" y="3073"/>
                  </a:lnTo>
                  <a:lnTo>
                    <a:pt x="7097" y="3095"/>
                  </a:lnTo>
                  <a:lnTo>
                    <a:pt x="7128" y="3138"/>
                  </a:lnTo>
                  <a:lnTo>
                    <a:pt x="7159" y="3159"/>
                  </a:lnTo>
                  <a:lnTo>
                    <a:pt x="7267" y="3095"/>
                  </a:lnTo>
                  <a:lnTo>
                    <a:pt x="7360" y="2987"/>
                  </a:lnTo>
                  <a:lnTo>
                    <a:pt x="7406" y="2944"/>
                  </a:lnTo>
                  <a:lnTo>
                    <a:pt x="7483" y="2880"/>
                  </a:lnTo>
                  <a:lnTo>
                    <a:pt x="7561" y="2837"/>
                  </a:lnTo>
                  <a:lnTo>
                    <a:pt x="7654" y="2816"/>
                  </a:lnTo>
                  <a:lnTo>
                    <a:pt x="7746" y="2837"/>
                  </a:lnTo>
                  <a:lnTo>
                    <a:pt x="7824" y="2880"/>
                  </a:lnTo>
                  <a:lnTo>
                    <a:pt x="7978" y="2987"/>
                  </a:lnTo>
                  <a:lnTo>
                    <a:pt x="8040" y="3052"/>
                  </a:lnTo>
                  <a:lnTo>
                    <a:pt x="8117" y="3095"/>
                  </a:lnTo>
                  <a:lnTo>
                    <a:pt x="8164" y="3138"/>
                  </a:lnTo>
                  <a:lnTo>
                    <a:pt x="8226" y="3159"/>
                  </a:lnTo>
                  <a:lnTo>
                    <a:pt x="8318" y="3138"/>
                  </a:lnTo>
                  <a:lnTo>
                    <a:pt x="8396" y="3116"/>
                  </a:lnTo>
                  <a:lnTo>
                    <a:pt x="8458" y="3073"/>
                  </a:lnTo>
                  <a:lnTo>
                    <a:pt x="8535" y="3009"/>
                  </a:lnTo>
                  <a:lnTo>
                    <a:pt x="8782" y="2708"/>
                  </a:lnTo>
                  <a:lnTo>
                    <a:pt x="8875" y="2536"/>
                  </a:lnTo>
                  <a:lnTo>
                    <a:pt x="9014" y="2407"/>
                  </a:lnTo>
                  <a:lnTo>
                    <a:pt x="9076" y="2321"/>
                  </a:lnTo>
                  <a:lnTo>
                    <a:pt x="9153" y="2278"/>
                  </a:lnTo>
                  <a:lnTo>
                    <a:pt x="9231" y="2257"/>
                  </a:lnTo>
                  <a:lnTo>
                    <a:pt x="9323" y="2235"/>
                  </a:lnTo>
                  <a:lnTo>
                    <a:pt x="9540" y="2257"/>
                  </a:lnTo>
                  <a:lnTo>
                    <a:pt x="9803" y="2278"/>
                  </a:lnTo>
                  <a:lnTo>
                    <a:pt x="10066" y="2343"/>
                  </a:lnTo>
                  <a:lnTo>
                    <a:pt x="10375" y="2429"/>
                  </a:lnTo>
                  <a:lnTo>
                    <a:pt x="10638" y="2493"/>
                  </a:lnTo>
                  <a:lnTo>
                    <a:pt x="10901" y="2579"/>
                  </a:lnTo>
                  <a:lnTo>
                    <a:pt x="11117" y="2708"/>
                  </a:lnTo>
                  <a:lnTo>
                    <a:pt x="11287" y="2816"/>
                  </a:lnTo>
                  <a:lnTo>
                    <a:pt x="11380" y="2944"/>
                  </a:lnTo>
                  <a:lnTo>
                    <a:pt x="11488" y="3073"/>
                  </a:lnTo>
                  <a:lnTo>
                    <a:pt x="11565" y="3224"/>
                  </a:lnTo>
                  <a:lnTo>
                    <a:pt x="11674" y="3353"/>
                  </a:lnTo>
                  <a:lnTo>
                    <a:pt x="11844" y="3654"/>
                  </a:lnTo>
                  <a:lnTo>
                    <a:pt x="11998" y="3955"/>
                  </a:lnTo>
                  <a:lnTo>
                    <a:pt x="12091" y="4105"/>
                  </a:lnTo>
                  <a:lnTo>
                    <a:pt x="12184" y="4213"/>
                  </a:lnTo>
                  <a:lnTo>
                    <a:pt x="12292" y="4363"/>
                  </a:lnTo>
                  <a:lnTo>
                    <a:pt x="12385" y="4449"/>
                  </a:lnTo>
                  <a:lnTo>
                    <a:pt x="12509" y="4535"/>
                  </a:lnTo>
                  <a:lnTo>
                    <a:pt x="12632" y="4578"/>
                  </a:lnTo>
                  <a:lnTo>
                    <a:pt x="12787" y="4642"/>
                  </a:lnTo>
                  <a:lnTo>
                    <a:pt x="12957" y="4664"/>
                  </a:lnTo>
                  <a:lnTo>
                    <a:pt x="13699" y="4664"/>
                  </a:lnTo>
                  <a:lnTo>
                    <a:pt x="13838" y="4685"/>
                  </a:lnTo>
                  <a:lnTo>
                    <a:pt x="13993" y="4707"/>
                  </a:lnTo>
                  <a:lnTo>
                    <a:pt x="14147" y="4771"/>
                  </a:lnTo>
                  <a:lnTo>
                    <a:pt x="14209" y="4814"/>
                  </a:lnTo>
                  <a:lnTo>
                    <a:pt x="14256" y="4857"/>
                  </a:lnTo>
                  <a:lnTo>
                    <a:pt x="14318" y="4943"/>
                  </a:lnTo>
                  <a:lnTo>
                    <a:pt x="14379" y="5008"/>
                  </a:lnTo>
                  <a:lnTo>
                    <a:pt x="14410" y="5072"/>
                  </a:lnTo>
                  <a:lnTo>
                    <a:pt x="14426" y="5158"/>
                  </a:lnTo>
                  <a:lnTo>
                    <a:pt x="14441" y="5287"/>
                  </a:lnTo>
                  <a:lnTo>
                    <a:pt x="14441" y="5395"/>
                  </a:lnTo>
                  <a:lnTo>
                    <a:pt x="14689" y="5524"/>
                  </a:lnTo>
                  <a:lnTo>
                    <a:pt x="14921" y="5674"/>
                  </a:lnTo>
                  <a:lnTo>
                    <a:pt x="15570" y="6125"/>
                  </a:lnTo>
                  <a:lnTo>
                    <a:pt x="15786" y="6233"/>
                  </a:lnTo>
                  <a:lnTo>
                    <a:pt x="16034" y="6319"/>
                  </a:lnTo>
                  <a:lnTo>
                    <a:pt x="16297" y="6383"/>
                  </a:lnTo>
                  <a:lnTo>
                    <a:pt x="16297" y="7050"/>
                  </a:lnTo>
                  <a:lnTo>
                    <a:pt x="16760" y="7050"/>
                  </a:lnTo>
                  <a:lnTo>
                    <a:pt x="16900" y="7071"/>
                  </a:lnTo>
                  <a:lnTo>
                    <a:pt x="16992" y="7093"/>
                  </a:lnTo>
                  <a:lnTo>
                    <a:pt x="17101" y="7157"/>
                  </a:lnTo>
                  <a:lnTo>
                    <a:pt x="17193" y="7286"/>
                  </a:lnTo>
                  <a:lnTo>
                    <a:pt x="17255" y="7393"/>
                  </a:lnTo>
                  <a:lnTo>
                    <a:pt x="17348" y="7544"/>
                  </a:lnTo>
                  <a:lnTo>
                    <a:pt x="17410" y="7694"/>
                  </a:lnTo>
                  <a:lnTo>
                    <a:pt x="17472" y="7866"/>
                  </a:lnTo>
                  <a:lnTo>
                    <a:pt x="17209" y="7931"/>
                  </a:lnTo>
                  <a:lnTo>
                    <a:pt x="16961" y="7995"/>
                  </a:lnTo>
                  <a:lnTo>
                    <a:pt x="16838" y="8060"/>
                  </a:lnTo>
                  <a:lnTo>
                    <a:pt x="16730" y="8124"/>
                  </a:lnTo>
                  <a:lnTo>
                    <a:pt x="16621" y="8232"/>
                  </a:lnTo>
                  <a:lnTo>
                    <a:pt x="16529" y="8382"/>
                  </a:lnTo>
                  <a:lnTo>
                    <a:pt x="16822" y="8425"/>
                  </a:lnTo>
                  <a:lnTo>
                    <a:pt x="17023" y="8447"/>
                  </a:lnTo>
                  <a:lnTo>
                    <a:pt x="17363" y="8447"/>
                  </a:lnTo>
                  <a:lnTo>
                    <a:pt x="17456" y="8468"/>
                  </a:lnTo>
                  <a:lnTo>
                    <a:pt x="17564" y="8511"/>
                  </a:lnTo>
                  <a:lnTo>
                    <a:pt x="17611" y="8554"/>
                  </a:lnTo>
                  <a:lnTo>
                    <a:pt x="17642" y="8640"/>
                  </a:lnTo>
                  <a:lnTo>
                    <a:pt x="17704" y="8704"/>
                  </a:lnTo>
                  <a:lnTo>
                    <a:pt x="17719" y="8790"/>
                  </a:lnTo>
                  <a:lnTo>
                    <a:pt x="17224" y="9134"/>
                  </a:lnTo>
                  <a:lnTo>
                    <a:pt x="17147" y="9220"/>
                  </a:lnTo>
                  <a:lnTo>
                    <a:pt x="17054" y="9328"/>
                  </a:lnTo>
                  <a:lnTo>
                    <a:pt x="16977" y="9435"/>
                  </a:lnTo>
                  <a:lnTo>
                    <a:pt x="16884" y="9607"/>
                  </a:lnTo>
                  <a:lnTo>
                    <a:pt x="17039" y="9715"/>
                  </a:lnTo>
                  <a:lnTo>
                    <a:pt x="17193" y="9844"/>
                  </a:lnTo>
                  <a:lnTo>
                    <a:pt x="17286" y="9887"/>
                  </a:lnTo>
                  <a:lnTo>
                    <a:pt x="17363" y="9908"/>
                  </a:lnTo>
                  <a:lnTo>
                    <a:pt x="17472" y="9930"/>
                  </a:lnTo>
                  <a:lnTo>
                    <a:pt x="17595" y="9930"/>
                  </a:lnTo>
                  <a:lnTo>
                    <a:pt x="17611" y="10101"/>
                  </a:lnTo>
                  <a:lnTo>
                    <a:pt x="17642" y="10230"/>
                  </a:lnTo>
                  <a:lnTo>
                    <a:pt x="17704" y="10359"/>
                  </a:lnTo>
                  <a:lnTo>
                    <a:pt x="17750" y="10467"/>
                  </a:lnTo>
                  <a:lnTo>
                    <a:pt x="17827" y="10574"/>
                  </a:lnTo>
                  <a:lnTo>
                    <a:pt x="17889" y="10682"/>
                  </a:lnTo>
                  <a:lnTo>
                    <a:pt x="17982" y="10768"/>
                  </a:lnTo>
                  <a:lnTo>
                    <a:pt x="18075" y="10832"/>
                  </a:lnTo>
                  <a:lnTo>
                    <a:pt x="18276" y="10983"/>
                  </a:lnTo>
                  <a:lnTo>
                    <a:pt x="18477" y="11069"/>
                  </a:lnTo>
                  <a:lnTo>
                    <a:pt x="18910" y="11198"/>
                  </a:lnTo>
                  <a:lnTo>
                    <a:pt x="18925" y="11413"/>
                  </a:lnTo>
                  <a:lnTo>
                    <a:pt x="18972" y="11670"/>
                  </a:lnTo>
                  <a:lnTo>
                    <a:pt x="19018" y="11885"/>
                  </a:lnTo>
                  <a:lnTo>
                    <a:pt x="19080" y="12100"/>
                  </a:lnTo>
                  <a:lnTo>
                    <a:pt x="19142" y="12251"/>
                  </a:lnTo>
                  <a:lnTo>
                    <a:pt x="19250" y="12401"/>
                  </a:lnTo>
                  <a:lnTo>
                    <a:pt x="19296" y="12444"/>
                  </a:lnTo>
                  <a:lnTo>
                    <a:pt x="19358" y="12466"/>
                  </a:lnTo>
                  <a:lnTo>
                    <a:pt x="19513" y="12509"/>
                  </a:lnTo>
                  <a:lnTo>
                    <a:pt x="19714" y="12487"/>
                  </a:lnTo>
                  <a:lnTo>
                    <a:pt x="19868" y="12444"/>
                  </a:lnTo>
                  <a:lnTo>
                    <a:pt x="19992" y="12380"/>
                  </a:lnTo>
                  <a:lnTo>
                    <a:pt x="20116" y="12358"/>
                  </a:lnTo>
                  <a:lnTo>
                    <a:pt x="20147" y="12337"/>
                  </a:lnTo>
                  <a:lnTo>
                    <a:pt x="20193" y="12337"/>
                  </a:lnTo>
                  <a:lnTo>
                    <a:pt x="20239" y="12358"/>
                  </a:lnTo>
                  <a:lnTo>
                    <a:pt x="20270" y="12380"/>
                  </a:lnTo>
                  <a:lnTo>
                    <a:pt x="20332" y="12466"/>
                  </a:lnTo>
                  <a:lnTo>
                    <a:pt x="20394" y="12681"/>
                  </a:lnTo>
                  <a:lnTo>
                    <a:pt x="20518" y="12767"/>
                  </a:lnTo>
                  <a:lnTo>
                    <a:pt x="20564" y="12788"/>
                  </a:lnTo>
                  <a:lnTo>
                    <a:pt x="20641" y="12810"/>
                  </a:lnTo>
                  <a:lnTo>
                    <a:pt x="20765" y="12831"/>
                  </a:lnTo>
                  <a:lnTo>
                    <a:pt x="21074" y="12831"/>
                  </a:lnTo>
                  <a:lnTo>
                    <a:pt x="21213" y="12896"/>
                  </a:lnTo>
                  <a:lnTo>
                    <a:pt x="21337" y="12960"/>
                  </a:lnTo>
                  <a:lnTo>
                    <a:pt x="21430" y="13024"/>
                  </a:lnTo>
                  <a:lnTo>
                    <a:pt x="21507" y="13132"/>
                  </a:lnTo>
                  <a:lnTo>
                    <a:pt x="21554" y="13304"/>
                  </a:lnTo>
                  <a:lnTo>
                    <a:pt x="21585" y="13476"/>
                  </a:lnTo>
                  <a:lnTo>
                    <a:pt x="21600" y="13669"/>
                  </a:lnTo>
                  <a:lnTo>
                    <a:pt x="21569" y="13841"/>
                  </a:lnTo>
                  <a:lnTo>
                    <a:pt x="21554" y="13906"/>
                  </a:lnTo>
                  <a:lnTo>
                    <a:pt x="21523" y="13970"/>
                  </a:lnTo>
                  <a:lnTo>
                    <a:pt x="21430" y="14099"/>
                  </a:lnTo>
                  <a:lnTo>
                    <a:pt x="21337" y="14185"/>
                  </a:lnTo>
                  <a:lnTo>
                    <a:pt x="21090" y="14314"/>
                  </a:lnTo>
                  <a:lnTo>
                    <a:pt x="20951" y="14336"/>
                  </a:lnTo>
                  <a:lnTo>
                    <a:pt x="20811" y="14336"/>
                  </a:lnTo>
                  <a:lnTo>
                    <a:pt x="20811" y="14808"/>
                  </a:lnTo>
                  <a:lnTo>
                    <a:pt x="20796" y="14894"/>
                  </a:lnTo>
                  <a:lnTo>
                    <a:pt x="20765" y="14980"/>
                  </a:lnTo>
                  <a:lnTo>
                    <a:pt x="20719" y="15045"/>
                  </a:lnTo>
                  <a:lnTo>
                    <a:pt x="20657" y="15109"/>
                  </a:lnTo>
                  <a:lnTo>
                    <a:pt x="20533" y="15195"/>
                  </a:lnTo>
                  <a:lnTo>
                    <a:pt x="20394" y="15238"/>
                  </a:lnTo>
                  <a:lnTo>
                    <a:pt x="20224" y="1523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3" name="Freeform 56"/>
            <p:cNvSpPr/>
            <p:nvPr/>
          </p:nvSpPr>
          <p:spPr>
            <a:xfrm>
              <a:off x="4198420" y="1919557"/>
              <a:ext cx="39056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148"/>
                  </a:moveTo>
                  <a:lnTo>
                    <a:pt x="16200" y="18783"/>
                  </a:lnTo>
                  <a:lnTo>
                    <a:pt x="14040" y="21600"/>
                  </a:lnTo>
                  <a:lnTo>
                    <a:pt x="9180" y="21600"/>
                  </a:lnTo>
                  <a:lnTo>
                    <a:pt x="3780" y="15965"/>
                  </a:lnTo>
                  <a:lnTo>
                    <a:pt x="0" y="13148"/>
                  </a:lnTo>
                  <a:lnTo>
                    <a:pt x="3780" y="5635"/>
                  </a:lnTo>
                  <a:lnTo>
                    <a:pt x="6480" y="939"/>
                  </a:lnTo>
                  <a:lnTo>
                    <a:pt x="8640" y="0"/>
                  </a:lnTo>
                  <a:lnTo>
                    <a:pt x="11340" y="0"/>
                  </a:lnTo>
                  <a:lnTo>
                    <a:pt x="15120" y="4696"/>
                  </a:lnTo>
                  <a:lnTo>
                    <a:pt x="21600" y="1314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4" name="Freeform 57"/>
            <p:cNvSpPr/>
            <p:nvPr/>
          </p:nvSpPr>
          <p:spPr>
            <a:xfrm>
              <a:off x="3923082" y="1726234"/>
              <a:ext cx="33197" cy="31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" y="1440"/>
                  </a:moveTo>
                  <a:lnTo>
                    <a:pt x="3086" y="0"/>
                  </a:lnTo>
                  <a:lnTo>
                    <a:pt x="8023" y="0"/>
                  </a:lnTo>
                  <a:lnTo>
                    <a:pt x="11109" y="2160"/>
                  </a:lnTo>
                  <a:lnTo>
                    <a:pt x="12960" y="4320"/>
                  </a:lnTo>
                  <a:lnTo>
                    <a:pt x="16663" y="12960"/>
                  </a:lnTo>
                  <a:lnTo>
                    <a:pt x="21600" y="21600"/>
                  </a:lnTo>
                  <a:lnTo>
                    <a:pt x="16663" y="21600"/>
                  </a:lnTo>
                  <a:lnTo>
                    <a:pt x="12343" y="20160"/>
                  </a:lnTo>
                  <a:lnTo>
                    <a:pt x="8023" y="18000"/>
                  </a:lnTo>
                  <a:lnTo>
                    <a:pt x="5554" y="14400"/>
                  </a:lnTo>
                  <a:lnTo>
                    <a:pt x="617" y="8640"/>
                  </a:lnTo>
                  <a:lnTo>
                    <a:pt x="0" y="4320"/>
                  </a:lnTo>
                  <a:lnTo>
                    <a:pt x="617" y="14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5" name="Freeform 58"/>
            <p:cNvSpPr/>
            <p:nvPr/>
          </p:nvSpPr>
          <p:spPr>
            <a:xfrm>
              <a:off x="3559869" y="72252"/>
              <a:ext cx="1452850" cy="76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08" y="1162"/>
                  </a:moveTo>
                  <a:lnTo>
                    <a:pt x="17506" y="1355"/>
                  </a:lnTo>
                  <a:lnTo>
                    <a:pt x="17390" y="1521"/>
                  </a:lnTo>
                  <a:lnTo>
                    <a:pt x="17289" y="1604"/>
                  </a:lnTo>
                  <a:lnTo>
                    <a:pt x="17173" y="1687"/>
                  </a:lnTo>
                  <a:lnTo>
                    <a:pt x="18305" y="1079"/>
                  </a:lnTo>
                  <a:lnTo>
                    <a:pt x="18885" y="774"/>
                  </a:lnTo>
                  <a:lnTo>
                    <a:pt x="19103" y="636"/>
                  </a:lnTo>
                  <a:lnTo>
                    <a:pt x="19132" y="608"/>
                  </a:lnTo>
                  <a:lnTo>
                    <a:pt x="19350" y="802"/>
                  </a:lnTo>
                  <a:lnTo>
                    <a:pt x="19568" y="940"/>
                  </a:lnTo>
                  <a:lnTo>
                    <a:pt x="19669" y="1051"/>
                  </a:lnTo>
                  <a:lnTo>
                    <a:pt x="19742" y="1134"/>
                  </a:lnTo>
                  <a:lnTo>
                    <a:pt x="19844" y="1328"/>
                  </a:lnTo>
                  <a:lnTo>
                    <a:pt x="19916" y="1576"/>
                  </a:lnTo>
                  <a:lnTo>
                    <a:pt x="20032" y="1825"/>
                  </a:lnTo>
                  <a:lnTo>
                    <a:pt x="20090" y="1908"/>
                  </a:lnTo>
                  <a:lnTo>
                    <a:pt x="20163" y="1964"/>
                  </a:lnTo>
                  <a:lnTo>
                    <a:pt x="20279" y="2019"/>
                  </a:lnTo>
                  <a:lnTo>
                    <a:pt x="20381" y="2074"/>
                  </a:lnTo>
                  <a:lnTo>
                    <a:pt x="20642" y="2185"/>
                  </a:lnTo>
                  <a:lnTo>
                    <a:pt x="20918" y="2268"/>
                  </a:lnTo>
                  <a:lnTo>
                    <a:pt x="21165" y="2351"/>
                  </a:lnTo>
                  <a:lnTo>
                    <a:pt x="21397" y="2517"/>
                  </a:lnTo>
                  <a:lnTo>
                    <a:pt x="21469" y="2600"/>
                  </a:lnTo>
                  <a:lnTo>
                    <a:pt x="21585" y="2821"/>
                  </a:lnTo>
                  <a:lnTo>
                    <a:pt x="21600" y="2987"/>
                  </a:lnTo>
                  <a:lnTo>
                    <a:pt x="21585" y="3070"/>
                  </a:lnTo>
                  <a:lnTo>
                    <a:pt x="21585" y="3125"/>
                  </a:lnTo>
                  <a:lnTo>
                    <a:pt x="21513" y="3264"/>
                  </a:lnTo>
                  <a:lnTo>
                    <a:pt x="21440" y="3346"/>
                  </a:lnTo>
                  <a:lnTo>
                    <a:pt x="21339" y="3402"/>
                  </a:lnTo>
                  <a:lnTo>
                    <a:pt x="21135" y="3485"/>
                  </a:lnTo>
                  <a:lnTo>
                    <a:pt x="20990" y="3623"/>
                  </a:lnTo>
                  <a:lnTo>
                    <a:pt x="20613" y="4066"/>
                  </a:lnTo>
                  <a:lnTo>
                    <a:pt x="20424" y="4231"/>
                  </a:lnTo>
                  <a:lnTo>
                    <a:pt x="20221" y="4370"/>
                  </a:lnTo>
                  <a:lnTo>
                    <a:pt x="20018" y="4453"/>
                  </a:lnTo>
                  <a:lnTo>
                    <a:pt x="19785" y="4536"/>
                  </a:lnTo>
                  <a:lnTo>
                    <a:pt x="19582" y="4591"/>
                  </a:lnTo>
                  <a:lnTo>
                    <a:pt x="19365" y="4619"/>
                  </a:lnTo>
                  <a:lnTo>
                    <a:pt x="18915" y="4729"/>
                  </a:lnTo>
                  <a:lnTo>
                    <a:pt x="18465" y="4868"/>
                  </a:lnTo>
                  <a:lnTo>
                    <a:pt x="18218" y="4951"/>
                  </a:lnTo>
                  <a:lnTo>
                    <a:pt x="17753" y="5227"/>
                  </a:lnTo>
                  <a:lnTo>
                    <a:pt x="17506" y="5393"/>
                  </a:lnTo>
                  <a:lnTo>
                    <a:pt x="17550" y="5504"/>
                  </a:lnTo>
                  <a:lnTo>
                    <a:pt x="17623" y="5587"/>
                  </a:lnTo>
                  <a:lnTo>
                    <a:pt x="17710" y="5614"/>
                  </a:lnTo>
                  <a:lnTo>
                    <a:pt x="17797" y="5670"/>
                  </a:lnTo>
                  <a:lnTo>
                    <a:pt x="18290" y="5670"/>
                  </a:lnTo>
                  <a:lnTo>
                    <a:pt x="18842" y="5587"/>
                  </a:lnTo>
                  <a:lnTo>
                    <a:pt x="19350" y="5531"/>
                  </a:lnTo>
                  <a:lnTo>
                    <a:pt x="19248" y="5725"/>
                  </a:lnTo>
                  <a:lnTo>
                    <a:pt x="19103" y="5946"/>
                  </a:lnTo>
                  <a:lnTo>
                    <a:pt x="18958" y="6112"/>
                  </a:lnTo>
                  <a:lnTo>
                    <a:pt x="18798" y="6306"/>
                  </a:lnTo>
                  <a:lnTo>
                    <a:pt x="18450" y="6638"/>
                  </a:lnTo>
                  <a:lnTo>
                    <a:pt x="18058" y="6942"/>
                  </a:lnTo>
                  <a:lnTo>
                    <a:pt x="17652" y="7191"/>
                  </a:lnTo>
                  <a:lnTo>
                    <a:pt x="17231" y="7440"/>
                  </a:lnTo>
                  <a:lnTo>
                    <a:pt x="16868" y="7661"/>
                  </a:lnTo>
                  <a:lnTo>
                    <a:pt x="16505" y="7855"/>
                  </a:lnTo>
                  <a:lnTo>
                    <a:pt x="16316" y="8020"/>
                  </a:lnTo>
                  <a:lnTo>
                    <a:pt x="16142" y="8159"/>
                  </a:lnTo>
                  <a:lnTo>
                    <a:pt x="15982" y="8325"/>
                  </a:lnTo>
                  <a:lnTo>
                    <a:pt x="15823" y="8546"/>
                  </a:lnTo>
                  <a:lnTo>
                    <a:pt x="15532" y="8961"/>
                  </a:lnTo>
                  <a:lnTo>
                    <a:pt x="15242" y="9486"/>
                  </a:lnTo>
                  <a:lnTo>
                    <a:pt x="14981" y="9956"/>
                  </a:lnTo>
                  <a:lnTo>
                    <a:pt x="14734" y="10454"/>
                  </a:lnTo>
                  <a:lnTo>
                    <a:pt x="14473" y="10952"/>
                  </a:lnTo>
                  <a:lnTo>
                    <a:pt x="14211" y="11395"/>
                  </a:lnTo>
                  <a:lnTo>
                    <a:pt x="14139" y="11450"/>
                  </a:lnTo>
                  <a:lnTo>
                    <a:pt x="14066" y="11533"/>
                  </a:lnTo>
                  <a:lnTo>
                    <a:pt x="13921" y="11588"/>
                  </a:lnTo>
                  <a:lnTo>
                    <a:pt x="13761" y="11588"/>
                  </a:lnTo>
                  <a:lnTo>
                    <a:pt x="13587" y="11533"/>
                  </a:lnTo>
                  <a:lnTo>
                    <a:pt x="13413" y="11505"/>
                  </a:lnTo>
                  <a:lnTo>
                    <a:pt x="13239" y="11450"/>
                  </a:lnTo>
                  <a:lnTo>
                    <a:pt x="13065" y="11450"/>
                  </a:lnTo>
                  <a:lnTo>
                    <a:pt x="12934" y="11478"/>
                  </a:lnTo>
                  <a:lnTo>
                    <a:pt x="12484" y="11754"/>
                  </a:lnTo>
                  <a:lnTo>
                    <a:pt x="12077" y="11920"/>
                  </a:lnTo>
                  <a:lnTo>
                    <a:pt x="11874" y="12058"/>
                  </a:lnTo>
                  <a:lnTo>
                    <a:pt x="11685" y="12169"/>
                  </a:lnTo>
                  <a:lnTo>
                    <a:pt x="11511" y="12335"/>
                  </a:lnTo>
                  <a:lnTo>
                    <a:pt x="11366" y="12556"/>
                  </a:lnTo>
                  <a:lnTo>
                    <a:pt x="12077" y="12556"/>
                  </a:lnTo>
                  <a:lnTo>
                    <a:pt x="12077" y="12888"/>
                  </a:lnTo>
                  <a:lnTo>
                    <a:pt x="12048" y="13165"/>
                  </a:lnTo>
                  <a:lnTo>
                    <a:pt x="12034" y="13248"/>
                  </a:lnTo>
                  <a:lnTo>
                    <a:pt x="11990" y="13303"/>
                  </a:lnTo>
                  <a:lnTo>
                    <a:pt x="11961" y="13358"/>
                  </a:lnTo>
                  <a:lnTo>
                    <a:pt x="11903" y="13414"/>
                  </a:lnTo>
                  <a:lnTo>
                    <a:pt x="11802" y="13469"/>
                  </a:lnTo>
                  <a:lnTo>
                    <a:pt x="11656" y="13469"/>
                  </a:lnTo>
                  <a:lnTo>
                    <a:pt x="11511" y="13414"/>
                  </a:lnTo>
                  <a:lnTo>
                    <a:pt x="11366" y="13386"/>
                  </a:lnTo>
                  <a:lnTo>
                    <a:pt x="11569" y="13635"/>
                  </a:lnTo>
                  <a:lnTo>
                    <a:pt x="11758" y="13884"/>
                  </a:lnTo>
                  <a:lnTo>
                    <a:pt x="11845" y="13994"/>
                  </a:lnTo>
                  <a:lnTo>
                    <a:pt x="11947" y="14160"/>
                  </a:lnTo>
                  <a:lnTo>
                    <a:pt x="12019" y="14354"/>
                  </a:lnTo>
                  <a:lnTo>
                    <a:pt x="12077" y="14575"/>
                  </a:lnTo>
                  <a:lnTo>
                    <a:pt x="11990" y="14658"/>
                  </a:lnTo>
                  <a:lnTo>
                    <a:pt x="11889" y="14769"/>
                  </a:lnTo>
                  <a:lnTo>
                    <a:pt x="11802" y="14879"/>
                  </a:lnTo>
                  <a:lnTo>
                    <a:pt x="11715" y="15018"/>
                  </a:lnTo>
                  <a:lnTo>
                    <a:pt x="11584" y="15267"/>
                  </a:lnTo>
                  <a:lnTo>
                    <a:pt x="11453" y="15571"/>
                  </a:lnTo>
                  <a:lnTo>
                    <a:pt x="11352" y="15903"/>
                  </a:lnTo>
                  <a:lnTo>
                    <a:pt x="11221" y="16207"/>
                  </a:lnTo>
                  <a:lnTo>
                    <a:pt x="11090" y="16483"/>
                  </a:lnTo>
                  <a:lnTo>
                    <a:pt x="10974" y="16677"/>
                  </a:lnTo>
                  <a:lnTo>
                    <a:pt x="9726" y="16677"/>
                  </a:lnTo>
                  <a:lnTo>
                    <a:pt x="9784" y="16898"/>
                  </a:lnTo>
                  <a:lnTo>
                    <a:pt x="9842" y="17064"/>
                  </a:lnTo>
                  <a:lnTo>
                    <a:pt x="9885" y="17230"/>
                  </a:lnTo>
                  <a:lnTo>
                    <a:pt x="9900" y="17424"/>
                  </a:lnTo>
                  <a:lnTo>
                    <a:pt x="9885" y="17700"/>
                  </a:lnTo>
                  <a:lnTo>
                    <a:pt x="9856" y="17894"/>
                  </a:lnTo>
                  <a:lnTo>
                    <a:pt x="9813" y="18060"/>
                  </a:lnTo>
                  <a:lnTo>
                    <a:pt x="9726" y="18171"/>
                  </a:lnTo>
                  <a:lnTo>
                    <a:pt x="9653" y="18281"/>
                  </a:lnTo>
                  <a:lnTo>
                    <a:pt x="9552" y="18364"/>
                  </a:lnTo>
                  <a:lnTo>
                    <a:pt x="9465" y="18419"/>
                  </a:lnTo>
                  <a:lnTo>
                    <a:pt x="9377" y="18447"/>
                  </a:lnTo>
                  <a:lnTo>
                    <a:pt x="9276" y="18502"/>
                  </a:lnTo>
                  <a:lnTo>
                    <a:pt x="9160" y="18613"/>
                  </a:lnTo>
                  <a:lnTo>
                    <a:pt x="9087" y="18668"/>
                  </a:lnTo>
                  <a:lnTo>
                    <a:pt x="9015" y="18779"/>
                  </a:lnTo>
                  <a:lnTo>
                    <a:pt x="8927" y="18890"/>
                  </a:lnTo>
                  <a:lnTo>
                    <a:pt x="8884" y="19083"/>
                  </a:lnTo>
                  <a:lnTo>
                    <a:pt x="8855" y="19277"/>
                  </a:lnTo>
                  <a:lnTo>
                    <a:pt x="8840" y="19553"/>
                  </a:lnTo>
                  <a:lnTo>
                    <a:pt x="9450" y="19553"/>
                  </a:lnTo>
                  <a:lnTo>
                    <a:pt x="9552" y="19581"/>
                  </a:lnTo>
                  <a:lnTo>
                    <a:pt x="9682" y="19609"/>
                  </a:lnTo>
                  <a:lnTo>
                    <a:pt x="9740" y="19692"/>
                  </a:lnTo>
                  <a:lnTo>
                    <a:pt x="9798" y="19747"/>
                  </a:lnTo>
                  <a:lnTo>
                    <a:pt x="9827" y="19858"/>
                  </a:lnTo>
                  <a:lnTo>
                    <a:pt x="9842" y="19996"/>
                  </a:lnTo>
                  <a:lnTo>
                    <a:pt x="9827" y="20134"/>
                  </a:lnTo>
                  <a:lnTo>
                    <a:pt x="9784" y="20272"/>
                  </a:lnTo>
                  <a:lnTo>
                    <a:pt x="9711" y="20438"/>
                  </a:lnTo>
                  <a:lnTo>
                    <a:pt x="9624" y="20549"/>
                  </a:lnTo>
                  <a:lnTo>
                    <a:pt x="9494" y="20687"/>
                  </a:lnTo>
                  <a:lnTo>
                    <a:pt x="9377" y="20826"/>
                  </a:lnTo>
                  <a:lnTo>
                    <a:pt x="9232" y="20964"/>
                  </a:lnTo>
                  <a:lnTo>
                    <a:pt x="9073" y="21075"/>
                  </a:lnTo>
                  <a:lnTo>
                    <a:pt x="8739" y="21296"/>
                  </a:lnTo>
                  <a:lnTo>
                    <a:pt x="8129" y="21572"/>
                  </a:lnTo>
                  <a:lnTo>
                    <a:pt x="7882" y="21600"/>
                  </a:lnTo>
                  <a:lnTo>
                    <a:pt x="7781" y="21600"/>
                  </a:lnTo>
                  <a:lnTo>
                    <a:pt x="7708" y="21572"/>
                  </a:lnTo>
                  <a:lnTo>
                    <a:pt x="7650" y="21545"/>
                  </a:lnTo>
                  <a:lnTo>
                    <a:pt x="7577" y="21517"/>
                  </a:lnTo>
                  <a:lnTo>
                    <a:pt x="7447" y="21268"/>
                  </a:lnTo>
                  <a:lnTo>
                    <a:pt x="7374" y="21157"/>
                  </a:lnTo>
                  <a:lnTo>
                    <a:pt x="7316" y="21047"/>
                  </a:lnTo>
                  <a:lnTo>
                    <a:pt x="7273" y="21019"/>
                  </a:lnTo>
                  <a:lnTo>
                    <a:pt x="7215" y="20964"/>
                  </a:lnTo>
                  <a:lnTo>
                    <a:pt x="5124" y="20964"/>
                  </a:lnTo>
                  <a:lnTo>
                    <a:pt x="5052" y="21019"/>
                  </a:lnTo>
                  <a:lnTo>
                    <a:pt x="4965" y="21075"/>
                  </a:lnTo>
                  <a:lnTo>
                    <a:pt x="4877" y="21185"/>
                  </a:lnTo>
                  <a:lnTo>
                    <a:pt x="4790" y="21240"/>
                  </a:lnTo>
                  <a:lnTo>
                    <a:pt x="4703" y="21323"/>
                  </a:lnTo>
                  <a:lnTo>
                    <a:pt x="4587" y="21351"/>
                  </a:lnTo>
                  <a:lnTo>
                    <a:pt x="4485" y="21379"/>
                  </a:lnTo>
                  <a:lnTo>
                    <a:pt x="4166" y="21351"/>
                  </a:lnTo>
                  <a:lnTo>
                    <a:pt x="3876" y="21296"/>
                  </a:lnTo>
                  <a:lnTo>
                    <a:pt x="3585" y="21213"/>
                  </a:lnTo>
                  <a:lnTo>
                    <a:pt x="3310" y="21075"/>
                  </a:lnTo>
                  <a:lnTo>
                    <a:pt x="3005" y="20964"/>
                  </a:lnTo>
                  <a:lnTo>
                    <a:pt x="2729" y="20798"/>
                  </a:lnTo>
                  <a:lnTo>
                    <a:pt x="2424" y="20604"/>
                  </a:lnTo>
                  <a:lnTo>
                    <a:pt x="2134" y="20438"/>
                  </a:lnTo>
                  <a:lnTo>
                    <a:pt x="2061" y="20604"/>
                  </a:lnTo>
                  <a:lnTo>
                    <a:pt x="2003" y="20743"/>
                  </a:lnTo>
                  <a:lnTo>
                    <a:pt x="1974" y="20853"/>
                  </a:lnTo>
                  <a:lnTo>
                    <a:pt x="1931" y="20909"/>
                  </a:lnTo>
                  <a:lnTo>
                    <a:pt x="1873" y="20936"/>
                  </a:lnTo>
                  <a:lnTo>
                    <a:pt x="1844" y="20964"/>
                  </a:lnTo>
                  <a:lnTo>
                    <a:pt x="1771" y="20936"/>
                  </a:lnTo>
                  <a:lnTo>
                    <a:pt x="1713" y="20909"/>
                  </a:lnTo>
                  <a:lnTo>
                    <a:pt x="1655" y="20853"/>
                  </a:lnTo>
                  <a:lnTo>
                    <a:pt x="1626" y="20798"/>
                  </a:lnTo>
                  <a:lnTo>
                    <a:pt x="1582" y="20632"/>
                  </a:lnTo>
                  <a:lnTo>
                    <a:pt x="1568" y="20521"/>
                  </a:lnTo>
                  <a:lnTo>
                    <a:pt x="1568" y="20355"/>
                  </a:lnTo>
                  <a:lnTo>
                    <a:pt x="1597" y="20079"/>
                  </a:lnTo>
                  <a:lnTo>
                    <a:pt x="1626" y="19941"/>
                  </a:lnTo>
                  <a:lnTo>
                    <a:pt x="1684" y="19747"/>
                  </a:lnTo>
                  <a:lnTo>
                    <a:pt x="1771" y="19553"/>
                  </a:lnTo>
                  <a:lnTo>
                    <a:pt x="1873" y="19443"/>
                  </a:lnTo>
                  <a:lnTo>
                    <a:pt x="2003" y="19332"/>
                  </a:lnTo>
                  <a:lnTo>
                    <a:pt x="2265" y="19166"/>
                  </a:lnTo>
                  <a:lnTo>
                    <a:pt x="2569" y="19083"/>
                  </a:lnTo>
                  <a:lnTo>
                    <a:pt x="2860" y="19028"/>
                  </a:lnTo>
                  <a:lnTo>
                    <a:pt x="3005" y="18973"/>
                  </a:lnTo>
                  <a:lnTo>
                    <a:pt x="3135" y="18890"/>
                  </a:lnTo>
                  <a:lnTo>
                    <a:pt x="3252" y="18807"/>
                  </a:lnTo>
                  <a:lnTo>
                    <a:pt x="3353" y="18724"/>
                  </a:lnTo>
                  <a:lnTo>
                    <a:pt x="3121" y="18419"/>
                  </a:lnTo>
                  <a:lnTo>
                    <a:pt x="2845" y="18115"/>
                  </a:lnTo>
                  <a:lnTo>
                    <a:pt x="2744" y="17977"/>
                  </a:lnTo>
                  <a:lnTo>
                    <a:pt x="2613" y="17645"/>
                  </a:lnTo>
                  <a:lnTo>
                    <a:pt x="2598" y="17534"/>
                  </a:lnTo>
                  <a:lnTo>
                    <a:pt x="2584" y="17369"/>
                  </a:lnTo>
                  <a:lnTo>
                    <a:pt x="2569" y="17230"/>
                  </a:lnTo>
                  <a:lnTo>
                    <a:pt x="2569" y="17092"/>
                  </a:lnTo>
                  <a:lnTo>
                    <a:pt x="2584" y="17009"/>
                  </a:lnTo>
                  <a:lnTo>
                    <a:pt x="2598" y="16954"/>
                  </a:lnTo>
                  <a:lnTo>
                    <a:pt x="2627" y="16898"/>
                  </a:lnTo>
                  <a:lnTo>
                    <a:pt x="2700" y="16815"/>
                  </a:lnTo>
                  <a:lnTo>
                    <a:pt x="2773" y="16788"/>
                  </a:lnTo>
                  <a:lnTo>
                    <a:pt x="2976" y="16788"/>
                  </a:lnTo>
                  <a:lnTo>
                    <a:pt x="3179" y="16815"/>
                  </a:lnTo>
                  <a:lnTo>
                    <a:pt x="3324" y="16815"/>
                  </a:lnTo>
                  <a:lnTo>
                    <a:pt x="3455" y="16843"/>
                  </a:lnTo>
                  <a:lnTo>
                    <a:pt x="3571" y="16871"/>
                  </a:lnTo>
                  <a:lnTo>
                    <a:pt x="3702" y="16926"/>
                  </a:lnTo>
                  <a:lnTo>
                    <a:pt x="3890" y="17064"/>
                  </a:lnTo>
                  <a:lnTo>
                    <a:pt x="4079" y="17258"/>
                  </a:lnTo>
                  <a:lnTo>
                    <a:pt x="4384" y="17645"/>
                  </a:lnTo>
                  <a:lnTo>
                    <a:pt x="4703" y="18088"/>
                  </a:lnTo>
                  <a:lnTo>
                    <a:pt x="5139" y="18088"/>
                  </a:lnTo>
                  <a:lnTo>
                    <a:pt x="4819" y="17617"/>
                  </a:lnTo>
                  <a:lnTo>
                    <a:pt x="4471" y="17092"/>
                  </a:lnTo>
                  <a:lnTo>
                    <a:pt x="4369" y="16981"/>
                  </a:lnTo>
                  <a:lnTo>
                    <a:pt x="4210" y="16677"/>
                  </a:lnTo>
                  <a:lnTo>
                    <a:pt x="4152" y="16511"/>
                  </a:lnTo>
                  <a:lnTo>
                    <a:pt x="4108" y="16318"/>
                  </a:lnTo>
                  <a:lnTo>
                    <a:pt x="4065" y="16152"/>
                  </a:lnTo>
                  <a:lnTo>
                    <a:pt x="4035" y="15930"/>
                  </a:lnTo>
                  <a:lnTo>
                    <a:pt x="4021" y="15737"/>
                  </a:lnTo>
                  <a:lnTo>
                    <a:pt x="3702" y="15737"/>
                  </a:lnTo>
                  <a:lnTo>
                    <a:pt x="3585" y="15792"/>
                  </a:lnTo>
                  <a:lnTo>
                    <a:pt x="3527" y="15847"/>
                  </a:lnTo>
                  <a:lnTo>
                    <a:pt x="3411" y="16069"/>
                  </a:lnTo>
                  <a:lnTo>
                    <a:pt x="3077" y="16069"/>
                  </a:lnTo>
                  <a:lnTo>
                    <a:pt x="3077" y="15515"/>
                  </a:lnTo>
                  <a:lnTo>
                    <a:pt x="3135" y="15211"/>
                  </a:lnTo>
                  <a:lnTo>
                    <a:pt x="3208" y="14962"/>
                  </a:lnTo>
                  <a:lnTo>
                    <a:pt x="3353" y="14520"/>
                  </a:lnTo>
                  <a:lnTo>
                    <a:pt x="3440" y="14354"/>
                  </a:lnTo>
                  <a:lnTo>
                    <a:pt x="3542" y="14216"/>
                  </a:lnTo>
                  <a:lnTo>
                    <a:pt x="3673" y="14050"/>
                  </a:lnTo>
                  <a:lnTo>
                    <a:pt x="3803" y="13939"/>
                  </a:lnTo>
                  <a:lnTo>
                    <a:pt x="4282" y="13773"/>
                  </a:lnTo>
                  <a:lnTo>
                    <a:pt x="4703" y="13690"/>
                  </a:lnTo>
                  <a:lnTo>
                    <a:pt x="4790" y="13635"/>
                  </a:lnTo>
                  <a:lnTo>
                    <a:pt x="4892" y="13580"/>
                  </a:lnTo>
                  <a:lnTo>
                    <a:pt x="4950" y="13497"/>
                  </a:lnTo>
                  <a:lnTo>
                    <a:pt x="5023" y="13386"/>
                  </a:lnTo>
                  <a:lnTo>
                    <a:pt x="5081" y="13248"/>
                  </a:lnTo>
                  <a:lnTo>
                    <a:pt x="5110" y="13109"/>
                  </a:lnTo>
                  <a:lnTo>
                    <a:pt x="5139" y="12888"/>
                  </a:lnTo>
                  <a:lnTo>
                    <a:pt x="5139" y="12529"/>
                  </a:lnTo>
                  <a:lnTo>
                    <a:pt x="5110" y="12252"/>
                  </a:lnTo>
                  <a:lnTo>
                    <a:pt x="5081" y="12169"/>
                  </a:lnTo>
                  <a:lnTo>
                    <a:pt x="4979" y="11948"/>
                  </a:lnTo>
                  <a:lnTo>
                    <a:pt x="4892" y="11782"/>
                  </a:lnTo>
                  <a:lnTo>
                    <a:pt x="4761" y="11644"/>
                  </a:lnTo>
                  <a:lnTo>
                    <a:pt x="4602" y="11478"/>
                  </a:lnTo>
                  <a:lnTo>
                    <a:pt x="4471" y="11367"/>
                  </a:lnTo>
                  <a:lnTo>
                    <a:pt x="4311" y="11229"/>
                  </a:lnTo>
                  <a:lnTo>
                    <a:pt x="3992" y="11035"/>
                  </a:lnTo>
                  <a:lnTo>
                    <a:pt x="3731" y="10814"/>
                  </a:lnTo>
                  <a:lnTo>
                    <a:pt x="3615" y="10731"/>
                  </a:lnTo>
                  <a:lnTo>
                    <a:pt x="3542" y="10593"/>
                  </a:lnTo>
                  <a:lnTo>
                    <a:pt x="3513" y="10510"/>
                  </a:lnTo>
                  <a:lnTo>
                    <a:pt x="3484" y="10454"/>
                  </a:lnTo>
                  <a:lnTo>
                    <a:pt x="3484" y="10399"/>
                  </a:lnTo>
                  <a:lnTo>
                    <a:pt x="3455" y="10316"/>
                  </a:lnTo>
                  <a:lnTo>
                    <a:pt x="3484" y="10261"/>
                  </a:lnTo>
                  <a:lnTo>
                    <a:pt x="3484" y="10150"/>
                  </a:lnTo>
                  <a:lnTo>
                    <a:pt x="3513" y="10122"/>
                  </a:lnTo>
                  <a:lnTo>
                    <a:pt x="3527" y="10067"/>
                  </a:lnTo>
                  <a:lnTo>
                    <a:pt x="3600" y="10012"/>
                  </a:lnTo>
                  <a:lnTo>
                    <a:pt x="3702" y="9984"/>
                  </a:lnTo>
                  <a:lnTo>
                    <a:pt x="3977" y="9984"/>
                  </a:lnTo>
                  <a:lnTo>
                    <a:pt x="3919" y="9956"/>
                  </a:lnTo>
                  <a:lnTo>
                    <a:pt x="3847" y="9929"/>
                  </a:lnTo>
                  <a:lnTo>
                    <a:pt x="3803" y="9846"/>
                  </a:lnTo>
                  <a:lnTo>
                    <a:pt x="3774" y="9763"/>
                  </a:lnTo>
                  <a:lnTo>
                    <a:pt x="3760" y="9680"/>
                  </a:lnTo>
                  <a:lnTo>
                    <a:pt x="3745" y="9569"/>
                  </a:lnTo>
                  <a:lnTo>
                    <a:pt x="3745" y="9486"/>
                  </a:lnTo>
                  <a:lnTo>
                    <a:pt x="3818" y="9403"/>
                  </a:lnTo>
                  <a:lnTo>
                    <a:pt x="3919" y="9403"/>
                  </a:lnTo>
                  <a:lnTo>
                    <a:pt x="3992" y="9459"/>
                  </a:lnTo>
                  <a:lnTo>
                    <a:pt x="4094" y="9486"/>
                  </a:lnTo>
                  <a:lnTo>
                    <a:pt x="4340" y="9459"/>
                  </a:lnTo>
                  <a:lnTo>
                    <a:pt x="4674" y="9376"/>
                  </a:lnTo>
                  <a:lnTo>
                    <a:pt x="4863" y="9376"/>
                  </a:lnTo>
                  <a:lnTo>
                    <a:pt x="5052" y="9403"/>
                  </a:lnTo>
                  <a:lnTo>
                    <a:pt x="5226" y="9486"/>
                  </a:lnTo>
                  <a:lnTo>
                    <a:pt x="5415" y="9569"/>
                  </a:lnTo>
                  <a:lnTo>
                    <a:pt x="5531" y="9625"/>
                  </a:lnTo>
                  <a:lnTo>
                    <a:pt x="5647" y="9735"/>
                  </a:lnTo>
                  <a:lnTo>
                    <a:pt x="5734" y="9846"/>
                  </a:lnTo>
                  <a:lnTo>
                    <a:pt x="5835" y="9956"/>
                  </a:lnTo>
                  <a:lnTo>
                    <a:pt x="6155" y="10510"/>
                  </a:lnTo>
                  <a:lnTo>
                    <a:pt x="6242" y="10648"/>
                  </a:lnTo>
                  <a:lnTo>
                    <a:pt x="6329" y="10759"/>
                  </a:lnTo>
                  <a:lnTo>
                    <a:pt x="6402" y="10869"/>
                  </a:lnTo>
                  <a:lnTo>
                    <a:pt x="6503" y="10980"/>
                  </a:lnTo>
                  <a:lnTo>
                    <a:pt x="6590" y="11035"/>
                  </a:lnTo>
                  <a:lnTo>
                    <a:pt x="6823" y="11090"/>
                  </a:lnTo>
                  <a:lnTo>
                    <a:pt x="6939" y="11063"/>
                  </a:lnTo>
                  <a:lnTo>
                    <a:pt x="6750" y="10786"/>
                  </a:lnTo>
                  <a:lnTo>
                    <a:pt x="6445" y="10371"/>
                  </a:lnTo>
                  <a:lnTo>
                    <a:pt x="6300" y="10150"/>
                  </a:lnTo>
                  <a:lnTo>
                    <a:pt x="6155" y="9956"/>
                  </a:lnTo>
                  <a:lnTo>
                    <a:pt x="6082" y="9763"/>
                  </a:lnTo>
                  <a:lnTo>
                    <a:pt x="6039" y="9680"/>
                  </a:lnTo>
                  <a:lnTo>
                    <a:pt x="6097" y="9403"/>
                  </a:lnTo>
                  <a:lnTo>
                    <a:pt x="6155" y="9293"/>
                  </a:lnTo>
                  <a:lnTo>
                    <a:pt x="6198" y="9154"/>
                  </a:lnTo>
                  <a:lnTo>
                    <a:pt x="7447" y="9154"/>
                  </a:lnTo>
                  <a:lnTo>
                    <a:pt x="8085" y="8657"/>
                  </a:lnTo>
                  <a:lnTo>
                    <a:pt x="8245" y="8518"/>
                  </a:lnTo>
                  <a:lnTo>
                    <a:pt x="8361" y="8325"/>
                  </a:lnTo>
                  <a:lnTo>
                    <a:pt x="8506" y="8131"/>
                  </a:lnTo>
                  <a:lnTo>
                    <a:pt x="8623" y="7855"/>
                  </a:lnTo>
                  <a:lnTo>
                    <a:pt x="8231" y="7855"/>
                  </a:lnTo>
                  <a:lnTo>
                    <a:pt x="8027" y="8131"/>
                  </a:lnTo>
                  <a:lnTo>
                    <a:pt x="7839" y="8325"/>
                  </a:lnTo>
                  <a:lnTo>
                    <a:pt x="7621" y="8518"/>
                  </a:lnTo>
                  <a:lnTo>
                    <a:pt x="7418" y="8657"/>
                  </a:lnTo>
                  <a:lnTo>
                    <a:pt x="7171" y="8795"/>
                  </a:lnTo>
                  <a:lnTo>
                    <a:pt x="6924" y="8878"/>
                  </a:lnTo>
                  <a:lnTo>
                    <a:pt x="6663" y="8906"/>
                  </a:lnTo>
                  <a:lnTo>
                    <a:pt x="6373" y="8933"/>
                  </a:lnTo>
                  <a:lnTo>
                    <a:pt x="6227" y="8906"/>
                  </a:lnTo>
                  <a:lnTo>
                    <a:pt x="6097" y="8878"/>
                  </a:lnTo>
                  <a:lnTo>
                    <a:pt x="5966" y="8823"/>
                  </a:lnTo>
                  <a:lnTo>
                    <a:pt x="5705" y="8657"/>
                  </a:lnTo>
                  <a:lnTo>
                    <a:pt x="5531" y="8601"/>
                  </a:lnTo>
                  <a:lnTo>
                    <a:pt x="5385" y="8657"/>
                  </a:lnTo>
                  <a:lnTo>
                    <a:pt x="5327" y="8767"/>
                  </a:lnTo>
                  <a:lnTo>
                    <a:pt x="5269" y="8823"/>
                  </a:lnTo>
                  <a:lnTo>
                    <a:pt x="5197" y="8906"/>
                  </a:lnTo>
                  <a:lnTo>
                    <a:pt x="5153" y="8961"/>
                  </a:lnTo>
                  <a:lnTo>
                    <a:pt x="5095" y="9016"/>
                  </a:lnTo>
                  <a:lnTo>
                    <a:pt x="4834" y="9016"/>
                  </a:lnTo>
                  <a:lnTo>
                    <a:pt x="4660" y="8961"/>
                  </a:lnTo>
                  <a:lnTo>
                    <a:pt x="4471" y="8906"/>
                  </a:lnTo>
                  <a:lnTo>
                    <a:pt x="4297" y="8795"/>
                  </a:lnTo>
                  <a:lnTo>
                    <a:pt x="4224" y="8740"/>
                  </a:lnTo>
                  <a:lnTo>
                    <a:pt x="4108" y="8574"/>
                  </a:lnTo>
                  <a:lnTo>
                    <a:pt x="4021" y="8408"/>
                  </a:lnTo>
                  <a:lnTo>
                    <a:pt x="4006" y="8297"/>
                  </a:lnTo>
                  <a:lnTo>
                    <a:pt x="4006" y="8186"/>
                  </a:lnTo>
                  <a:lnTo>
                    <a:pt x="4021" y="8076"/>
                  </a:lnTo>
                  <a:lnTo>
                    <a:pt x="3745" y="8076"/>
                  </a:lnTo>
                  <a:lnTo>
                    <a:pt x="3600" y="8242"/>
                  </a:lnTo>
                  <a:lnTo>
                    <a:pt x="3455" y="8435"/>
                  </a:lnTo>
                  <a:lnTo>
                    <a:pt x="3281" y="8601"/>
                  </a:lnTo>
                  <a:lnTo>
                    <a:pt x="3179" y="8601"/>
                  </a:lnTo>
                  <a:lnTo>
                    <a:pt x="2990" y="8574"/>
                  </a:lnTo>
                  <a:lnTo>
                    <a:pt x="2787" y="8518"/>
                  </a:lnTo>
                  <a:lnTo>
                    <a:pt x="2584" y="8408"/>
                  </a:lnTo>
                  <a:lnTo>
                    <a:pt x="2206" y="8076"/>
                  </a:lnTo>
                  <a:lnTo>
                    <a:pt x="2047" y="7882"/>
                  </a:lnTo>
                  <a:lnTo>
                    <a:pt x="1931" y="7716"/>
                  </a:lnTo>
                  <a:lnTo>
                    <a:pt x="1844" y="7550"/>
                  </a:lnTo>
                  <a:lnTo>
                    <a:pt x="1974" y="7384"/>
                  </a:lnTo>
                  <a:lnTo>
                    <a:pt x="2119" y="7274"/>
                  </a:lnTo>
                  <a:lnTo>
                    <a:pt x="2192" y="7191"/>
                  </a:lnTo>
                  <a:lnTo>
                    <a:pt x="2265" y="7163"/>
                  </a:lnTo>
                  <a:lnTo>
                    <a:pt x="2366" y="7135"/>
                  </a:lnTo>
                  <a:lnTo>
                    <a:pt x="2453" y="7108"/>
                  </a:lnTo>
                  <a:lnTo>
                    <a:pt x="2119" y="7108"/>
                  </a:lnTo>
                  <a:lnTo>
                    <a:pt x="1800" y="7080"/>
                  </a:lnTo>
                  <a:lnTo>
                    <a:pt x="1524" y="7080"/>
                  </a:lnTo>
                  <a:lnTo>
                    <a:pt x="1350" y="7108"/>
                  </a:lnTo>
                  <a:lnTo>
                    <a:pt x="1394" y="6914"/>
                  </a:lnTo>
                  <a:lnTo>
                    <a:pt x="1452" y="6693"/>
                  </a:lnTo>
                  <a:lnTo>
                    <a:pt x="1539" y="6555"/>
                  </a:lnTo>
                  <a:lnTo>
                    <a:pt x="1611" y="6389"/>
                  </a:lnTo>
                  <a:lnTo>
                    <a:pt x="1684" y="6278"/>
                  </a:lnTo>
                  <a:lnTo>
                    <a:pt x="1785" y="6195"/>
                  </a:lnTo>
                  <a:lnTo>
                    <a:pt x="1873" y="6085"/>
                  </a:lnTo>
                  <a:lnTo>
                    <a:pt x="1974" y="6002"/>
                  </a:lnTo>
                  <a:lnTo>
                    <a:pt x="2395" y="5836"/>
                  </a:lnTo>
                  <a:lnTo>
                    <a:pt x="2845" y="5642"/>
                  </a:lnTo>
                  <a:lnTo>
                    <a:pt x="2715" y="5559"/>
                  </a:lnTo>
                  <a:lnTo>
                    <a:pt x="2598" y="5531"/>
                  </a:lnTo>
                  <a:lnTo>
                    <a:pt x="2250" y="5531"/>
                  </a:lnTo>
                  <a:lnTo>
                    <a:pt x="2177" y="5559"/>
                  </a:lnTo>
                  <a:lnTo>
                    <a:pt x="2119" y="5614"/>
                  </a:lnTo>
                  <a:lnTo>
                    <a:pt x="2047" y="5642"/>
                  </a:lnTo>
                  <a:lnTo>
                    <a:pt x="1945" y="5808"/>
                  </a:lnTo>
                  <a:lnTo>
                    <a:pt x="1844" y="5946"/>
                  </a:lnTo>
                  <a:lnTo>
                    <a:pt x="1756" y="6085"/>
                  </a:lnTo>
                  <a:lnTo>
                    <a:pt x="1655" y="6250"/>
                  </a:lnTo>
                  <a:lnTo>
                    <a:pt x="1611" y="6306"/>
                  </a:lnTo>
                  <a:lnTo>
                    <a:pt x="1553" y="6333"/>
                  </a:lnTo>
                  <a:lnTo>
                    <a:pt x="1466" y="6361"/>
                  </a:lnTo>
                  <a:lnTo>
                    <a:pt x="1335" y="6361"/>
                  </a:lnTo>
                  <a:lnTo>
                    <a:pt x="1263" y="6333"/>
                  </a:lnTo>
                  <a:lnTo>
                    <a:pt x="1190" y="6278"/>
                  </a:lnTo>
                  <a:lnTo>
                    <a:pt x="1132" y="6223"/>
                  </a:lnTo>
                  <a:lnTo>
                    <a:pt x="1016" y="6057"/>
                  </a:lnTo>
                  <a:lnTo>
                    <a:pt x="958" y="5946"/>
                  </a:lnTo>
                  <a:lnTo>
                    <a:pt x="1118" y="5670"/>
                  </a:lnTo>
                  <a:lnTo>
                    <a:pt x="1263" y="5504"/>
                  </a:lnTo>
                  <a:lnTo>
                    <a:pt x="1423" y="5338"/>
                  </a:lnTo>
                  <a:lnTo>
                    <a:pt x="1626" y="5199"/>
                  </a:lnTo>
                  <a:lnTo>
                    <a:pt x="885" y="5199"/>
                  </a:lnTo>
                  <a:lnTo>
                    <a:pt x="668" y="5365"/>
                  </a:lnTo>
                  <a:lnTo>
                    <a:pt x="494" y="5531"/>
                  </a:lnTo>
                  <a:lnTo>
                    <a:pt x="0" y="5531"/>
                  </a:lnTo>
                  <a:lnTo>
                    <a:pt x="15" y="5393"/>
                  </a:lnTo>
                  <a:lnTo>
                    <a:pt x="29" y="5310"/>
                  </a:lnTo>
                  <a:lnTo>
                    <a:pt x="58" y="5227"/>
                  </a:lnTo>
                  <a:lnTo>
                    <a:pt x="102" y="5117"/>
                  </a:lnTo>
                  <a:lnTo>
                    <a:pt x="203" y="4923"/>
                  </a:lnTo>
                  <a:lnTo>
                    <a:pt x="334" y="4785"/>
                  </a:lnTo>
                  <a:lnTo>
                    <a:pt x="465" y="4591"/>
                  </a:lnTo>
                  <a:lnTo>
                    <a:pt x="813" y="4370"/>
                  </a:lnTo>
                  <a:lnTo>
                    <a:pt x="1002" y="4231"/>
                  </a:lnTo>
                  <a:lnTo>
                    <a:pt x="1785" y="3900"/>
                  </a:lnTo>
                  <a:lnTo>
                    <a:pt x="2148" y="3844"/>
                  </a:lnTo>
                  <a:lnTo>
                    <a:pt x="2453" y="3817"/>
                  </a:lnTo>
                  <a:lnTo>
                    <a:pt x="3005" y="3817"/>
                  </a:lnTo>
                  <a:lnTo>
                    <a:pt x="3121" y="3706"/>
                  </a:lnTo>
                  <a:lnTo>
                    <a:pt x="3150" y="3623"/>
                  </a:lnTo>
                  <a:lnTo>
                    <a:pt x="3165" y="3540"/>
                  </a:lnTo>
                  <a:lnTo>
                    <a:pt x="3179" y="3485"/>
                  </a:lnTo>
                  <a:lnTo>
                    <a:pt x="3179" y="3402"/>
                  </a:lnTo>
                  <a:lnTo>
                    <a:pt x="3324" y="3374"/>
                  </a:lnTo>
                  <a:lnTo>
                    <a:pt x="3527" y="3319"/>
                  </a:lnTo>
                  <a:lnTo>
                    <a:pt x="3585" y="3208"/>
                  </a:lnTo>
                  <a:lnTo>
                    <a:pt x="3644" y="3153"/>
                  </a:lnTo>
                  <a:lnTo>
                    <a:pt x="3702" y="3070"/>
                  </a:lnTo>
                  <a:lnTo>
                    <a:pt x="3731" y="2959"/>
                  </a:lnTo>
                  <a:lnTo>
                    <a:pt x="3760" y="2876"/>
                  </a:lnTo>
                  <a:lnTo>
                    <a:pt x="3818" y="2683"/>
                  </a:lnTo>
                  <a:lnTo>
                    <a:pt x="3890" y="2517"/>
                  </a:lnTo>
                  <a:lnTo>
                    <a:pt x="3934" y="2434"/>
                  </a:lnTo>
                  <a:lnTo>
                    <a:pt x="3977" y="2378"/>
                  </a:lnTo>
                  <a:lnTo>
                    <a:pt x="4065" y="2351"/>
                  </a:lnTo>
                  <a:lnTo>
                    <a:pt x="4137" y="2323"/>
                  </a:lnTo>
                  <a:lnTo>
                    <a:pt x="4340" y="2378"/>
                  </a:lnTo>
                  <a:lnTo>
                    <a:pt x="4573" y="2461"/>
                  </a:lnTo>
                  <a:lnTo>
                    <a:pt x="4819" y="2655"/>
                  </a:lnTo>
                  <a:lnTo>
                    <a:pt x="5081" y="2821"/>
                  </a:lnTo>
                  <a:lnTo>
                    <a:pt x="5531" y="3181"/>
                  </a:lnTo>
                  <a:lnTo>
                    <a:pt x="5806" y="3402"/>
                  </a:lnTo>
                  <a:lnTo>
                    <a:pt x="5908" y="3015"/>
                  </a:lnTo>
                  <a:lnTo>
                    <a:pt x="5995" y="2627"/>
                  </a:lnTo>
                  <a:lnTo>
                    <a:pt x="6111" y="2268"/>
                  </a:lnTo>
                  <a:lnTo>
                    <a:pt x="6242" y="1936"/>
                  </a:lnTo>
                  <a:lnTo>
                    <a:pt x="6387" y="1659"/>
                  </a:lnTo>
                  <a:lnTo>
                    <a:pt x="6489" y="1549"/>
                  </a:lnTo>
                  <a:lnTo>
                    <a:pt x="6576" y="1466"/>
                  </a:lnTo>
                  <a:lnTo>
                    <a:pt x="6677" y="1355"/>
                  </a:lnTo>
                  <a:lnTo>
                    <a:pt x="6794" y="1300"/>
                  </a:lnTo>
                  <a:lnTo>
                    <a:pt x="6910" y="1272"/>
                  </a:lnTo>
                  <a:lnTo>
                    <a:pt x="7171" y="1272"/>
                  </a:lnTo>
                  <a:lnTo>
                    <a:pt x="7273" y="1328"/>
                  </a:lnTo>
                  <a:lnTo>
                    <a:pt x="7316" y="1355"/>
                  </a:lnTo>
                  <a:lnTo>
                    <a:pt x="7331" y="1438"/>
                  </a:lnTo>
                  <a:lnTo>
                    <a:pt x="7360" y="1438"/>
                  </a:lnTo>
                  <a:lnTo>
                    <a:pt x="7389" y="1383"/>
                  </a:lnTo>
                  <a:lnTo>
                    <a:pt x="7447" y="1300"/>
                  </a:lnTo>
                  <a:lnTo>
                    <a:pt x="7548" y="1162"/>
                  </a:lnTo>
                  <a:lnTo>
                    <a:pt x="7606" y="996"/>
                  </a:lnTo>
                  <a:lnTo>
                    <a:pt x="7650" y="885"/>
                  </a:lnTo>
                  <a:lnTo>
                    <a:pt x="7723" y="802"/>
                  </a:lnTo>
                  <a:lnTo>
                    <a:pt x="7781" y="747"/>
                  </a:lnTo>
                  <a:lnTo>
                    <a:pt x="7868" y="691"/>
                  </a:lnTo>
                  <a:lnTo>
                    <a:pt x="7940" y="636"/>
                  </a:lnTo>
                  <a:lnTo>
                    <a:pt x="8027" y="636"/>
                  </a:lnTo>
                  <a:lnTo>
                    <a:pt x="8115" y="608"/>
                  </a:lnTo>
                  <a:lnTo>
                    <a:pt x="10974" y="608"/>
                  </a:lnTo>
                  <a:lnTo>
                    <a:pt x="11018" y="498"/>
                  </a:lnTo>
                  <a:lnTo>
                    <a:pt x="11076" y="387"/>
                  </a:lnTo>
                  <a:lnTo>
                    <a:pt x="11163" y="332"/>
                  </a:lnTo>
                  <a:lnTo>
                    <a:pt x="11235" y="332"/>
                  </a:lnTo>
                  <a:lnTo>
                    <a:pt x="11395" y="360"/>
                  </a:lnTo>
                  <a:lnTo>
                    <a:pt x="11511" y="415"/>
                  </a:lnTo>
                  <a:lnTo>
                    <a:pt x="11642" y="470"/>
                  </a:lnTo>
                  <a:lnTo>
                    <a:pt x="11744" y="581"/>
                  </a:lnTo>
                  <a:lnTo>
                    <a:pt x="11831" y="691"/>
                  </a:lnTo>
                  <a:lnTo>
                    <a:pt x="11947" y="774"/>
                  </a:lnTo>
                  <a:lnTo>
                    <a:pt x="12048" y="830"/>
                  </a:lnTo>
                  <a:lnTo>
                    <a:pt x="12194" y="857"/>
                  </a:lnTo>
                  <a:lnTo>
                    <a:pt x="12368" y="774"/>
                  </a:lnTo>
                  <a:lnTo>
                    <a:pt x="12411" y="719"/>
                  </a:lnTo>
                  <a:lnTo>
                    <a:pt x="12498" y="581"/>
                  </a:lnTo>
                  <a:lnTo>
                    <a:pt x="12673" y="249"/>
                  </a:lnTo>
                  <a:lnTo>
                    <a:pt x="12803" y="83"/>
                  </a:lnTo>
                  <a:lnTo>
                    <a:pt x="12861" y="28"/>
                  </a:lnTo>
                  <a:lnTo>
                    <a:pt x="12919" y="0"/>
                  </a:lnTo>
                  <a:lnTo>
                    <a:pt x="12977" y="0"/>
                  </a:lnTo>
                  <a:lnTo>
                    <a:pt x="13123" y="28"/>
                  </a:lnTo>
                  <a:lnTo>
                    <a:pt x="13326" y="83"/>
                  </a:lnTo>
                  <a:lnTo>
                    <a:pt x="13471" y="194"/>
                  </a:lnTo>
                  <a:lnTo>
                    <a:pt x="13558" y="249"/>
                  </a:lnTo>
                  <a:lnTo>
                    <a:pt x="13616" y="277"/>
                  </a:lnTo>
                  <a:lnTo>
                    <a:pt x="13718" y="332"/>
                  </a:lnTo>
                  <a:lnTo>
                    <a:pt x="15547" y="332"/>
                  </a:lnTo>
                  <a:lnTo>
                    <a:pt x="16040" y="387"/>
                  </a:lnTo>
                  <a:lnTo>
                    <a:pt x="16302" y="415"/>
                  </a:lnTo>
                  <a:lnTo>
                    <a:pt x="16766" y="525"/>
                  </a:lnTo>
                  <a:lnTo>
                    <a:pt x="16984" y="608"/>
                  </a:lnTo>
                  <a:lnTo>
                    <a:pt x="17187" y="747"/>
                  </a:lnTo>
                  <a:lnTo>
                    <a:pt x="17361" y="857"/>
                  </a:lnTo>
                  <a:lnTo>
                    <a:pt x="17506" y="996"/>
                  </a:lnTo>
                  <a:lnTo>
                    <a:pt x="17608" y="11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6" name="Freeform 59"/>
            <p:cNvSpPr/>
            <p:nvPr/>
          </p:nvSpPr>
          <p:spPr>
            <a:xfrm>
              <a:off x="4469853" y="-1"/>
              <a:ext cx="2841257" cy="2163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82" y="15140"/>
                  </a:moveTo>
                  <a:lnTo>
                    <a:pt x="7386" y="15072"/>
                  </a:lnTo>
                  <a:lnTo>
                    <a:pt x="7460" y="15053"/>
                  </a:lnTo>
                  <a:lnTo>
                    <a:pt x="7489" y="15053"/>
                  </a:lnTo>
                  <a:lnTo>
                    <a:pt x="7519" y="15063"/>
                  </a:lnTo>
                  <a:lnTo>
                    <a:pt x="7571" y="15072"/>
                  </a:lnTo>
                  <a:lnTo>
                    <a:pt x="7623" y="15101"/>
                  </a:lnTo>
                  <a:lnTo>
                    <a:pt x="7668" y="14936"/>
                  </a:lnTo>
                  <a:lnTo>
                    <a:pt x="7705" y="14790"/>
                  </a:lnTo>
                  <a:lnTo>
                    <a:pt x="7757" y="14663"/>
                  </a:lnTo>
                  <a:lnTo>
                    <a:pt x="7801" y="14536"/>
                  </a:lnTo>
                  <a:lnTo>
                    <a:pt x="7853" y="14419"/>
                  </a:lnTo>
                  <a:lnTo>
                    <a:pt x="7905" y="14293"/>
                  </a:lnTo>
                  <a:lnTo>
                    <a:pt x="7957" y="14147"/>
                  </a:lnTo>
                  <a:lnTo>
                    <a:pt x="8002" y="13981"/>
                  </a:lnTo>
                  <a:lnTo>
                    <a:pt x="7824" y="13923"/>
                  </a:lnTo>
                  <a:lnTo>
                    <a:pt x="7623" y="13874"/>
                  </a:lnTo>
                  <a:lnTo>
                    <a:pt x="7408" y="13806"/>
                  </a:lnTo>
                  <a:lnTo>
                    <a:pt x="7185" y="13747"/>
                  </a:lnTo>
                  <a:lnTo>
                    <a:pt x="7081" y="13699"/>
                  </a:lnTo>
                  <a:lnTo>
                    <a:pt x="6985" y="13660"/>
                  </a:lnTo>
                  <a:lnTo>
                    <a:pt x="6896" y="13621"/>
                  </a:lnTo>
                  <a:lnTo>
                    <a:pt x="6821" y="13552"/>
                  </a:lnTo>
                  <a:lnTo>
                    <a:pt x="6755" y="13494"/>
                  </a:lnTo>
                  <a:lnTo>
                    <a:pt x="6703" y="13426"/>
                  </a:lnTo>
                  <a:lnTo>
                    <a:pt x="6673" y="13348"/>
                  </a:lnTo>
                  <a:lnTo>
                    <a:pt x="6666" y="13299"/>
                  </a:lnTo>
                  <a:lnTo>
                    <a:pt x="6658" y="13260"/>
                  </a:lnTo>
                  <a:lnTo>
                    <a:pt x="6718" y="13250"/>
                  </a:lnTo>
                  <a:lnTo>
                    <a:pt x="6755" y="13250"/>
                  </a:lnTo>
                  <a:lnTo>
                    <a:pt x="6792" y="13260"/>
                  </a:lnTo>
                  <a:lnTo>
                    <a:pt x="6859" y="13260"/>
                  </a:lnTo>
                  <a:lnTo>
                    <a:pt x="6962" y="13270"/>
                  </a:lnTo>
                  <a:lnTo>
                    <a:pt x="7059" y="13299"/>
                  </a:lnTo>
                  <a:lnTo>
                    <a:pt x="7237" y="13396"/>
                  </a:lnTo>
                  <a:lnTo>
                    <a:pt x="7319" y="13435"/>
                  </a:lnTo>
                  <a:lnTo>
                    <a:pt x="7415" y="13484"/>
                  </a:lnTo>
                  <a:lnTo>
                    <a:pt x="7512" y="13513"/>
                  </a:lnTo>
                  <a:lnTo>
                    <a:pt x="7623" y="13523"/>
                  </a:lnTo>
                  <a:lnTo>
                    <a:pt x="7668" y="13513"/>
                  </a:lnTo>
                  <a:lnTo>
                    <a:pt x="7690" y="13504"/>
                  </a:lnTo>
                  <a:lnTo>
                    <a:pt x="7712" y="13474"/>
                  </a:lnTo>
                  <a:lnTo>
                    <a:pt x="7727" y="13435"/>
                  </a:lnTo>
                  <a:lnTo>
                    <a:pt x="7742" y="13358"/>
                  </a:lnTo>
                  <a:lnTo>
                    <a:pt x="7749" y="13260"/>
                  </a:lnTo>
                  <a:lnTo>
                    <a:pt x="7675" y="13231"/>
                  </a:lnTo>
                  <a:lnTo>
                    <a:pt x="7608" y="13172"/>
                  </a:lnTo>
                  <a:lnTo>
                    <a:pt x="7556" y="13124"/>
                  </a:lnTo>
                  <a:lnTo>
                    <a:pt x="7504" y="13046"/>
                  </a:lnTo>
                  <a:lnTo>
                    <a:pt x="7400" y="12900"/>
                  </a:lnTo>
                  <a:lnTo>
                    <a:pt x="7304" y="12734"/>
                  </a:lnTo>
                  <a:lnTo>
                    <a:pt x="7259" y="12656"/>
                  </a:lnTo>
                  <a:lnTo>
                    <a:pt x="7207" y="12588"/>
                  </a:lnTo>
                  <a:lnTo>
                    <a:pt x="7155" y="12510"/>
                  </a:lnTo>
                  <a:lnTo>
                    <a:pt x="7096" y="12451"/>
                  </a:lnTo>
                  <a:lnTo>
                    <a:pt x="7044" y="12393"/>
                  </a:lnTo>
                  <a:lnTo>
                    <a:pt x="6977" y="12354"/>
                  </a:lnTo>
                  <a:lnTo>
                    <a:pt x="6903" y="12335"/>
                  </a:lnTo>
                  <a:lnTo>
                    <a:pt x="6821" y="12325"/>
                  </a:lnTo>
                  <a:lnTo>
                    <a:pt x="6807" y="12325"/>
                  </a:lnTo>
                  <a:lnTo>
                    <a:pt x="6784" y="12335"/>
                  </a:lnTo>
                  <a:lnTo>
                    <a:pt x="6755" y="12373"/>
                  </a:lnTo>
                  <a:lnTo>
                    <a:pt x="6718" y="12412"/>
                  </a:lnTo>
                  <a:lnTo>
                    <a:pt x="6658" y="12529"/>
                  </a:lnTo>
                  <a:lnTo>
                    <a:pt x="6614" y="12578"/>
                  </a:lnTo>
                  <a:lnTo>
                    <a:pt x="6591" y="12598"/>
                  </a:lnTo>
                  <a:lnTo>
                    <a:pt x="6547" y="12617"/>
                  </a:lnTo>
                  <a:lnTo>
                    <a:pt x="6510" y="12627"/>
                  </a:lnTo>
                  <a:lnTo>
                    <a:pt x="6435" y="12617"/>
                  </a:lnTo>
                  <a:lnTo>
                    <a:pt x="6361" y="12617"/>
                  </a:lnTo>
                  <a:lnTo>
                    <a:pt x="6302" y="12598"/>
                  </a:lnTo>
                  <a:lnTo>
                    <a:pt x="6257" y="12578"/>
                  </a:lnTo>
                  <a:lnTo>
                    <a:pt x="6213" y="12529"/>
                  </a:lnTo>
                  <a:lnTo>
                    <a:pt x="6191" y="12481"/>
                  </a:lnTo>
                  <a:lnTo>
                    <a:pt x="6176" y="12403"/>
                  </a:lnTo>
                  <a:lnTo>
                    <a:pt x="6168" y="12325"/>
                  </a:lnTo>
                  <a:lnTo>
                    <a:pt x="6176" y="12257"/>
                  </a:lnTo>
                  <a:lnTo>
                    <a:pt x="6183" y="12198"/>
                  </a:lnTo>
                  <a:lnTo>
                    <a:pt x="6213" y="12101"/>
                  </a:lnTo>
                  <a:lnTo>
                    <a:pt x="6265" y="12023"/>
                  </a:lnTo>
                  <a:lnTo>
                    <a:pt x="6309" y="11964"/>
                  </a:lnTo>
                  <a:lnTo>
                    <a:pt x="6369" y="11896"/>
                  </a:lnTo>
                  <a:lnTo>
                    <a:pt x="6406" y="11828"/>
                  </a:lnTo>
                  <a:lnTo>
                    <a:pt x="6435" y="11789"/>
                  </a:lnTo>
                  <a:lnTo>
                    <a:pt x="6443" y="11730"/>
                  </a:lnTo>
                  <a:lnTo>
                    <a:pt x="6458" y="11682"/>
                  </a:lnTo>
                  <a:lnTo>
                    <a:pt x="6458" y="11575"/>
                  </a:lnTo>
                  <a:lnTo>
                    <a:pt x="6443" y="11497"/>
                  </a:lnTo>
                  <a:lnTo>
                    <a:pt x="6421" y="11467"/>
                  </a:lnTo>
                  <a:lnTo>
                    <a:pt x="6384" y="11428"/>
                  </a:lnTo>
                  <a:lnTo>
                    <a:pt x="6346" y="11399"/>
                  </a:lnTo>
                  <a:lnTo>
                    <a:pt x="6287" y="11370"/>
                  </a:lnTo>
                  <a:lnTo>
                    <a:pt x="6242" y="11350"/>
                  </a:lnTo>
                  <a:lnTo>
                    <a:pt x="6191" y="11350"/>
                  </a:lnTo>
                  <a:lnTo>
                    <a:pt x="6146" y="11341"/>
                  </a:lnTo>
                  <a:lnTo>
                    <a:pt x="6146" y="11078"/>
                  </a:lnTo>
                  <a:lnTo>
                    <a:pt x="6072" y="10815"/>
                  </a:lnTo>
                  <a:lnTo>
                    <a:pt x="5990" y="10552"/>
                  </a:lnTo>
                  <a:lnTo>
                    <a:pt x="5894" y="10288"/>
                  </a:lnTo>
                  <a:lnTo>
                    <a:pt x="5782" y="10035"/>
                  </a:lnTo>
                  <a:lnTo>
                    <a:pt x="5664" y="9792"/>
                  </a:lnTo>
                  <a:lnTo>
                    <a:pt x="5530" y="9548"/>
                  </a:lnTo>
                  <a:lnTo>
                    <a:pt x="5456" y="9431"/>
                  </a:lnTo>
                  <a:lnTo>
                    <a:pt x="5381" y="9324"/>
                  </a:lnTo>
                  <a:lnTo>
                    <a:pt x="5300" y="9227"/>
                  </a:lnTo>
                  <a:lnTo>
                    <a:pt x="5226" y="9119"/>
                  </a:lnTo>
                  <a:lnTo>
                    <a:pt x="5047" y="8924"/>
                  </a:lnTo>
                  <a:lnTo>
                    <a:pt x="4958" y="8847"/>
                  </a:lnTo>
                  <a:lnTo>
                    <a:pt x="4765" y="8671"/>
                  </a:lnTo>
                  <a:lnTo>
                    <a:pt x="4558" y="8535"/>
                  </a:lnTo>
                  <a:lnTo>
                    <a:pt x="4454" y="8476"/>
                  </a:lnTo>
                  <a:lnTo>
                    <a:pt x="4342" y="8418"/>
                  </a:lnTo>
                  <a:lnTo>
                    <a:pt x="4231" y="8369"/>
                  </a:lnTo>
                  <a:lnTo>
                    <a:pt x="4120" y="8330"/>
                  </a:lnTo>
                  <a:lnTo>
                    <a:pt x="3993" y="8291"/>
                  </a:lnTo>
                  <a:lnTo>
                    <a:pt x="3867" y="8262"/>
                  </a:lnTo>
                  <a:lnTo>
                    <a:pt x="3748" y="8242"/>
                  </a:lnTo>
                  <a:lnTo>
                    <a:pt x="3622" y="8233"/>
                  </a:lnTo>
                  <a:lnTo>
                    <a:pt x="3051" y="8233"/>
                  </a:lnTo>
                  <a:lnTo>
                    <a:pt x="2999" y="8252"/>
                  </a:lnTo>
                  <a:lnTo>
                    <a:pt x="2954" y="8281"/>
                  </a:lnTo>
                  <a:lnTo>
                    <a:pt x="2917" y="8320"/>
                  </a:lnTo>
                  <a:lnTo>
                    <a:pt x="2865" y="8359"/>
                  </a:lnTo>
                  <a:lnTo>
                    <a:pt x="2828" y="8389"/>
                  </a:lnTo>
                  <a:lnTo>
                    <a:pt x="2769" y="8408"/>
                  </a:lnTo>
                  <a:lnTo>
                    <a:pt x="2717" y="8408"/>
                  </a:lnTo>
                  <a:lnTo>
                    <a:pt x="2628" y="8398"/>
                  </a:lnTo>
                  <a:lnTo>
                    <a:pt x="2539" y="8359"/>
                  </a:lnTo>
                  <a:lnTo>
                    <a:pt x="2487" y="8340"/>
                  </a:lnTo>
                  <a:lnTo>
                    <a:pt x="2442" y="8320"/>
                  </a:lnTo>
                  <a:lnTo>
                    <a:pt x="2390" y="8311"/>
                  </a:lnTo>
                  <a:lnTo>
                    <a:pt x="2249" y="8311"/>
                  </a:lnTo>
                  <a:lnTo>
                    <a:pt x="2175" y="8330"/>
                  </a:lnTo>
                  <a:lnTo>
                    <a:pt x="2130" y="8350"/>
                  </a:lnTo>
                  <a:lnTo>
                    <a:pt x="2078" y="8379"/>
                  </a:lnTo>
                  <a:lnTo>
                    <a:pt x="2205" y="8486"/>
                  </a:lnTo>
                  <a:lnTo>
                    <a:pt x="2138" y="8574"/>
                  </a:lnTo>
                  <a:lnTo>
                    <a:pt x="2056" y="8574"/>
                  </a:lnTo>
                  <a:lnTo>
                    <a:pt x="1945" y="8554"/>
                  </a:lnTo>
                  <a:lnTo>
                    <a:pt x="1826" y="8535"/>
                  </a:lnTo>
                  <a:lnTo>
                    <a:pt x="1707" y="8506"/>
                  </a:lnTo>
                  <a:lnTo>
                    <a:pt x="1581" y="8457"/>
                  </a:lnTo>
                  <a:lnTo>
                    <a:pt x="1477" y="8398"/>
                  </a:lnTo>
                  <a:lnTo>
                    <a:pt x="1373" y="8330"/>
                  </a:lnTo>
                  <a:lnTo>
                    <a:pt x="1329" y="8281"/>
                  </a:lnTo>
                  <a:lnTo>
                    <a:pt x="1284" y="8242"/>
                  </a:lnTo>
                  <a:lnTo>
                    <a:pt x="1254" y="8204"/>
                  </a:lnTo>
                  <a:lnTo>
                    <a:pt x="1225" y="8145"/>
                  </a:lnTo>
                  <a:lnTo>
                    <a:pt x="1306" y="8087"/>
                  </a:lnTo>
                  <a:lnTo>
                    <a:pt x="1373" y="8028"/>
                  </a:lnTo>
                  <a:lnTo>
                    <a:pt x="1410" y="8009"/>
                  </a:lnTo>
                  <a:lnTo>
                    <a:pt x="1462" y="7940"/>
                  </a:lnTo>
                  <a:lnTo>
                    <a:pt x="1485" y="7882"/>
                  </a:lnTo>
                  <a:lnTo>
                    <a:pt x="1336" y="7804"/>
                  </a:lnTo>
                  <a:lnTo>
                    <a:pt x="1210" y="7697"/>
                  </a:lnTo>
                  <a:lnTo>
                    <a:pt x="1143" y="7648"/>
                  </a:lnTo>
                  <a:lnTo>
                    <a:pt x="1076" y="7619"/>
                  </a:lnTo>
                  <a:lnTo>
                    <a:pt x="1024" y="7599"/>
                  </a:lnTo>
                  <a:lnTo>
                    <a:pt x="965" y="7590"/>
                  </a:lnTo>
                  <a:lnTo>
                    <a:pt x="876" y="7599"/>
                  </a:lnTo>
                  <a:lnTo>
                    <a:pt x="816" y="7609"/>
                  </a:lnTo>
                  <a:lnTo>
                    <a:pt x="765" y="7629"/>
                  </a:lnTo>
                  <a:lnTo>
                    <a:pt x="705" y="7648"/>
                  </a:lnTo>
                  <a:lnTo>
                    <a:pt x="661" y="7648"/>
                  </a:lnTo>
                  <a:lnTo>
                    <a:pt x="616" y="7629"/>
                  </a:lnTo>
                  <a:lnTo>
                    <a:pt x="542" y="7590"/>
                  </a:lnTo>
                  <a:lnTo>
                    <a:pt x="542" y="7551"/>
                  </a:lnTo>
                  <a:lnTo>
                    <a:pt x="549" y="7512"/>
                  </a:lnTo>
                  <a:lnTo>
                    <a:pt x="564" y="7473"/>
                  </a:lnTo>
                  <a:lnTo>
                    <a:pt x="579" y="7453"/>
                  </a:lnTo>
                  <a:lnTo>
                    <a:pt x="631" y="7395"/>
                  </a:lnTo>
                  <a:lnTo>
                    <a:pt x="683" y="7356"/>
                  </a:lnTo>
                  <a:lnTo>
                    <a:pt x="742" y="7327"/>
                  </a:lnTo>
                  <a:lnTo>
                    <a:pt x="809" y="7307"/>
                  </a:lnTo>
                  <a:lnTo>
                    <a:pt x="913" y="7288"/>
                  </a:lnTo>
                  <a:lnTo>
                    <a:pt x="1306" y="7288"/>
                  </a:lnTo>
                  <a:lnTo>
                    <a:pt x="1336" y="7278"/>
                  </a:lnTo>
                  <a:lnTo>
                    <a:pt x="1358" y="7249"/>
                  </a:lnTo>
                  <a:lnTo>
                    <a:pt x="1388" y="7229"/>
                  </a:lnTo>
                  <a:lnTo>
                    <a:pt x="1410" y="7210"/>
                  </a:lnTo>
                  <a:lnTo>
                    <a:pt x="1433" y="7181"/>
                  </a:lnTo>
                  <a:lnTo>
                    <a:pt x="1455" y="7132"/>
                  </a:lnTo>
                  <a:lnTo>
                    <a:pt x="2167" y="7132"/>
                  </a:lnTo>
                  <a:lnTo>
                    <a:pt x="2212" y="7093"/>
                  </a:lnTo>
                  <a:lnTo>
                    <a:pt x="2234" y="7064"/>
                  </a:lnTo>
                  <a:lnTo>
                    <a:pt x="2256" y="7025"/>
                  </a:lnTo>
                  <a:lnTo>
                    <a:pt x="2271" y="6976"/>
                  </a:lnTo>
                  <a:lnTo>
                    <a:pt x="2308" y="6878"/>
                  </a:lnTo>
                  <a:lnTo>
                    <a:pt x="2338" y="6771"/>
                  </a:lnTo>
                  <a:lnTo>
                    <a:pt x="1826" y="6771"/>
                  </a:lnTo>
                  <a:lnTo>
                    <a:pt x="1811" y="6840"/>
                  </a:lnTo>
                  <a:lnTo>
                    <a:pt x="1767" y="6927"/>
                  </a:lnTo>
                  <a:lnTo>
                    <a:pt x="1737" y="6947"/>
                  </a:lnTo>
                  <a:lnTo>
                    <a:pt x="1254" y="6947"/>
                  </a:lnTo>
                  <a:lnTo>
                    <a:pt x="1180" y="6937"/>
                  </a:lnTo>
                  <a:lnTo>
                    <a:pt x="1032" y="6869"/>
                  </a:lnTo>
                  <a:lnTo>
                    <a:pt x="831" y="6801"/>
                  </a:lnTo>
                  <a:lnTo>
                    <a:pt x="609" y="6693"/>
                  </a:lnTo>
                  <a:lnTo>
                    <a:pt x="379" y="6576"/>
                  </a:lnTo>
                  <a:lnTo>
                    <a:pt x="193" y="6460"/>
                  </a:lnTo>
                  <a:lnTo>
                    <a:pt x="111" y="6401"/>
                  </a:lnTo>
                  <a:lnTo>
                    <a:pt x="52" y="6343"/>
                  </a:lnTo>
                  <a:lnTo>
                    <a:pt x="15" y="6294"/>
                  </a:lnTo>
                  <a:lnTo>
                    <a:pt x="0" y="6235"/>
                  </a:lnTo>
                  <a:lnTo>
                    <a:pt x="7" y="6148"/>
                  </a:lnTo>
                  <a:lnTo>
                    <a:pt x="22" y="6070"/>
                  </a:lnTo>
                  <a:lnTo>
                    <a:pt x="67" y="5953"/>
                  </a:lnTo>
                  <a:lnTo>
                    <a:pt x="156" y="5894"/>
                  </a:lnTo>
                  <a:lnTo>
                    <a:pt x="208" y="5875"/>
                  </a:lnTo>
                  <a:lnTo>
                    <a:pt x="260" y="5865"/>
                  </a:lnTo>
                  <a:lnTo>
                    <a:pt x="497" y="5826"/>
                  </a:lnTo>
                  <a:lnTo>
                    <a:pt x="713" y="5787"/>
                  </a:lnTo>
                  <a:lnTo>
                    <a:pt x="868" y="5690"/>
                  </a:lnTo>
                  <a:lnTo>
                    <a:pt x="1017" y="5583"/>
                  </a:lnTo>
                  <a:lnTo>
                    <a:pt x="1076" y="5534"/>
                  </a:lnTo>
                  <a:lnTo>
                    <a:pt x="1151" y="5485"/>
                  </a:lnTo>
                  <a:lnTo>
                    <a:pt x="1232" y="5437"/>
                  </a:lnTo>
                  <a:lnTo>
                    <a:pt x="1314" y="5407"/>
                  </a:lnTo>
                  <a:lnTo>
                    <a:pt x="1373" y="5388"/>
                  </a:lnTo>
                  <a:lnTo>
                    <a:pt x="1447" y="5368"/>
                  </a:lnTo>
                  <a:lnTo>
                    <a:pt x="1514" y="5368"/>
                  </a:lnTo>
                  <a:lnTo>
                    <a:pt x="1581" y="5359"/>
                  </a:lnTo>
                  <a:lnTo>
                    <a:pt x="1729" y="5359"/>
                  </a:lnTo>
                  <a:lnTo>
                    <a:pt x="1878" y="5368"/>
                  </a:lnTo>
                  <a:lnTo>
                    <a:pt x="2019" y="5378"/>
                  </a:lnTo>
                  <a:lnTo>
                    <a:pt x="2153" y="5378"/>
                  </a:lnTo>
                  <a:lnTo>
                    <a:pt x="2227" y="5368"/>
                  </a:lnTo>
                  <a:lnTo>
                    <a:pt x="2279" y="5359"/>
                  </a:lnTo>
                  <a:lnTo>
                    <a:pt x="2346" y="5320"/>
                  </a:lnTo>
                  <a:lnTo>
                    <a:pt x="2398" y="5300"/>
                  </a:lnTo>
                  <a:lnTo>
                    <a:pt x="2472" y="5222"/>
                  </a:lnTo>
                  <a:lnTo>
                    <a:pt x="2539" y="5135"/>
                  </a:lnTo>
                  <a:lnTo>
                    <a:pt x="2591" y="5037"/>
                  </a:lnTo>
                  <a:lnTo>
                    <a:pt x="2642" y="4930"/>
                  </a:lnTo>
                  <a:lnTo>
                    <a:pt x="2680" y="4813"/>
                  </a:lnTo>
                  <a:lnTo>
                    <a:pt x="2717" y="4677"/>
                  </a:lnTo>
                  <a:lnTo>
                    <a:pt x="2739" y="4540"/>
                  </a:lnTo>
                  <a:lnTo>
                    <a:pt x="2739" y="4394"/>
                  </a:lnTo>
                  <a:lnTo>
                    <a:pt x="2494" y="4375"/>
                  </a:lnTo>
                  <a:lnTo>
                    <a:pt x="2182" y="4345"/>
                  </a:lnTo>
                  <a:lnTo>
                    <a:pt x="2108" y="4336"/>
                  </a:lnTo>
                  <a:lnTo>
                    <a:pt x="2034" y="4306"/>
                  </a:lnTo>
                  <a:lnTo>
                    <a:pt x="1967" y="4287"/>
                  </a:lnTo>
                  <a:lnTo>
                    <a:pt x="1915" y="4267"/>
                  </a:lnTo>
                  <a:lnTo>
                    <a:pt x="1863" y="4228"/>
                  </a:lnTo>
                  <a:lnTo>
                    <a:pt x="1833" y="4199"/>
                  </a:lnTo>
                  <a:lnTo>
                    <a:pt x="1819" y="4170"/>
                  </a:lnTo>
                  <a:lnTo>
                    <a:pt x="1811" y="4150"/>
                  </a:lnTo>
                  <a:lnTo>
                    <a:pt x="1804" y="4121"/>
                  </a:lnTo>
                  <a:lnTo>
                    <a:pt x="1804" y="4102"/>
                  </a:lnTo>
                  <a:lnTo>
                    <a:pt x="1811" y="4034"/>
                  </a:lnTo>
                  <a:lnTo>
                    <a:pt x="1826" y="3995"/>
                  </a:lnTo>
                  <a:lnTo>
                    <a:pt x="1856" y="3946"/>
                  </a:lnTo>
                  <a:lnTo>
                    <a:pt x="1893" y="3907"/>
                  </a:lnTo>
                  <a:lnTo>
                    <a:pt x="1937" y="3878"/>
                  </a:lnTo>
                  <a:lnTo>
                    <a:pt x="1974" y="3848"/>
                  </a:lnTo>
                  <a:lnTo>
                    <a:pt x="2019" y="3839"/>
                  </a:lnTo>
                  <a:lnTo>
                    <a:pt x="2056" y="3839"/>
                  </a:lnTo>
                  <a:lnTo>
                    <a:pt x="2219" y="3751"/>
                  </a:lnTo>
                  <a:lnTo>
                    <a:pt x="2390" y="3654"/>
                  </a:lnTo>
                  <a:lnTo>
                    <a:pt x="2561" y="3546"/>
                  </a:lnTo>
                  <a:lnTo>
                    <a:pt x="2739" y="3429"/>
                  </a:lnTo>
                  <a:lnTo>
                    <a:pt x="2895" y="3303"/>
                  </a:lnTo>
                  <a:lnTo>
                    <a:pt x="3043" y="3176"/>
                  </a:lnTo>
                  <a:lnTo>
                    <a:pt x="3177" y="3050"/>
                  </a:lnTo>
                  <a:lnTo>
                    <a:pt x="3281" y="2933"/>
                  </a:lnTo>
                  <a:lnTo>
                    <a:pt x="3362" y="2981"/>
                  </a:lnTo>
                  <a:lnTo>
                    <a:pt x="3444" y="3011"/>
                  </a:lnTo>
                  <a:lnTo>
                    <a:pt x="3533" y="3040"/>
                  </a:lnTo>
                  <a:lnTo>
                    <a:pt x="3630" y="3050"/>
                  </a:lnTo>
                  <a:lnTo>
                    <a:pt x="3696" y="3040"/>
                  </a:lnTo>
                  <a:lnTo>
                    <a:pt x="3756" y="3011"/>
                  </a:lnTo>
                  <a:lnTo>
                    <a:pt x="3793" y="2972"/>
                  </a:lnTo>
                  <a:lnTo>
                    <a:pt x="3830" y="2923"/>
                  </a:lnTo>
                  <a:lnTo>
                    <a:pt x="3852" y="2864"/>
                  </a:lnTo>
                  <a:lnTo>
                    <a:pt x="3860" y="2806"/>
                  </a:lnTo>
                  <a:lnTo>
                    <a:pt x="3875" y="2728"/>
                  </a:lnTo>
                  <a:lnTo>
                    <a:pt x="3882" y="2660"/>
                  </a:lnTo>
                  <a:lnTo>
                    <a:pt x="3882" y="2582"/>
                  </a:lnTo>
                  <a:lnTo>
                    <a:pt x="3897" y="2504"/>
                  </a:lnTo>
                  <a:lnTo>
                    <a:pt x="3904" y="2445"/>
                  </a:lnTo>
                  <a:lnTo>
                    <a:pt x="3934" y="2387"/>
                  </a:lnTo>
                  <a:lnTo>
                    <a:pt x="3956" y="2319"/>
                  </a:lnTo>
                  <a:lnTo>
                    <a:pt x="3993" y="2280"/>
                  </a:lnTo>
                  <a:lnTo>
                    <a:pt x="4045" y="2231"/>
                  </a:lnTo>
                  <a:lnTo>
                    <a:pt x="4120" y="2212"/>
                  </a:lnTo>
                  <a:lnTo>
                    <a:pt x="4290" y="2182"/>
                  </a:lnTo>
                  <a:lnTo>
                    <a:pt x="4454" y="2143"/>
                  </a:lnTo>
                  <a:lnTo>
                    <a:pt x="4587" y="2095"/>
                  </a:lnTo>
                  <a:lnTo>
                    <a:pt x="4721" y="2056"/>
                  </a:lnTo>
                  <a:lnTo>
                    <a:pt x="4847" y="2017"/>
                  </a:lnTo>
                  <a:lnTo>
                    <a:pt x="4981" y="1978"/>
                  </a:lnTo>
                  <a:lnTo>
                    <a:pt x="5129" y="1958"/>
                  </a:lnTo>
                  <a:lnTo>
                    <a:pt x="5285" y="1949"/>
                  </a:lnTo>
                  <a:lnTo>
                    <a:pt x="5411" y="1910"/>
                  </a:lnTo>
                  <a:lnTo>
                    <a:pt x="5545" y="1841"/>
                  </a:lnTo>
                  <a:lnTo>
                    <a:pt x="5879" y="1666"/>
                  </a:lnTo>
                  <a:lnTo>
                    <a:pt x="6101" y="1588"/>
                  </a:lnTo>
                  <a:lnTo>
                    <a:pt x="6235" y="1578"/>
                  </a:lnTo>
                  <a:lnTo>
                    <a:pt x="6272" y="1578"/>
                  </a:lnTo>
                  <a:lnTo>
                    <a:pt x="6346" y="1627"/>
                  </a:lnTo>
                  <a:lnTo>
                    <a:pt x="6443" y="1754"/>
                  </a:lnTo>
                  <a:lnTo>
                    <a:pt x="6495" y="1841"/>
                  </a:lnTo>
                  <a:lnTo>
                    <a:pt x="6562" y="1939"/>
                  </a:lnTo>
                  <a:lnTo>
                    <a:pt x="6621" y="2027"/>
                  </a:lnTo>
                  <a:lnTo>
                    <a:pt x="6658" y="2056"/>
                  </a:lnTo>
                  <a:lnTo>
                    <a:pt x="6688" y="2075"/>
                  </a:lnTo>
                  <a:lnTo>
                    <a:pt x="6725" y="2095"/>
                  </a:lnTo>
                  <a:lnTo>
                    <a:pt x="6769" y="2104"/>
                  </a:lnTo>
                  <a:lnTo>
                    <a:pt x="6762" y="2007"/>
                  </a:lnTo>
                  <a:lnTo>
                    <a:pt x="6747" y="1919"/>
                  </a:lnTo>
                  <a:lnTo>
                    <a:pt x="6718" y="1841"/>
                  </a:lnTo>
                  <a:lnTo>
                    <a:pt x="6710" y="1773"/>
                  </a:lnTo>
                  <a:lnTo>
                    <a:pt x="6814" y="1598"/>
                  </a:lnTo>
                  <a:lnTo>
                    <a:pt x="6821" y="1578"/>
                  </a:lnTo>
                  <a:lnTo>
                    <a:pt x="6859" y="1637"/>
                  </a:lnTo>
                  <a:lnTo>
                    <a:pt x="6888" y="1686"/>
                  </a:lnTo>
                  <a:lnTo>
                    <a:pt x="6911" y="1724"/>
                  </a:lnTo>
                  <a:lnTo>
                    <a:pt x="6955" y="1773"/>
                  </a:lnTo>
                  <a:lnTo>
                    <a:pt x="7014" y="1822"/>
                  </a:lnTo>
                  <a:lnTo>
                    <a:pt x="7096" y="1861"/>
                  </a:lnTo>
                  <a:lnTo>
                    <a:pt x="7259" y="1929"/>
                  </a:lnTo>
                  <a:lnTo>
                    <a:pt x="7423" y="1988"/>
                  </a:lnTo>
                  <a:lnTo>
                    <a:pt x="7623" y="1988"/>
                  </a:lnTo>
                  <a:lnTo>
                    <a:pt x="7593" y="1910"/>
                  </a:lnTo>
                  <a:lnTo>
                    <a:pt x="7564" y="1822"/>
                  </a:lnTo>
                  <a:lnTo>
                    <a:pt x="7541" y="1783"/>
                  </a:lnTo>
                  <a:lnTo>
                    <a:pt x="7527" y="1744"/>
                  </a:lnTo>
                  <a:lnTo>
                    <a:pt x="7512" y="1695"/>
                  </a:lnTo>
                  <a:lnTo>
                    <a:pt x="7512" y="1617"/>
                  </a:lnTo>
                  <a:lnTo>
                    <a:pt x="7519" y="1578"/>
                  </a:lnTo>
                  <a:lnTo>
                    <a:pt x="7527" y="1549"/>
                  </a:lnTo>
                  <a:lnTo>
                    <a:pt x="7549" y="1520"/>
                  </a:lnTo>
                  <a:lnTo>
                    <a:pt x="7586" y="1491"/>
                  </a:lnTo>
                  <a:lnTo>
                    <a:pt x="7623" y="1452"/>
                  </a:lnTo>
                  <a:lnTo>
                    <a:pt x="7727" y="1432"/>
                  </a:lnTo>
                  <a:lnTo>
                    <a:pt x="7824" y="1422"/>
                  </a:lnTo>
                  <a:lnTo>
                    <a:pt x="8016" y="1442"/>
                  </a:lnTo>
                  <a:lnTo>
                    <a:pt x="8106" y="1461"/>
                  </a:lnTo>
                  <a:lnTo>
                    <a:pt x="8195" y="1491"/>
                  </a:lnTo>
                  <a:lnTo>
                    <a:pt x="8351" y="1559"/>
                  </a:lnTo>
                  <a:lnTo>
                    <a:pt x="8484" y="1647"/>
                  </a:lnTo>
                  <a:lnTo>
                    <a:pt x="8736" y="1822"/>
                  </a:lnTo>
                  <a:lnTo>
                    <a:pt x="8974" y="1988"/>
                  </a:lnTo>
                  <a:lnTo>
                    <a:pt x="9538" y="1988"/>
                  </a:lnTo>
                  <a:lnTo>
                    <a:pt x="9353" y="1890"/>
                  </a:lnTo>
                  <a:lnTo>
                    <a:pt x="9108" y="1744"/>
                  </a:lnTo>
                  <a:lnTo>
                    <a:pt x="9056" y="1695"/>
                  </a:lnTo>
                  <a:lnTo>
                    <a:pt x="9004" y="1656"/>
                  </a:lnTo>
                  <a:lnTo>
                    <a:pt x="8959" y="1617"/>
                  </a:lnTo>
                  <a:lnTo>
                    <a:pt x="8907" y="1559"/>
                  </a:lnTo>
                  <a:lnTo>
                    <a:pt x="8878" y="1520"/>
                  </a:lnTo>
                  <a:lnTo>
                    <a:pt x="8855" y="1461"/>
                  </a:lnTo>
                  <a:lnTo>
                    <a:pt x="8833" y="1413"/>
                  </a:lnTo>
                  <a:lnTo>
                    <a:pt x="8826" y="1345"/>
                  </a:lnTo>
                  <a:lnTo>
                    <a:pt x="8833" y="1306"/>
                  </a:lnTo>
                  <a:lnTo>
                    <a:pt x="8848" y="1267"/>
                  </a:lnTo>
                  <a:lnTo>
                    <a:pt x="8863" y="1237"/>
                  </a:lnTo>
                  <a:lnTo>
                    <a:pt x="8885" y="1208"/>
                  </a:lnTo>
                  <a:lnTo>
                    <a:pt x="8952" y="1179"/>
                  </a:lnTo>
                  <a:lnTo>
                    <a:pt x="9026" y="1159"/>
                  </a:lnTo>
                  <a:lnTo>
                    <a:pt x="9189" y="1140"/>
                  </a:lnTo>
                  <a:lnTo>
                    <a:pt x="9315" y="1130"/>
                  </a:lnTo>
                  <a:lnTo>
                    <a:pt x="9189" y="1013"/>
                  </a:lnTo>
                  <a:lnTo>
                    <a:pt x="9085" y="906"/>
                  </a:lnTo>
                  <a:lnTo>
                    <a:pt x="9212" y="818"/>
                  </a:lnTo>
                  <a:lnTo>
                    <a:pt x="9338" y="760"/>
                  </a:lnTo>
                  <a:lnTo>
                    <a:pt x="9464" y="692"/>
                  </a:lnTo>
                  <a:lnTo>
                    <a:pt x="9590" y="653"/>
                  </a:lnTo>
                  <a:lnTo>
                    <a:pt x="9724" y="614"/>
                  </a:lnTo>
                  <a:lnTo>
                    <a:pt x="9857" y="594"/>
                  </a:lnTo>
                  <a:lnTo>
                    <a:pt x="9998" y="565"/>
                  </a:lnTo>
                  <a:lnTo>
                    <a:pt x="10139" y="555"/>
                  </a:lnTo>
                  <a:lnTo>
                    <a:pt x="10362" y="565"/>
                  </a:lnTo>
                  <a:lnTo>
                    <a:pt x="10548" y="585"/>
                  </a:lnTo>
                  <a:lnTo>
                    <a:pt x="10637" y="594"/>
                  </a:lnTo>
                  <a:lnTo>
                    <a:pt x="10726" y="614"/>
                  </a:lnTo>
                  <a:lnTo>
                    <a:pt x="10822" y="643"/>
                  </a:lnTo>
                  <a:lnTo>
                    <a:pt x="10911" y="672"/>
                  </a:lnTo>
                  <a:lnTo>
                    <a:pt x="11171" y="672"/>
                  </a:lnTo>
                  <a:lnTo>
                    <a:pt x="11171" y="487"/>
                  </a:lnTo>
                  <a:lnTo>
                    <a:pt x="11305" y="477"/>
                  </a:lnTo>
                  <a:lnTo>
                    <a:pt x="11431" y="477"/>
                  </a:lnTo>
                  <a:lnTo>
                    <a:pt x="11550" y="487"/>
                  </a:lnTo>
                  <a:lnTo>
                    <a:pt x="11795" y="487"/>
                  </a:lnTo>
                  <a:lnTo>
                    <a:pt x="11906" y="468"/>
                  </a:lnTo>
                  <a:lnTo>
                    <a:pt x="12010" y="438"/>
                  </a:lnTo>
                  <a:lnTo>
                    <a:pt x="12121" y="409"/>
                  </a:lnTo>
                  <a:lnTo>
                    <a:pt x="12329" y="341"/>
                  </a:lnTo>
                  <a:lnTo>
                    <a:pt x="12537" y="244"/>
                  </a:lnTo>
                  <a:lnTo>
                    <a:pt x="12745" y="156"/>
                  </a:lnTo>
                  <a:lnTo>
                    <a:pt x="12960" y="78"/>
                  </a:lnTo>
                  <a:lnTo>
                    <a:pt x="13079" y="39"/>
                  </a:lnTo>
                  <a:lnTo>
                    <a:pt x="13190" y="19"/>
                  </a:lnTo>
                  <a:lnTo>
                    <a:pt x="13428" y="0"/>
                  </a:lnTo>
                  <a:lnTo>
                    <a:pt x="15254" y="0"/>
                  </a:lnTo>
                  <a:lnTo>
                    <a:pt x="15395" y="10"/>
                  </a:lnTo>
                  <a:lnTo>
                    <a:pt x="15528" y="29"/>
                  </a:lnTo>
                  <a:lnTo>
                    <a:pt x="15654" y="58"/>
                  </a:lnTo>
                  <a:lnTo>
                    <a:pt x="15907" y="156"/>
                  </a:lnTo>
                  <a:lnTo>
                    <a:pt x="16026" y="224"/>
                  </a:lnTo>
                  <a:lnTo>
                    <a:pt x="16137" y="283"/>
                  </a:lnTo>
                  <a:lnTo>
                    <a:pt x="16256" y="360"/>
                  </a:lnTo>
                  <a:lnTo>
                    <a:pt x="16478" y="516"/>
                  </a:lnTo>
                  <a:lnTo>
                    <a:pt x="16924" y="848"/>
                  </a:lnTo>
                  <a:lnTo>
                    <a:pt x="17146" y="984"/>
                  </a:lnTo>
                  <a:lnTo>
                    <a:pt x="17213" y="1013"/>
                  </a:lnTo>
                  <a:lnTo>
                    <a:pt x="17273" y="1033"/>
                  </a:lnTo>
                  <a:lnTo>
                    <a:pt x="17347" y="1052"/>
                  </a:lnTo>
                  <a:lnTo>
                    <a:pt x="17414" y="1062"/>
                  </a:lnTo>
                  <a:lnTo>
                    <a:pt x="17555" y="1081"/>
                  </a:lnTo>
                  <a:lnTo>
                    <a:pt x="17703" y="1101"/>
                  </a:lnTo>
                  <a:lnTo>
                    <a:pt x="17978" y="1101"/>
                  </a:lnTo>
                  <a:lnTo>
                    <a:pt x="18111" y="1111"/>
                  </a:lnTo>
                  <a:lnTo>
                    <a:pt x="18230" y="1130"/>
                  </a:lnTo>
                  <a:lnTo>
                    <a:pt x="18223" y="1179"/>
                  </a:lnTo>
                  <a:lnTo>
                    <a:pt x="18215" y="1237"/>
                  </a:lnTo>
                  <a:lnTo>
                    <a:pt x="18193" y="1276"/>
                  </a:lnTo>
                  <a:lnTo>
                    <a:pt x="18171" y="1325"/>
                  </a:lnTo>
                  <a:lnTo>
                    <a:pt x="18126" y="1403"/>
                  </a:lnTo>
                  <a:lnTo>
                    <a:pt x="18059" y="1461"/>
                  </a:lnTo>
                  <a:lnTo>
                    <a:pt x="17978" y="1520"/>
                  </a:lnTo>
                  <a:lnTo>
                    <a:pt x="17896" y="1569"/>
                  </a:lnTo>
                  <a:lnTo>
                    <a:pt x="17807" y="1598"/>
                  </a:lnTo>
                  <a:lnTo>
                    <a:pt x="17711" y="1637"/>
                  </a:lnTo>
                  <a:lnTo>
                    <a:pt x="17510" y="1686"/>
                  </a:lnTo>
                  <a:lnTo>
                    <a:pt x="17310" y="1715"/>
                  </a:lnTo>
                  <a:lnTo>
                    <a:pt x="17124" y="1763"/>
                  </a:lnTo>
                  <a:lnTo>
                    <a:pt x="16968" y="1802"/>
                  </a:lnTo>
                  <a:lnTo>
                    <a:pt x="16055" y="1861"/>
                  </a:lnTo>
                  <a:lnTo>
                    <a:pt x="15365" y="1910"/>
                  </a:lnTo>
                  <a:lnTo>
                    <a:pt x="14875" y="1949"/>
                  </a:lnTo>
                  <a:lnTo>
                    <a:pt x="14548" y="1968"/>
                  </a:lnTo>
                  <a:lnTo>
                    <a:pt x="14348" y="1978"/>
                  </a:lnTo>
                  <a:lnTo>
                    <a:pt x="14244" y="1988"/>
                  </a:lnTo>
                  <a:lnTo>
                    <a:pt x="14200" y="1988"/>
                  </a:lnTo>
                  <a:lnTo>
                    <a:pt x="14229" y="2017"/>
                  </a:lnTo>
                  <a:lnTo>
                    <a:pt x="14259" y="2027"/>
                  </a:lnTo>
                  <a:lnTo>
                    <a:pt x="14311" y="2046"/>
                  </a:lnTo>
                  <a:lnTo>
                    <a:pt x="14363" y="2056"/>
                  </a:lnTo>
                  <a:lnTo>
                    <a:pt x="14504" y="2065"/>
                  </a:lnTo>
                  <a:lnTo>
                    <a:pt x="15053" y="2065"/>
                  </a:lnTo>
                  <a:lnTo>
                    <a:pt x="15491" y="2036"/>
                  </a:lnTo>
                  <a:lnTo>
                    <a:pt x="15922" y="2007"/>
                  </a:lnTo>
                  <a:lnTo>
                    <a:pt x="16308" y="1968"/>
                  </a:lnTo>
                  <a:lnTo>
                    <a:pt x="16708" y="1968"/>
                  </a:lnTo>
                  <a:lnTo>
                    <a:pt x="16768" y="1988"/>
                  </a:lnTo>
                  <a:lnTo>
                    <a:pt x="16738" y="2065"/>
                  </a:lnTo>
                  <a:lnTo>
                    <a:pt x="16671" y="2182"/>
                  </a:lnTo>
                  <a:lnTo>
                    <a:pt x="16582" y="2319"/>
                  </a:lnTo>
                  <a:lnTo>
                    <a:pt x="16486" y="2455"/>
                  </a:lnTo>
                  <a:lnTo>
                    <a:pt x="16397" y="2592"/>
                  </a:lnTo>
                  <a:lnTo>
                    <a:pt x="16322" y="2709"/>
                  </a:lnTo>
                  <a:lnTo>
                    <a:pt x="16300" y="2747"/>
                  </a:lnTo>
                  <a:lnTo>
                    <a:pt x="16278" y="2796"/>
                  </a:lnTo>
                  <a:lnTo>
                    <a:pt x="16278" y="2816"/>
                  </a:lnTo>
                  <a:lnTo>
                    <a:pt x="16285" y="2816"/>
                  </a:lnTo>
                  <a:lnTo>
                    <a:pt x="16352" y="2806"/>
                  </a:lnTo>
                  <a:lnTo>
                    <a:pt x="16426" y="2786"/>
                  </a:lnTo>
                  <a:lnTo>
                    <a:pt x="16508" y="2728"/>
                  </a:lnTo>
                  <a:lnTo>
                    <a:pt x="16597" y="2670"/>
                  </a:lnTo>
                  <a:lnTo>
                    <a:pt x="16783" y="2523"/>
                  </a:lnTo>
                  <a:lnTo>
                    <a:pt x="16983" y="2348"/>
                  </a:lnTo>
                  <a:lnTo>
                    <a:pt x="17191" y="2173"/>
                  </a:lnTo>
                  <a:lnTo>
                    <a:pt x="17406" y="2027"/>
                  </a:lnTo>
                  <a:lnTo>
                    <a:pt x="17510" y="1958"/>
                  </a:lnTo>
                  <a:lnTo>
                    <a:pt x="17592" y="1919"/>
                  </a:lnTo>
                  <a:lnTo>
                    <a:pt x="17688" y="1890"/>
                  </a:lnTo>
                  <a:lnTo>
                    <a:pt x="17770" y="1880"/>
                  </a:lnTo>
                  <a:lnTo>
                    <a:pt x="17814" y="1890"/>
                  </a:lnTo>
                  <a:lnTo>
                    <a:pt x="17852" y="1890"/>
                  </a:lnTo>
                  <a:lnTo>
                    <a:pt x="17881" y="1910"/>
                  </a:lnTo>
                  <a:lnTo>
                    <a:pt x="17918" y="1929"/>
                  </a:lnTo>
                  <a:lnTo>
                    <a:pt x="17948" y="1949"/>
                  </a:lnTo>
                  <a:lnTo>
                    <a:pt x="17970" y="1968"/>
                  </a:lnTo>
                  <a:lnTo>
                    <a:pt x="18015" y="2046"/>
                  </a:lnTo>
                  <a:lnTo>
                    <a:pt x="18045" y="2114"/>
                  </a:lnTo>
                  <a:lnTo>
                    <a:pt x="18067" y="2212"/>
                  </a:lnTo>
                  <a:lnTo>
                    <a:pt x="18082" y="2309"/>
                  </a:lnTo>
                  <a:lnTo>
                    <a:pt x="18082" y="2406"/>
                  </a:lnTo>
                  <a:lnTo>
                    <a:pt x="18074" y="2436"/>
                  </a:lnTo>
                  <a:lnTo>
                    <a:pt x="18052" y="2484"/>
                  </a:lnTo>
                  <a:lnTo>
                    <a:pt x="18015" y="2562"/>
                  </a:lnTo>
                  <a:lnTo>
                    <a:pt x="17963" y="2650"/>
                  </a:lnTo>
                  <a:lnTo>
                    <a:pt x="17829" y="2855"/>
                  </a:lnTo>
                  <a:lnTo>
                    <a:pt x="17681" y="3088"/>
                  </a:lnTo>
                  <a:lnTo>
                    <a:pt x="17525" y="3332"/>
                  </a:lnTo>
                  <a:lnTo>
                    <a:pt x="17384" y="3546"/>
                  </a:lnTo>
                  <a:lnTo>
                    <a:pt x="17280" y="3722"/>
                  </a:lnTo>
                  <a:lnTo>
                    <a:pt x="17228" y="3839"/>
                  </a:lnTo>
                  <a:lnTo>
                    <a:pt x="17302" y="3809"/>
                  </a:lnTo>
                  <a:lnTo>
                    <a:pt x="17369" y="3751"/>
                  </a:lnTo>
                  <a:lnTo>
                    <a:pt x="17451" y="3683"/>
                  </a:lnTo>
                  <a:lnTo>
                    <a:pt x="17532" y="3595"/>
                  </a:lnTo>
                  <a:lnTo>
                    <a:pt x="17703" y="3391"/>
                  </a:lnTo>
                  <a:lnTo>
                    <a:pt x="17866" y="3166"/>
                  </a:lnTo>
                  <a:lnTo>
                    <a:pt x="18178" y="2709"/>
                  </a:lnTo>
                  <a:lnTo>
                    <a:pt x="18408" y="2406"/>
                  </a:lnTo>
                  <a:lnTo>
                    <a:pt x="19262" y="2406"/>
                  </a:lnTo>
                  <a:lnTo>
                    <a:pt x="19381" y="2445"/>
                  </a:lnTo>
                  <a:lnTo>
                    <a:pt x="19477" y="2465"/>
                  </a:lnTo>
                  <a:lnTo>
                    <a:pt x="19544" y="2475"/>
                  </a:lnTo>
                  <a:lnTo>
                    <a:pt x="19626" y="2436"/>
                  </a:lnTo>
                  <a:lnTo>
                    <a:pt x="19685" y="2397"/>
                  </a:lnTo>
                  <a:lnTo>
                    <a:pt x="19737" y="2348"/>
                  </a:lnTo>
                  <a:lnTo>
                    <a:pt x="19781" y="2309"/>
                  </a:lnTo>
                  <a:lnTo>
                    <a:pt x="19878" y="2221"/>
                  </a:lnTo>
                  <a:lnTo>
                    <a:pt x="19997" y="2143"/>
                  </a:lnTo>
                  <a:lnTo>
                    <a:pt x="20598" y="2143"/>
                  </a:lnTo>
                  <a:lnTo>
                    <a:pt x="20628" y="2075"/>
                  </a:lnTo>
                  <a:lnTo>
                    <a:pt x="20650" y="2027"/>
                  </a:lnTo>
                  <a:lnTo>
                    <a:pt x="20680" y="1988"/>
                  </a:lnTo>
                  <a:lnTo>
                    <a:pt x="20709" y="1958"/>
                  </a:lnTo>
                  <a:lnTo>
                    <a:pt x="20746" y="1939"/>
                  </a:lnTo>
                  <a:lnTo>
                    <a:pt x="20776" y="1929"/>
                  </a:lnTo>
                  <a:lnTo>
                    <a:pt x="20813" y="1919"/>
                  </a:lnTo>
                  <a:lnTo>
                    <a:pt x="20858" y="1919"/>
                  </a:lnTo>
                  <a:lnTo>
                    <a:pt x="20939" y="1929"/>
                  </a:lnTo>
                  <a:lnTo>
                    <a:pt x="21051" y="1978"/>
                  </a:lnTo>
                  <a:lnTo>
                    <a:pt x="21169" y="2046"/>
                  </a:lnTo>
                  <a:lnTo>
                    <a:pt x="21296" y="2134"/>
                  </a:lnTo>
                  <a:lnTo>
                    <a:pt x="21407" y="2221"/>
                  </a:lnTo>
                  <a:lnTo>
                    <a:pt x="21511" y="2329"/>
                  </a:lnTo>
                  <a:lnTo>
                    <a:pt x="21548" y="2387"/>
                  </a:lnTo>
                  <a:lnTo>
                    <a:pt x="21578" y="2426"/>
                  </a:lnTo>
                  <a:lnTo>
                    <a:pt x="21593" y="2475"/>
                  </a:lnTo>
                  <a:lnTo>
                    <a:pt x="21600" y="2523"/>
                  </a:lnTo>
                  <a:lnTo>
                    <a:pt x="21600" y="2553"/>
                  </a:lnTo>
                  <a:lnTo>
                    <a:pt x="21593" y="2582"/>
                  </a:lnTo>
                  <a:lnTo>
                    <a:pt x="21578" y="2611"/>
                  </a:lnTo>
                  <a:lnTo>
                    <a:pt x="21563" y="2650"/>
                  </a:lnTo>
                  <a:lnTo>
                    <a:pt x="21518" y="2709"/>
                  </a:lnTo>
                  <a:lnTo>
                    <a:pt x="21474" y="2757"/>
                  </a:lnTo>
                  <a:lnTo>
                    <a:pt x="21370" y="2845"/>
                  </a:lnTo>
                  <a:lnTo>
                    <a:pt x="21288" y="2884"/>
                  </a:lnTo>
                  <a:lnTo>
                    <a:pt x="21147" y="2972"/>
                  </a:lnTo>
                  <a:lnTo>
                    <a:pt x="21006" y="3069"/>
                  </a:lnTo>
                  <a:lnTo>
                    <a:pt x="20873" y="3176"/>
                  </a:lnTo>
                  <a:lnTo>
                    <a:pt x="20739" y="3274"/>
                  </a:lnTo>
                  <a:lnTo>
                    <a:pt x="20665" y="3332"/>
                  </a:lnTo>
                  <a:lnTo>
                    <a:pt x="20591" y="3381"/>
                  </a:lnTo>
                  <a:lnTo>
                    <a:pt x="20524" y="3429"/>
                  </a:lnTo>
                  <a:lnTo>
                    <a:pt x="20435" y="3459"/>
                  </a:lnTo>
                  <a:lnTo>
                    <a:pt x="20353" y="3488"/>
                  </a:lnTo>
                  <a:lnTo>
                    <a:pt x="20160" y="3527"/>
                  </a:lnTo>
                  <a:lnTo>
                    <a:pt x="20064" y="3527"/>
                  </a:lnTo>
                  <a:lnTo>
                    <a:pt x="20108" y="3576"/>
                  </a:lnTo>
                  <a:lnTo>
                    <a:pt x="20153" y="3595"/>
                  </a:lnTo>
                  <a:lnTo>
                    <a:pt x="20182" y="3615"/>
                  </a:lnTo>
                  <a:lnTo>
                    <a:pt x="20234" y="3615"/>
                  </a:lnTo>
                  <a:lnTo>
                    <a:pt x="20264" y="3595"/>
                  </a:lnTo>
                  <a:lnTo>
                    <a:pt x="20286" y="3576"/>
                  </a:lnTo>
                  <a:lnTo>
                    <a:pt x="20323" y="3527"/>
                  </a:lnTo>
                  <a:lnTo>
                    <a:pt x="20308" y="3615"/>
                  </a:lnTo>
                  <a:lnTo>
                    <a:pt x="20301" y="3693"/>
                  </a:lnTo>
                  <a:lnTo>
                    <a:pt x="20279" y="3761"/>
                  </a:lnTo>
                  <a:lnTo>
                    <a:pt x="20256" y="3819"/>
                  </a:lnTo>
                  <a:lnTo>
                    <a:pt x="20234" y="3868"/>
                  </a:lnTo>
                  <a:lnTo>
                    <a:pt x="20197" y="3897"/>
                  </a:lnTo>
                  <a:lnTo>
                    <a:pt x="20160" y="3946"/>
                  </a:lnTo>
                  <a:lnTo>
                    <a:pt x="20123" y="3975"/>
                  </a:lnTo>
                  <a:lnTo>
                    <a:pt x="20026" y="4014"/>
                  </a:lnTo>
                  <a:lnTo>
                    <a:pt x="19930" y="4043"/>
                  </a:lnTo>
                  <a:lnTo>
                    <a:pt x="19841" y="4073"/>
                  </a:lnTo>
                  <a:lnTo>
                    <a:pt x="19744" y="4102"/>
                  </a:lnTo>
                  <a:lnTo>
                    <a:pt x="19781" y="4199"/>
                  </a:lnTo>
                  <a:lnTo>
                    <a:pt x="19781" y="4219"/>
                  </a:lnTo>
                  <a:lnTo>
                    <a:pt x="19767" y="4219"/>
                  </a:lnTo>
                  <a:lnTo>
                    <a:pt x="19752" y="4238"/>
                  </a:lnTo>
                  <a:lnTo>
                    <a:pt x="19744" y="4277"/>
                  </a:lnTo>
                  <a:lnTo>
                    <a:pt x="19744" y="4336"/>
                  </a:lnTo>
                  <a:lnTo>
                    <a:pt x="19737" y="4375"/>
                  </a:lnTo>
                  <a:lnTo>
                    <a:pt x="19707" y="4414"/>
                  </a:lnTo>
                  <a:lnTo>
                    <a:pt x="19692" y="4453"/>
                  </a:lnTo>
                  <a:lnTo>
                    <a:pt x="19633" y="4511"/>
                  </a:lnTo>
                  <a:lnTo>
                    <a:pt x="19559" y="4560"/>
                  </a:lnTo>
                  <a:lnTo>
                    <a:pt x="19470" y="4608"/>
                  </a:lnTo>
                  <a:lnTo>
                    <a:pt x="19373" y="4638"/>
                  </a:lnTo>
                  <a:lnTo>
                    <a:pt x="19269" y="4667"/>
                  </a:lnTo>
                  <a:lnTo>
                    <a:pt x="19173" y="4706"/>
                  </a:lnTo>
                  <a:lnTo>
                    <a:pt x="19180" y="4803"/>
                  </a:lnTo>
                  <a:lnTo>
                    <a:pt x="19180" y="4871"/>
                  </a:lnTo>
                  <a:lnTo>
                    <a:pt x="19173" y="4910"/>
                  </a:lnTo>
                  <a:lnTo>
                    <a:pt x="19173" y="5018"/>
                  </a:lnTo>
                  <a:lnTo>
                    <a:pt x="19158" y="5076"/>
                  </a:lnTo>
                  <a:lnTo>
                    <a:pt x="19151" y="5125"/>
                  </a:lnTo>
                  <a:lnTo>
                    <a:pt x="19128" y="5173"/>
                  </a:lnTo>
                  <a:lnTo>
                    <a:pt x="19076" y="5261"/>
                  </a:lnTo>
                  <a:lnTo>
                    <a:pt x="19017" y="5349"/>
                  </a:lnTo>
                  <a:lnTo>
                    <a:pt x="18683" y="5641"/>
                  </a:lnTo>
                  <a:lnTo>
                    <a:pt x="18661" y="5670"/>
                  </a:lnTo>
                  <a:lnTo>
                    <a:pt x="18631" y="5700"/>
                  </a:lnTo>
                  <a:lnTo>
                    <a:pt x="18616" y="5748"/>
                  </a:lnTo>
                  <a:lnTo>
                    <a:pt x="18586" y="5787"/>
                  </a:lnTo>
                  <a:lnTo>
                    <a:pt x="18542" y="6002"/>
                  </a:lnTo>
                  <a:lnTo>
                    <a:pt x="18527" y="6089"/>
                  </a:lnTo>
                  <a:lnTo>
                    <a:pt x="18512" y="6196"/>
                  </a:lnTo>
                  <a:lnTo>
                    <a:pt x="18482" y="6284"/>
                  </a:lnTo>
                  <a:lnTo>
                    <a:pt x="18460" y="6343"/>
                  </a:lnTo>
                  <a:lnTo>
                    <a:pt x="18512" y="6382"/>
                  </a:lnTo>
                  <a:lnTo>
                    <a:pt x="18564" y="6401"/>
                  </a:lnTo>
                  <a:lnTo>
                    <a:pt x="18601" y="6401"/>
                  </a:lnTo>
                  <a:lnTo>
                    <a:pt x="18653" y="6391"/>
                  </a:lnTo>
                  <a:lnTo>
                    <a:pt x="18742" y="6362"/>
                  </a:lnTo>
                  <a:lnTo>
                    <a:pt x="18831" y="6343"/>
                  </a:lnTo>
                  <a:lnTo>
                    <a:pt x="18913" y="6352"/>
                  </a:lnTo>
                  <a:lnTo>
                    <a:pt x="18987" y="6382"/>
                  </a:lnTo>
                  <a:lnTo>
                    <a:pt x="19136" y="6460"/>
                  </a:lnTo>
                  <a:lnTo>
                    <a:pt x="19188" y="6518"/>
                  </a:lnTo>
                  <a:lnTo>
                    <a:pt x="19247" y="6567"/>
                  </a:lnTo>
                  <a:lnTo>
                    <a:pt x="19299" y="6635"/>
                  </a:lnTo>
                  <a:lnTo>
                    <a:pt x="19344" y="6684"/>
                  </a:lnTo>
                  <a:lnTo>
                    <a:pt x="19292" y="6713"/>
                  </a:lnTo>
                  <a:lnTo>
                    <a:pt x="19240" y="6732"/>
                  </a:lnTo>
                  <a:lnTo>
                    <a:pt x="19121" y="6771"/>
                  </a:lnTo>
                  <a:lnTo>
                    <a:pt x="19136" y="6810"/>
                  </a:lnTo>
                  <a:lnTo>
                    <a:pt x="19158" y="6849"/>
                  </a:lnTo>
                  <a:lnTo>
                    <a:pt x="19188" y="6878"/>
                  </a:lnTo>
                  <a:lnTo>
                    <a:pt x="19225" y="6917"/>
                  </a:lnTo>
                  <a:lnTo>
                    <a:pt x="19314" y="6956"/>
                  </a:lnTo>
                  <a:lnTo>
                    <a:pt x="19403" y="7005"/>
                  </a:lnTo>
                  <a:lnTo>
                    <a:pt x="19455" y="7034"/>
                  </a:lnTo>
                  <a:lnTo>
                    <a:pt x="19544" y="7093"/>
                  </a:lnTo>
                  <a:lnTo>
                    <a:pt x="19581" y="7132"/>
                  </a:lnTo>
                  <a:lnTo>
                    <a:pt x="19618" y="7181"/>
                  </a:lnTo>
                  <a:lnTo>
                    <a:pt x="19640" y="7229"/>
                  </a:lnTo>
                  <a:lnTo>
                    <a:pt x="19655" y="7297"/>
                  </a:lnTo>
                  <a:lnTo>
                    <a:pt x="19663" y="7366"/>
                  </a:lnTo>
                  <a:lnTo>
                    <a:pt x="19655" y="7434"/>
                  </a:lnTo>
                  <a:lnTo>
                    <a:pt x="19633" y="7483"/>
                  </a:lnTo>
                  <a:lnTo>
                    <a:pt x="19596" y="7522"/>
                  </a:lnTo>
                  <a:lnTo>
                    <a:pt x="19551" y="7560"/>
                  </a:lnTo>
                  <a:lnTo>
                    <a:pt x="19499" y="7580"/>
                  </a:lnTo>
                  <a:lnTo>
                    <a:pt x="19440" y="7599"/>
                  </a:lnTo>
                  <a:lnTo>
                    <a:pt x="19373" y="7609"/>
                  </a:lnTo>
                  <a:lnTo>
                    <a:pt x="19299" y="7619"/>
                  </a:lnTo>
                  <a:lnTo>
                    <a:pt x="19002" y="7609"/>
                  </a:lnTo>
                  <a:lnTo>
                    <a:pt x="18772" y="7590"/>
                  </a:lnTo>
                  <a:lnTo>
                    <a:pt x="18668" y="7609"/>
                  </a:lnTo>
                  <a:lnTo>
                    <a:pt x="18631" y="7638"/>
                  </a:lnTo>
                  <a:lnTo>
                    <a:pt x="18586" y="7677"/>
                  </a:lnTo>
                  <a:lnTo>
                    <a:pt x="18557" y="7716"/>
                  </a:lnTo>
                  <a:lnTo>
                    <a:pt x="18534" y="7765"/>
                  </a:lnTo>
                  <a:lnTo>
                    <a:pt x="18527" y="7814"/>
                  </a:lnTo>
                  <a:lnTo>
                    <a:pt x="18520" y="7853"/>
                  </a:lnTo>
                  <a:lnTo>
                    <a:pt x="18520" y="7901"/>
                  </a:lnTo>
                  <a:lnTo>
                    <a:pt x="18527" y="7950"/>
                  </a:lnTo>
                  <a:lnTo>
                    <a:pt x="18542" y="7989"/>
                  </a:lnTo>
                  <a:lnTo>
                    <a:pt x="18557" y="8018"/>
                  </a:lnTo>
                  <a:lnTo>
                    <a:pt x="18572" y="8057"/>
                  </a:lnTo>
                  <a:lnTo>
                    <a:pt x="18594" y="8077"/>
                  </a:lnTo>
                  <a:lnTo>
                    <a:pt x="18631" y="8096"/>
                  </a:lnTo>
                  <a:lnTo>
                    <a:pt x="18653" y="8116"/>
                  </a:lnTo>
                  <a:lnTo>
                    <a:pt x="18727" y="8135"/>
                  </a:lnTo>
                  <a:lnTo>
                    <a:pt x="18794" y="8145"/>
                  </a:lnTo>
                  <a:lnTo>
                    <a:pt x="18943" y="8145"/>
                  </a:lnTo>
                  <a:lnTo>
                    <a:pt x="18950" y="8272"/>
                  </a:lnTo>
                  <a:lnTo>
                    <a:pt x="18972" y="8369"/>
                  </a:lnTo>
                  <a:lnTo>
                    <a:pt x="18995" y="8457"/>
                  </a:lnTo>
                  <a:lnTo>
                    <a:pt x="19032" y="8535"/>
                  </a:lnTo>
                  <a:lnTo>
                    <a:pt x="19061" y="8613"/>
                  </a:lnTo>
                  <a:lnTo>
                    <a:pt x="19084" y="8700"/>
                  </a:lnTo>
                  <a:lnTo>
                    <a:pt x="19113" y="8769"/>
                  </a:lnTo>
                  <a:lnTo>
                    <a:pt x="19121" y="8866"/>
                  </a:lnTo>
                  <a:lnTo>
                    <a:pt x="19113" y="8963"/>
                  </a:lnTo>
                  <a:lnTo>
                    <a:pt x="19091" y="9051"/>
                  </a:lnTo>
                  <a:lnTo>
                    <a:pt x="19091" y="9139"/>
                  </a:lnTo>
                  <a:lnTo>
                    <a:pt x="19099" y="9168"/>
                  </a:lnTo>
                  <a:lnTo>
                    <a:pt x="19121" y="9197"/>
                  </a:lnTo>
                  <a:lnTo>
                    <a:pt x="19039" y="9197"/>
                  </a:lnTo>
                  <a:lnTo>
                    <a:pt x="18965" y="9217"/>
                  </a:lnTo>
                  <a:lnTo>
                    <a:pt x="18898" y="9217"/>
                  </a:lnTo>
                  <a:lnTo>
                    <a:pt x="18839" y="9236"/>
                  </a:lnTo>
                  <a:lnTo>
                    <a:pt x="18787" y="9256"/>
                  </a:lnTo>
                  <a:lnTo>
                    <a:pt x="18750" y="9295"/>
                  </a:lnTo>
                  <a:lnTo>
                    <a:pt x="18735" y="9324"/>
                  </a:lnTo>
                  <a:lnTo>
                    <a:pt x="18727" y="9363"/>
                  </a:lnTo>
                  <a:lnTo>
                    <a:pt x="18720" y="9392"/>
                  </a:lnTo>
                  <a:lnTo>
                    <a:pt x="18720" y="9480"/>
                  </a:lnTo>
                  <a:lnTo>
                    <a:pt x="18735" y="9519"/>
                  </a:lnTo>
                  <a:lnTo>
                    <a:pt x="18750" y="9548"/>
                  </a:lnTo>
                  <a:lnTo>
                    <a:pt x="18772" y="9577"/>
                  </a:lnTo>
                  <a:lnTo>
                    <a:pt x="18839" y="9636"/>
                  </a:lnTo>
                  <a:lnTo>
                    <a:pt x="18913" y="9665"/>
                  </a:lnTo>
                  <a:lnTo>
                    <a:pt x="19076" y="9723"/>
                  </a:lnTo>
                  <a:lnTo>
                    <a:pt x="19232" y="9772"/>
                  </a:lnTo>
                  <a:lnTo>
                    <a:pt x="19188" y="9870"/>
                  </a:lnTo>
                  <a:lnTo>
                    <a:pt x="19136" y="9938"/>
                  </a:lnTo>
                  <a:lnTo>
                    <a:pt x="19069" y="10016"/>
                  </a:lnTo>
                  <a:lnTo>
                    <a:pt x="18920" y="10133"/>
                  </a:lnTo>
                  <a:lnTo>
                    <a:pt x="18831" y="10172"/>
                  </a:lnTo>
                  <a:lnTo>
                    <a:pt x="18750" y="10201"/>
                  </a:lnTo>
                  <a:lnTo>
                    <a:pt x="18661" y="10211"/>
                  </a:lnTo>
                  <a:lnTo>
                    <a:pt x="18661" y="10259"/>
                  </a:lnTo>
                  <a:lnTo>
                    <a:pt x="18668" y="10298"/>
                  </a:lnTo>
                  <a:lnTo>
                    <a:pt x="18675" y="10327"/>
                  </a:lnTo>
                  <a:lnTo>
                    <a:pt x="18690" y="10357"/>
                  </a:lnTo>
                  <a:lnTo>
                    <a:pt x="18735" y="10405"/>
                  </a:lnTo>
                  <a:lnTo>
                    <a:pt x="18772" y="10444"/>
                  </a:lnTo>
                  <a:lnTo>
                    <a:pt x="18750" y="10532"/>
                  </a:lnTo>
                  <a:lnTo>
                    <a:pt x="18727" y="10600"/>
                  </a:lnTo>
                  <a:lnTo>
                    <a:pt x="18683" y="10668"/>
                  </a:lnTo>
                  <a:lnTo>
                    <a:pt x="18646" y="10717"/>
                  </a:lnTo>
                  <a:lnTo>
                    <a:pt x="18594" y="10766"/>
                  </a:lnTo>
                  <a:lnTo>
                    <a:pt x="18549" y="10795"/>
                  </a:lnTo>
                  <a:lnTo>
                    <a:pt x="18490" y="10815"/>
                  </a:lnTo>
                  <a:lnTo>
                    <a:pt x="18445" y="10834"/>
                  </a:lnTo>
                  <a:lnTo>
                    <a:pt x="18334" y="10863"/>
                  </a:lnTo>
                  <a:lnTo>
                    <a:pt x="18230" y="10912"/>
                  </a:lnTo>
                  <a:lnTo>
                    <a:pt x="18186" y="10941"/>
                  </a:lnTo>
                  <a:lnTo>
                    <a:pt x="18148" y="10980"/>
                  </a:lnTo>
                  <a:lnTo>
                    <a:pt x="18119" y="11029"/>
                  </a:lnTo>
                  <a:lnTo>
                    <a:pt x="18082" y="11078"/>
                  </a:lnTo>
                  <a:lnTo>
                    <a:pt x="17978" y="11000"/>
                  </a:lnTo>
                  <a:lnTo>
                    <a:pt x="17881" y="10922"/>
                  </a:lnTo>
                  <a:lnTo>
                    <a:pt x="17837" y="10883"/>
                  </a:lnTo>
                  <a:lnTo>
                    <a:pt x="17785" y="10824"/>
                  </a:lnTo>
                  <a:lnTo>
                    <a:pt x="17748" y="10776"/>
                  </a:lnTo>
                  <a:lnTo>
                    <a:pt x="17718" y="10707"/>
                  </a:lnTo>
                  <a:lnTo>
                    <a:pt x="17518" y="10707"/>
                  </a:lnTo>
                  <a:lnTo>
                    <a:pt x="17547" y="10785"/>
                  </a:lnTo>
                  <a:lnTo>
                    <a:pt x="17584" y="10844"/>
                  </a:lnTo>
                  <a:lnTo>
                    <a:pt x="17636" y="10912"/>
                  </a:lnTo>
                  <a:lnTo>
                    <a:pt x="17681" y="10951"/>
                  </a:lnTo>
                  <a:lnTo>
                    <a:pt x="17792" y="11029"/>
                  </a:lnTo>
                  <a:lnTo>
                    <a:pt x="17918" y="11078"/>
                  </a:lnTo>
                  <a:lnTo>
                    <a:pt x="17970" y="11107"/>
                  </a:lnTo>
                  <a:lnTo>
                    <a:pt x="18022" y="11146"/>
                  </a:lnTo>
                  <a:lnTo>
                    <a:pt x="18067" y="11175"/>
                  </a:lnTo>
                  <a:lnTo>
                    <a:pt x="18119" y="11214"/>
                  </a:lnTo>
                  <a:lnTo>
                    <a:pt x="18148" y="11253"/>
                  </a:lnTo>
                  <a:lnTo>
                    <a:pt x="18178" y="11312"/>
                  </a:lnTo>
                  <a:lnTo>
                    <a:pt x="18193" y="11380"/>
                  </a:lnTo>
                  <a:lnTo>
                    <a:pt x="18208" y="11458"/>
                  </a:lnTo>
                  <a:lnTo>
                    <a:pt x="18193" y="11536"/>
                  </a:lnTo>
                  <a:lnTo>
                    <a:pt x="18193" y="11604"/>
                  </a:lnTo>
                  <a:lnTo>
                    <a:pt x="18186" y="11682"/>
                  </a:lnTo>
                  <a:lnTo>
                    <a:pt x="18171" y="11750"/>
                  </a:lnTo>
                  <a:lnTo>
                    <a:pt x="18148" y="11818"/>
                  </a:lnTo>
                  <a:lnTo>
                    <a:pt x="18119" y="11867"/>
                  </a:lnTo>
                  <a:lnTo>
                    <a:pt x="18096" y="11877"/>
                  </a:lnTo>
                  <a:lnTo>
                    <a:pt x="18052" y="11916"/>
                  </a:lnTo>
                  <a:lnTo>
                    <a:pt x="18030" y="11916"/>
                  </a:lnTo>
                  <a:lnTo>
                    <a:pt x="17985" y="11896"/>
                  </a:lnTo>
                  <a:lnTo>
                    <a:pt x="17941" y="11886"/>
                  </a:lnTo>
                  <a:lnTo>
                    <a:pt x="17881" y="11867"/>
                  </a:lnTo>
                  <a:lnTo>
                    <a:pt x="17837" y="11838"/>
                  </a:lnTo>
                  <a:lnTo>
                    <a:pt x="17733" y="11760"/>
                  </a:lnTo>
                  <a:lnTo>
                    <a:pt x="17621" y="11662"/>
                  </a:lnTo>
                  <a:lnTo>
                    <a:pt x="17525" y="11545"/>
                  </a:lnTo>
                  <a:lnTo>
                    <a:pt x="17443" y="11419"/>
                  </a:lnTo>
                  <a:lnTo>
                    <a:pt x="17414" y="11350"/>
                  </a:lnTo>
                  <a:lnTo>
                    <a:pt x="17376" y="11292"/>
                  </a:lnTo>
                  <a:lnTo>
                    <a:pt x="17362" y="11224"/>
                  </a:lnTo>
                  <a:lnTo>
                    <a:pt x="17347" y="11165"/>
                  </a:lnTo>
                  <a:lnTo>
                    <a:pt x="17273" y="11175"/>
                  </a:lnTo>
                  <a:lnTo>
                    <a:pt x="17228" y="11175"/>
                  </a:lnTo>
                  <a:lnTo>
                    <a:pt x="17191" y="11165"/>
                  </a:lnTo>
                  <a:lnTo>
                    <a:pt x="17169" y="11165"/>
                  </a:lnTo>
                  <a:lnTo>
                    <a:pt x="17169" y="11428"/>
                  </a:lnTo>
                  <a:lnTo>
                    <a:pt x="17258" y="11536"/>
                  </a:lnTo>
                  <a:lnTo>
                    <a:pt x="17354" y="11633"/>
                  </a:lnTo>
                  <a:lnTo>
                    <a:pt x="17562" y="11828"/>
                  </a:lnTo>
                  <a:lnTo>
                    <a:pt x="17770" y="12003"/>
                  </a:lnTo>
                  <a:lnTo>
                    <a:pt x="17970" y="12198"/>
                  </a:lnTo>
                  <a:lnTo>
                    <a:pt x="18067" y="12286"/>
                  </a:lnTo>
                  <a:lnTo>
                    <a:pt x="18156" y="12393"/>
                  </a:lnTo>
                  <a:lnTo>
                    <a:pt x="18230" y="12510"/>
                  </a:lnTo>
                  <a:lnTo>
                    <a:pt x="18297" y="12627"/>
                  </a:lnTo>
                  <a:lnTo>
                    <a:pt x="18356" y="12763"/>
                  </a:lnTo>
                  <a:lnTo>
                    <a:pt x="18393" y="12900"/>
                  </a:lnTo>
                  <a:lnTo>
                    <a:pt x="18416" y="12978"/>
                  </a:lnTo>
                  <a:lnTo>
                    <a:pt x="18431" y="13133"/>
                  </a:lnTo>
                  <a:lnTo>
                    <a:pt x="18431" y="13260"/>
                  </a:lnTo>
                  <a:lnTo>
                    <a:pt x="18423" y="13289"/>
                  </a:lnTo>
                  <a:lnTo>
                    <a:pt x="18416" y="13309"/>
                  </a:lnTo>
                  <a:lnTo>
                    <a:pt x="18393" y="13338"/>
                  </a:lnTo>
                  <a:lnTo>
                    <a:pt x="18356" y="13377"/>
                  </a:lnTo>
                  <a:lnTo>
                    <a:pt x="18312" y="13406"/>
                  </a:lnTo>
                  <a:lnTo>
                    <a:pt x="18260" y="13426"/>
                  </a:lnTo>
                  <a:lnTo>
                    <a:pt x="18208" y="13435"/>
                  </a:lnTo>
                  <a:lnTo>
                    <a:pt x="18141" y="13445"/>
                  </a:lnTo>
                  <a:lnTo>
                    <a:pt x="18082" y="13445"/>
                  </a:lnTo>
                  <a:lnTo>
                    <a:pt x="17978" y="13435"/>
                  </a:lnTo>
                  <a:lnTo>
                    <a:pt x="17889" y="13416"/>
                  </a:lnTo>
                  <a:lnTo>
                    <a:pt x="17822" y="13377"/>
                  </a:lnTo>
                  <a:lnTo>
                    <a:pt x="17755" y="13328"/>
                  </a:lnTo>
                  <a:lnTo>
                    <a:pt x="17703" y="13260"/>
                  </a:lnTo>
                  <a:lnTo>
                    <a:pt x="17651" y="13182"/>
                  </a:lnTo>
                  <a:lnTo>
                    <a:pt x="17614" y="13114"/>
                  </a:lnTo>
                  <a:lnTo>
                    <a:pt x="17569" y="13036"/>
                  </a:lnTo>
                  <a:lnTo>
                    <a:pt x="17532" y="12958"/>
                  </a:lnTo>
                  <a:lnTo>
                    <a:pt x="17488" y="12880"/>
                  </a:lnTo>
                  <a:lnTo>
                    <a:pt x="17451" y="12822"/>
                  </a:lnTo>
                  <a:lnTo>
                    <a:pt x="17406" y="12753"/>
                  </a:lnTo>
                  <a:lnTo>
                    <a:pt x="17347" y="12705"/>
                  </a:lnTo>
                  <a:lnTo>
                    <a:pt x="17280" y="12656"/>
                  </a:lnTo>
                  <a:lnTo>
                    <a:pt x="17206" y="12627"/>
                  </a:lnTo>
                  <a:lnTo>
                    <a:pt x="17057" y="12627"/>
                  </a:lnTo>
                  <a:lnTo>
                    <a:pt x="17005" y="12637"/>
                  </a:lnTo>
                  <a:lnTo>
                    <a:pt x="16961" y="12637"/>
                  </a:lnTo>
                  <a:lnTo>
                    <a:pt x="16916" y="12627"/>
                  </a:lnTo>
                  <a:lnTo>
                    <a:pt x="16924" y="12705"/>
                  </a:lnTo>
                  <a:lnTo>
                    <a:pt x="16931" y="12763"/>
                  </a:lnTo>
                  <a:lnTo>
                    <a:pt x="16968" y="12861"/>
                  </a:lnTo>
                  <a:lnTo>
                    <a:pt x="16991" y="12900"/>
                  </a:lnTo>
                  <a:lnTo>
                    <a:pt x="17013" y="12948"/>
                  </a:lnTo>
                  <a:lnTo>
                    <a:pt x="17028" y="12987"/>
                  </a:lnTo>
                  <a:lnTo>
                    <a:pt x="17028" y="13055"/>
                  </a:lnTo>
                  <a:lnTo>
                    <a:pt x="17020" y="13094"/>
                  </a:lnTo>
                  <a:lnTo>
                    <a:pt x="17013" y="13114"/>
                  </a:lnTo>
                  <a:lnTo>
                    <a:pt x="16991" y="13133"/>
                  </a:lnTo>
                  <a:lnTo>
                    <a:pt x="16961" y="13163"/>
                  </a:lnTo>
                  <a:lnTo>
                    <a:pt x="16924" y="13182"/>
                  </a:lnTo>
                  <a:lnTo>
                    <a:pt x="16835" y="13221"/>
                  </a:lnTo>
                  <a:lnTo>
                    <a:pt x="16768" y="13231"/>
                  </a:lnTo>
                  <a:lnTo>
                    <a:pt x="16783" y="13309"/>
                  </a:lnTo>
                  <a:lnTo>
                    <a:pt x="16805" y="13358"/>
                  </a:lnTo>
                  <a:lnTo>
                    <a:pt x="16820" y="13396"/>
                  </a:lnTo>
                  <a:lnTo>
                    <a:pt x="16849" y="13426"/>
                  </a:lnTo>
                  <a:lnTo>
                    <a:pt x="16872" y="13465"/>
                  </a:lnTo>
                  <a:lnTo>
                    <a:pt x="16916" y="13494"/>
                  </a:lnTo>
                  <a:lnTo>
                    <a:pt x="16953" y="13523"/>
                  </a:lnTo>
                  <a:lnTo>
                    <a:pt x="17042" y="13562"/>
                  </a:lnTo>
                  <a:lnTo>
                    <a:pt x="17139" y="13611"/>
                  </a:lnTo>
                  <a:lnTo>
                    <a:pt x="17250" y="13640"/>
                  </a:lnTo>
                  <a:lnTo>
                    <a:pt x="17362" y="13660"/>
                  </a:lnTo>
                  <a:lnTo>
                    <a:pt x="17592" y="13699"/>
                  </a:lnTo>
                  <a:lnTo>
                    <a:pt x="17822" y="13728"/>
                  </a:lnTo>
                  <a:lnTo>
                    <a:pt x="18015" y="13757"/>
                  </a:lnTo>
                  <a:lnTo>
                    <a:pt x="18148" y="13786"/>
                  </a:lnTo>
                  <a:lnTo>
                    <a:pt x="18082" y="13854"/>
                  </a:lnTo>
                  <a:lnTo>
                    <a:pt x="18022" y="13903"/>
                  </a:lnTo>
                  <a:lnTo>
                    <a:pt x="17889" y="13981"/>
                  </a:lnTo>
                  <a:lnTo>
                    <a:pt x="17755" y="14040"/>
                  </a:lnTo>
                  <a:lnTo>
                    <a:pt x="17607" y="14088"/>
                  </a:lnTo>
                  <a:lnTo>
                    <a:pt x="17458" y="14166"/>
                  </a:lnTo>
                  <a:lnTo>
                    <a:pt x="17406" y="14215"/>
                  </a:lnTo>
                  <a:lnTo>
                    <a:pt x="17339" y="14273"/>
                  </a:lnTo>
                  <a:lnTo>
                    <a:pt x="17235" y="14390"/>
                  </a:lnTo>
                  <a:lnTo>
                    <a:pt x="17132" y="14517"/>
                  </a:lnTo>
                  <a:lnTo>
                    <a:pt x="17035" y="14644"/>
                  </a:lnTo>
                  <a:lnTo>
                    <a:pt x="16931" y="14751"/>
                  </a:lnTo>
                  <a:lnTo>
                    <a:pt x="16872" y="14799"/>
                  </a:lnTo>
                  <a:lnTo>
                    <a:pt x="16820" y="14838"/>
                  </a:lnTo>
                  <a:lnTo>
                    <a:pt x="16753" y="14887"/>
                  </a:lnTo>
                  <a:lnTo>
                    <a:pt x="16686" y="14916"/>
                  </a:lnTo>
                  <a:lnTo>
                    <a:pt x="16530" y="14975"/>
                  </a:lnTo>
                  <a:lnTo>
                    <a:pt x="16374" y="15024"/>
                  </a:lnTo>
                  <a:lnTo>
                    <a:pt x="15907" y="15111"/>
                  </a:lnTo>
                  <a:lnTo>
                    <a:pt x="15662" y="15199"/>
                  </a:lnTo>
                  <a:lnTo>
                    <a:pt x="15573" y="15228"/>
                  </a:lnTo>
                  <a:lnTo>
                    <a:pt x="15491" y="15277"/>
                  </a:lnTo>
                  <a:lnTo>
                    <a:pt x="15402" y="15326"/>
                  </a:lnTo>
                  <a:lnTo>
                    <a:pt x="14801" y="15326"/>
                  </a:lnTo>
                  <a:lnTo>
                    <a:pt x="14719" y="15394"/>
                  </a:lnTo>
                  <a:lnTo>
                    <a:pt x="14645" y="15442"/>
                  </a:lnTo>
                  <a:lnTo>
                    <a:pt x="14615" y="15472"/>
                  </a:lnTo>
                  <a:lnTo>
                    <a:pt x="14593" y="15520"/>
                  </a:lnTo>
                  <a:lnTo>
                    <a:pt x="14571" y="15550"/>
                  </a:lnTo>
                  <a:lnTo>
                    <a:pt x="14571" y="15589"/>
                  </a:lnTo>
                  <a:lnTo>
                    <a:pt x="14370" y="15774"/>
                  </a:lnTo>
                  <a:lnTo>
                    <a:pt x="14266" y="15852"/>
                  </a:lnTo>
                  <a:lnTo>
                    <a:pt x="14237" y="15881"/>
                  </a:lnTo>
                  <a:lnTo>
                    <a:pt x="14155" y="15988"/>
                  </a:lnTo>
                  <a:lnTo>
                    <a:pt x="14096" y="16095"/>
                  </a:lnTo>
                  <a:lnTo>
                    <a:pt x="14044" y="16202"/>
                  </a:lnTo>
                  <a:lnTo>
                    <a:pt x="14007" y="16310"/>
                  </a:lnTo>
                  <a:lnTo>
                    <a:pt x="13962" y="16417"/>
                  </a:lnTo>
                  <a:lnTo>
                    <a:pt x="13918" y="16514"/>
                  </a:lnTo>
                  <a:lnTo>
                    <a:pt x="13866" y="16621"/>
                  </a:lnTo>
                  <a:lnTo>
                    <a:pt x="13806" y="16719"/>
                  </a:lnTo>
                  <a:lnTo>
                    <a:pt x="13747" y="16777"/>
                  </a:lnTo>
                  <a:lnTo>
                    <a:pt x="13702" y="16826"/>
                  </a:lnTo>
                  <a:lnTo>
                    <a:pt x="13635" y="16865"/>
                  </a:lnTo>
                  <a:lnTo>
                    <a:pt x="13584" y="16904"/>
                  </a:lnTo>
                  <a:lnTo>
                    <a:pt x="13457" y="16962"/>
                  </a:lnTo>
                  <a:lnTo>
                    <a:pt x="13205" y="17040"/>
                  </a:lnTo>
                  <a:lnTo>
                    <a:pt x="13079" y="17089"/>
                  </a:lnTo>
                  <a:lnTo>
                    <a:pt x="13019" y="17109"/>
                  </a:lnTo>
                  <a:lnTo>
                    <a:pt x="12960" y="17138"/>
                  </a:lnTo>
                  <a:lnTo>
                    <a:pt x="12908" y="17167"/>
                  </a:lnTo>
                  <a:lnTo>
                    <a:pt x="12856" y="17206"/>
                  </a:lnTo>
                  <a:lnTo>
                    <a:pt x="12656" y="17206"/>
                  </a:lnTo>
                  <a:lnTo>
                    <a:pt x="12656" y="16865"/>
                  </a:lnTo>
                  <a:lnTo>
                    <a:pt x="12604" y="16914"/>
                  </a:lnTo>
                  <a:lnTo>
                    <a:pt x="12559" y="16962"/>
                  </a:lnTo>
                  <a:lnTo>
                    <a:pt x="12529" y="17021"/>
                  </a:lnTo>
                  <a:lnTo>
                    <a:pt x="12515" y="17079"/>
                  </a:lnTo>
                  <a:lnTo>
                    <a:pt x="12492" y="17128"/>
                  </a:lnTo>
                  <a:lnTo>
                    <a:pt x="12478" y="17177"/>
                  </a:lnTo>
                  <a:lnTo>
                    <a:pt x="12455" y="17235"/>
                  </a:lnTo>
                  <a:lnTo>
                    <a:pt x="12426" y="17284"/>
                  </a:lnTo>
                  <a:lnTo>
                    <a:pt x="12374" y="17352"/>
                  </a:lnTo>
                  <a:lnTo>
                    <a:pt x="12307" y="17401"/>
                  </a:lnTo>
                  <a:lnTo>
                    <a:pt x="12233" y="17450"/>
                  </a:lnTo>
                  <a:lnTo>
                    <a:pt x="12151" y="17488"/>
                  </a:lnTo>
                  <a:lnTo>
                    <a:pt x="11995" y="17547"/>
                  </a:lnTo>
                  <a:lnTo>
                    <a:pt x="11832" y="17605"/>
                  </a:lnTo>
                  <a:lnTo>
                    <a:pt x="11758" y="17635"/>
                  </a:lnTo>
                  <a:lnTo>
                    <a:pt x="11624" y="17693"/>
                  </a:lnTo>
                  <a:lnTo>
                    <a:pt x="11572" y="17752"/>
                  </a:lnTo>
                  <a:lnTo>
                    <a:pt x="11520" y="17800"/>
                  </a:lnTo>
                  <a:lnTo>
                    <a:pt x="11490" y="17868"/>
                  </a:lnTo>
                  <a:lnTo>
                    <a:pt x="11475" y="17898"/>
                  </a:lnTo>
                  <a:lnTo>
                    <a:pt x="11468" y="17937"/>
                  </a:lnTo>
                  <a:lnTo>
                    <a:pt x="11453" y="17985"/>
                  </a:lnTo>
                  <a:lnTo>
                    <a:pt x="11453" y="18034"/>
                  </a:lnTo>
                  <a:lnTo>
                    <a:pt x="11475" y="18132"/>
                  </a:lnTo>
                  <a:lnTo>
                    <a:pt x="11490" y="18229"/>
                  </a:lnTo>
                  <a:lnTo>
                    <a:pt x="11453" y="18258"/>
                  </a:lnTo>
                  <a:lnTo>
                    <a:pt x="11431" y="18297"/>
                  </a:lnTo>
                  <a:lnTo>
                    <a:pt x="11409" y="18356"/>
                  </a:lnTo>
                  <a:lnTo>
                    <a:pt x="11401" y="18404"/>
                  </a:lnTo>
                  <a:lnTo>
                    <a:pt x="11409" y="18443"/>
                  </a:lnTo>
                  <a:lnTo>
                    <a:pt x="11424" y="18492"/>
                  </a:lnTo>
                  <a:lnTo>
                    <a:pt x="11453" y="18531"/>
                  </a:lnTo>
                  <a:lnTo>
                    <a:pt x="11490" y="18570"/>
                  </a:lnTo>
                  <a:lnTo>
                    <a:pt x="11520" y="18619"/>
                  </a:lnTo>
                  <a:lnTo>
                    <a:pt x="11565" y="18716"/>
                  </a:lnTo>
                  <a:lnTo>
                    <a:pt x="11572" y="18784"/>
                  </a:lnTo>
                  <a:lnTo>
                    <a:pt x="11572" y="18882"/>
                  </a:lnTo>
                  <a:lnTo>
                    <a:pt x="11513" y="19038"/>
                  </a:lnTo>
                  <a:lnTo>
                    <a:pt x="11483" y="19086"/>
                  </a:lnTo>
                  <a:lnTo>
                    <a:pt x="11431" y="19135"/>
                  </a:lnTo>
                  <a:lnTo>
                    <a:pt x="11386" y="19174"/>
                  </a:lnTo>
                  <a:lnTo>
                    <a:pt x="11327" y="19213"/>
                  </a:lnTo>
                  <a:lnTo>
                    <a:pt x="11275" y="19252"/>
                  </a:lnTo>
                  <a:lnTo>
                    <a:pt x="11164" y="19310"/>
                  </a:lnTo>
                  <a:lnTo>
                    <a:pt x="11067" y="19388"/>
                  </a:lnTo>
                  <a:lnTo>
                    <a:pt x="11023" y="19437"/>
                  </a:lnTo>
                  <a:lnTo>
                    <a:pt x="11000" y="19486"/>
                  </a:lnTo>
                  <a:lnTo>
                    <a:pt x="10978" y="19564"/>
                  </a:lnTo>
                  <a:lnTo>
                    <a:pt x="10971" y="19651"/>
                  </a:lnTo>
                  <a:lnTo>
                    <a:pt x="10971" y="19895"/>
                  </a:lnTo>
                  <a:lnTo>
                    <a:pt x="10963" y="20158"/>
                  </a:lnTo>
                  <a:lnTo>
                    <a:pt x="10963" y="20382"/>
                  </a:lnTo>
                  <a:lnTo>
                    <a:pt x="10971" y="20558"/>
                  </a:lnTo>
                  <a:lnTo>
                    <a:pt x="10919" y="20596"/>
                  </a:lnTo>
                  <a:lnTo>
                    <a:pt x="10882" y="20645"/>
                  </a:lnTo>
                  <a:lnTo>
                    <a:pt x="10845" y="20713"/>
                  </a:lnTo>
                  <a:lnTo>
                    <a:pt x="10822" y="20801"/>
                  </a:lnTo>
                  <a:lnTo>
                    <a:pt x="10785" y="20967"/>
                  </a:lnTo>
                  <a:lnTo>
                    <a:pt x="10748" y="21142"/>
                  </a:lnTo>
                  <a:lnTo>
                    <a:pt x="10733" y="21240"/>
                  </a:lnTo>
                  <a:lnTo>
                    <a:pt x="10711" y="21327"/>
                  </a:lnTo>
                  <a:lnTo>
                    <a:pt x="10696" y="21395"/>
                  </a:lnTo>
                  <a:lnTo>
                    <a:pt x="10666" y="21464"/>
                  </a:lnTo>
                  <a:lnTo>
                    <a:pt x="10629" y="21522"/>
                  </a:lnTo>
                  <a:lnTo>
                    <a:pt x="10592" y="21571"/>
                  </a:lnTo>
                  <a:lnTo>
                    <a:pt x="10540" y="21590"/>
                  </a:lnTo>
                  <a:lnTo>
                    <a:pt x="10488" y="21600"/>
                  </a:lnTo>
                  <a:lnTo>
                    <a:pt x="10459" y="21600"/>
                  </a:lnTo>
                  <a:lnTo>
                    <a:pt x="10429" y="21590"/>
                  </a:lnTo>
                  <a:lnTo>
                    <a:pt x="10407" y="21581"/>
                  </a:lnTo>
                  <a:lnTo>
                    <a:pt x="10392" y="21551"/>
                  </a:lnTo>
                  <a:lnTo>
                    <a:pt x="10369" y="21503"/>
                  </a:lnTo>
                  <a:lnTo>
                    <a:pt x="10340" y="21454"/>
                  </a:lnTo>
                  <a:lnTo>
                    <a:pt x="10236" y="21473"/>
                  </a:lnTo>
                  <a:lnTo>
                    <a:pt x="10206" y="21493"/>
                  </a:lnTo>
                  <a:lnTo>
                    <a:pt x="10184" y="21503"/>
                  </a:lnTo>
                  <a:lnTo>
                    <a:pt x="10162" y="21522"/>
                  </a:lnTo>
                  <a:lnTo>
                    <a:pt x="10132" y="21542"/>
                  </a:lnTo>
                  <a:lnTo>
                    <a:pt x="10110" y="21551"/>
                  </a:lnTo>
                  <a:lnTo>
                    <a:pt x="10087" y="21571"/>
                  </a:lnTo>
                  <a:lnTo>
                    <a:pt x="10028" y="21551"/>
                  </a:lnTo>
                  <a:lnTo>
                    <a:pt x="9984" y="21532"/>
                  </a:lnTo>
                  <a:lnTo>
                    <a:pt x="9939" y="21493"/>
                  </a:lnTo>
                  <a:lnTo>
                    <a:pt x="9902" y="21454"/>
                  </a:lnTo>
                  <a:lnTo>
                    <a:pt x="9835" y="21327"/>
                  </a:lnTo>
                  <a:lnTo>
                    <a:pt x="9731" y="21054"/>
                  </a:lnTo>
                  <a:lnTo>
                    <a:pt x="9672" y="20937"/>
                  </a:lnTo>
                  <a:lnTo>
                    <a:pt x="9627" y="20879"/>
                  </a:lnTo>
                  <a:lnTo>
                    <a:pt x="9590" y="20850"/>
                  </a:lnTo>
                  <a:lnTo>
                    <a:pt x="9538" y="20821"/>
                  </a:lnTo>
                  <a:lnTo>
                    <a:pt x="9419" y="20821"/>
                  </a:lnTo>
                  <a:lnTo>
                    <a:pt x="9353" y="20840"/>
                  </a:lnTo>
                  <a:lnTo>
                    <a:pt x="9286" y="20869"/>
                  </a:lnTo>
                  <a:lnTo>
                    <a:pt x="9212" y="20908"/>
                  </a:lnTo>
                  <a:lnTo>
                    <a:pt x="9137" y="20957"/>
                  </a:lnTo>
                  <a:lnTo>
                    <a:pt x="9078" y="20986"/>
                  </a:lnTo>
                  <a:lnTo>
                    <a:pt x="9004" y="21015"/>
                  </a:lnTo>
                  <a:lnTo>
                    <a:pt x="8937" y="21035"/>
                  </a:lnTo>
                  <a:lnTo>
                    <a:pt x="8907" y="20928"/>
                  </a:lnTo>
                  <a:lnTo>
                    <a:pt x="8870" y="20840"/>
                  </a:lnTo>
                  <a:lnTo>
                    <a:pt x="8826" y="20772"/>
                  </a:lnTo>
                  <a:lnTo>
                    <a:pt x="8788" y="20733"/>
                  </a:lnTo>
                  <a:lnTo>
                    <a:pt x="8729" y="20704"/>
                  </a:lnTo>
                  <a:lnTo>
                    <a:pt x="8677" y="20674"/>
                  </a:lnTo>
                  <a:lnTo>
                    <a:pt x="8610" y="20616"/>
                  </a:lnTo>
                  <a:lnTo>
                    <a:pt x="8536" y="20558"/>
                  </a:lnTo>
                  <a:lnTo>
                    <a:pt x="8514" y="20519"/>
                  </a:lnTo>
                  <a:lnTo>
                    <a:pt x="8499" y="20489"/>
                  </a:lnTo>
                  <a:lnTo>
                    <a:pt x="8484" y="20441"/>
                  </a:lnTo>
                  <a:lnTo>
                    <a:pt x="8477" y="20382"/>
                  </a:lnTo>
                  <a:lnTo>
                    <a:pt x="8469" y="20294"/>
                  </a:lnTo>
                  <a:lnTo>
                    <a:pt x="8462" y="20246"/>
                  </a:lnTo>
                  <a:lnTo>
                    <a:pt x="8351" y="20119"/>
                  </a:lnTo>
                  <a:lnTo>
                    <a:pt x="8232" y="19953"/>
                  </a:lnTo>
                  <a:lnTo>
                    <a:pt x="8106" y="19778"/>
                  </a:lnTo>
                  <a:lnTo>
                    <a:pt x="7987" y="19564"/>
                  </a:lnTo>
                  <a:lnTo>
                    <a:pt x="7927" y="19466"/>
                  </a:lnTo>
                  <a:lnTo>
                    <a:pt x="7883" y="19349"/>
                  </a:lnTo>
                  <a:lnTo>
                    <a:pt x="7831" y="19252"/>
                  </a:lnTo>
                  <a:lnTo>
                    <a:pt x="7794" y="19145"/>
                  </a:lnTo>
                  <a:lnTo>
                    <a:pt x="7764" y="19038"/>
                  </a:lnTo>
                  <a:lnTo>
                    <a:pt x="7742" y="18940"/>
                  </a:lnTo>
                  <a:lnTo>
                    <a:pt x="7720" y="18833"/>
                  </a:lnTo>
                  <a:lnTo>
                    <a:pt x="7712" y="18755"/>
                  </a:lnTo>
                  <a:lnTo>
                    <a:pt x="7720" y="18677"/>
                  </a:lnTo>
                  <a:lnTo>
                    <a:pt x="7727" y="18619"/>
                  </a:lnTo>
                  <a:lnTo>
                    <a:pt x="7779" y="18550"/>
                  </a:lnTo>
                  <a:lnTo>
                    <a:pt x="7846" y="18492"/>
                  </a:lnTo>
                  <a:lnTo>
                    <a:pt x="7913" y="18404"/>
                  </a:lnTo>
                  <a:lnTo>
                    <a:pt x="7875" y="18365"/>
                  </a:lnTo>
                  <a:lnTo>
                    <a:pt x="7846" y="18326"/>
                  </a:lnTo>
                  <a:lnTo>
                    <a:pt x="7809" y="18307"/>
                  </a:lnTo>
                  <a:lnTo>
                    <a:pt x="7786" y="18297"/>
                  </a:lnTo>
                  <a:lnTo>
                    <a:pt x="7757" y="18297"/>
                  </a:lnTo>
                  <a:lnTo>
                    <a:pt x="7727" y="18307"/>
                  </a:lnTo>
                  <a:lnTo>
                    <a:pt x="7682" y="18326"/>
                  </a:lnTo>
                  <a:lnTo>
                    <a:pt x="7623" y="18375"/>
                  </a:lnTo>
                  <a:lnTo>
                    <a:pt x="7571" y="18395"/>
                  </a:lnTo>
                  <a:lnTo>
                    <a:pt x="7541" y="18404"/>
                  </a:lnTo>
                  <a:lnTo>
                    <a:pt x="7504" y="18404"/>
                  </a:lnTo>
                  <a:lnTo>
                    <a:pt x="7467" y="18395"/>
                  </a:lnTo>
                  <a:lnTo>
                    <a:pt x="7423" y="18375"/>
                  </a:lnTo>
                  <a:lnTo>
                    <a:pt x="7400" y="18278"/>
                  </a:lnTo>
                  <a:lnTo>
                    <a:pt x="7371" y="18141"/>
                  </a:lnTo>
                  <a:lnTo>
                    <a:pt x="7341" y="17985"/>
                  </a:lnTo>
                  <a:lnTo>
                    <a:pt x="7296" y="17781"/>
                  </a:lnTo>
                  <a:lnTo>
                    <a:pt x="7274" y="17732"/>
                  </a:lnTo>
                  <a:lnTo>
                    <a:pt x="7245" y="17664"/>
                  </a:lnTo>
                  <a:lnTo>
                    <a:pt x="7207" y="17615"/>
                  </a:lnTo>
                  <a:lnTo>
                    <a:pt x="7141" y="17508"/>
                  </a:lnTo>
                  <a:lnTo>
                    <a:pt x="7066" y="17401"/>
                  </a:lnTo>
                  <a:lnTo>
                    <a:pt x="7000" y="17284"/>
                  </a:lnTo>
                  <a:lnTo>
                    <a:pt x="6940" y="17157"/>
                  </a:lnTo>
                  <a:lnTo>
                    <a:pt x="6918" y="17099"/>
                  </a:lnTo>
                  <a:lnTo>
                    <a:pt x="6896" y="17021"/>
                  </a:lnTo>
                  <a:lnTo>
                    <a:pt x="6888" y="16953"/>
                  </a:lnTo>
                  <a:lnTo>
                    <a:pt x="6888" y="16816"/>
                  </a:lnTo>
                  <a:lnTo>
                    <a:pt x="6896" y="16768"/>
                  </a:lnTo>
                  <a:lnTo>
                    <a:pt x="6911" y="16719"/>
                  </a:lnTo>
                  <a:lnTo>
                    <a:pt x="6940" y="16680"/>
                  </a:lnTo>
                  <a:lnTo>
                    <a:pt x="6985" y="16582"/>
                  </a:lnTo>
                  <a:lnTo>
                    <a:pt x="7022" y="16456"/>
                  </a:lnTo>
                  <a:lnTo>
                    <a:pt x="6962" y="16436"/>
                  </a:lnTo>
                  <a:lnTo>
                    <a:pt x="6896" y="16417"/>
                  </a:lnTo>
                  <a:lnTo>
                    <a:pt x="6866" y="16417"/>
                  </a:lnTo>
                  <a:lnTo>
                    <a:pt x="6836" y="16427"/>
                  </a:lnTo>
                  <a:lnTo>
                    <a:pt x="6799" y="16436"/>
                  </a:lnTo>
                  <a:lnTo>
                    <a:pt x="6769" y="16456"/>
                  </a:lnTo>
                  <a:lnTo>
                    <a:pt x="6769" y="16076"/>
                  </a:lnTo>
                  <a:lnTo>
                    <a:pt x="6888" y="15852"/>
                  </a:lnTo>
                  <a:lnTo>
                    <a:pt x="6992" y="15608"/>
                  </a:lnTo>
                  <a:lnTo>
                    <a:pt x="7059" y="15491"/>
                  </a:lnTo>
                  <a:lnTo>
                    <a:pt x="7118" y="15394"/>
                  </a:lnTo>
                  <a:lnTo>
                    <a:pt x="7193" y="15287"/>
                  </a:lnTo>
                  <a:lnTo>
                    <a:pt x="7282" y="15179"/>
                  </a:lnTo>
                  <a:lnTo>
                    <a:pt x="7282" y="151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7" name="Freeform 60"/>
            <p:cNvSpPr/>
            <p:nvPr/>
          </p:nvSpPr>
          <p:spPr>
            <a:xfrm>
              <a:off x="5319301" y="1364975"/>
              <a:ext cx="132788" cy="89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80" y="21600"/>
                  </a:moveTo>
                  <a:lnTo>
                    <a:pt x="4800" y="21365"/>
                  </a:lnTo>
                  <a:lnTo>
                    <a:pt x="4480" y="21130"/>
                  </a:lnTo>
                  <a:lnTo>
                    <a:pt x="4000" y="20661"/>
                  </a:lnTo>
                  <a:lnTo>
                    <a:pt x="3360" y="19957"/>
                  </a:lnTo>
                  <a:lnTo>
                    <a:pt x="2560" y="18548"/>
                  </a:lnTo>
                  <a:lnTo>
                    <a:pt x="1760" y="16435"/>
                  </a:lnTo>
                  <a:lnTo>
                    <a:pt x="960" y="14087"/>
                  </a:lnTo>
                  <a:lnTo>
                    <a:pt x="480" y="12209"/>
                  </a:lnTo>
                  <a:lnTo>
                    <a:pt x="0" y="9861"/>
                  </a:lnTo>
                  <a:lnTo>
                    <a:pt x="0" y="8217"/>
                  </a:lnTo>
                  <a:lnTo>
                    <a:pt x="160" y="5870"/>
                  </a:lnTo>
                  <a:lnTo>
                    <a:pt x="480" y="3991"/>
                  </a:lnTo>
                  <a:lnTo>
                    <a:pt x="1120" y="2817"/>
                  </a:lnTo>
                  <a:lnTo>
                    <a:pt x="2080" y="1643"/>
                  </a:lnTo>
                  <a:lnTo>
                    <a:pt x="2880" y="939"/>
                  </a:lnTo>
                  <a:lnTo>
                    <a:pt x="4000" y="470"/>
                  </a:lnTo>
                  <a:lnTo>
                    <a:pt x="4960" y="0"/>
                  </a:lnTo>
                  <a:lnTo>
                    <a:pt x="6080" y="0"/>
                  </a:lnTo>
                  <a:lnTo>
                    <a:pt x="7040" y="235"/>
                  </a:lnTo>
                  <a:lnTo>
                    <a:pt x="8320" y="470"/>
                  </a:lnTo>
                  <a:lnTo>
                    <a:pt x="9280" y="939"/>
                  </a:lnTo>
                  <a:lnTo>
                    <a:pt x="10240" y="1643"/>
                  </a:lnTo>
                  <a:lnTo>
                    <a:pt x="12000" y="3522"/>
                  </a:lnTo>
                  <a:lnTo>
                    <a:pt x="17280" y="10565"/>
                  </a:lnTo>
                  <a:lnTo>
                    <a:pt x="18240" y="11739"/>
                  </a:lnTo>
                  <a:lnTo>
                    <a:pt x="19360" y="12678"/>
                  </a:lnTo>
                  <a:lnTo>
                    <a:pt x="20320" y="13617"/>
                  </a:lnTo>
                  <a:lnTo>
                    <a:pt x="21600" y="14557"/>
                  </a:lnTo>
                  <a:lnTo>
                    <a:pt x="21280" y="16435"/>
                  </a:lnTo>
                  <a:lnTo>
                    <a:pt x="20960" y="17139"/>
                  </a:lnTo>
                  <a:lnTo>
                    <a:pt x="20320" y="18078"/>
                  </a:lnTo>
                  <a:lnTo>
                    <a:pt x="19200" y="19252"/>
                  </a:lnTo>
                  <a:lnTo>
                    <a:pt x="17760" y="20191"/>
                  </a:lnTo>
                  <a:lnTo>
                    <a:pt x="16160" y="20896"/>
                  </a:lnTo>
                  <a:lnTo>
                    <a:pt x="14720" y="21365"/>
                  </a:lnTo>
                  <a:lnTo>
                    <a:pt x="12960" y="21600"/>
                  </a:lnTo>
                  <a:lnTo>
                    <a:pt x="528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8" name="Freeform 61"/>
            <p:cNvSpPr/>
            <p:nvPr/>
          </p:nvSpPr>
          <p:spPr>
            <a:xfrm>
              <a:off x="7014292" y="898266"/>
              <a:ext cx="76157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92" y="21600"/>
                  </a:moveTo>
                  <a:lnTo>
                    <a:pt x="4708" y="21600"/>
                  </a:lnTo>
                  <a:lnTo>
                    <a:pt x="3600" y="20595"/>
                  </a:lnTo>
                  <a:lnTo>
                    <a:pt x="2215" y="19088"/>
                  </a:lnTo>
                  <a:lnTo>
                    <a:pt x="1385" y="17079"/>
                  </a:lnTo>
                  <a:lnTo>
                    <a:pt x="831" y="15572"/>
                  </a:lnTo>
                  <a:lnTo>
                    <a:pt x="277" y="13563"/>
                  </a:lnTo>
                  <a:lnTo>
                    <a:pt x="0" y="11051"/>
                  </a:lnTo>
                  <a:lnTo>
                    <a:pt x="0" y="7535"/>
                  </a:lnTo>
                  <a:lnTo>
                    <a:pt x="277" y="6028"/>
                  </a:lnTo>
                  <a:lnTo>
                    <a:pt x="831" y="4521"/>
                  </a:lnTo>
                  <a:lnTo>
                    <a:pt x="1385" y="3516"/>
                  </a:lnTo>
                  <a:lnTo>
                    <a:pt x="3046" y="1507"/>
                  </a:lnTo>
                  <a:lnTo>
                    <a:pt x="4154" y="0"/>
                  </a:lnTo>
                  <a:lnTo>
                    <a:pt x="12738" y="0"/>
                  </a:lnTo>
                  <a:lnTo>
                    <a:pt x="12738" y="9042"/>
                  </a:lnTo>
                  <a:lnTo>
                    <a:pt x="21600" y="9042"/>
                  </a:lnTo>
                  <a:lnTo>
                    <a:pt x="18277" y="12558"/>
                  </a:lnTo>
                  <a:lnTo>
                    <a:pt x="14400" y="16577"/>
                  </a:lnTo>
                  <a:lnTo>
                    <a:pt x="12185" y="19088"/>
                  </a:lnTo>
                  <a:lnTo>
                    <a:pt x="10246" y="20595"/>
                  </a:lnTo>
                  <a:lnTo>
                    <a:pt x="8031" y="21600"/>
                  </a:lnTo>
                  <a:lnTo>
                    <a:pt x="6092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599" name="Freeform 62"/>
            <p:cNvSpPr/>
            <p:nvPr/>
          </p:nvSpPr>
          <p:spPr>
            <a:xfrm>
              <a:off x="5112310" y="2737760"/>
              <a:ext cx="310488" cy="302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6" y="18046"/>
                  </a:moveTo>
                  <a:lnTo>
                    <a:pt x="880" y="18046"/>
                  </a:lnTo>
                  <a:lnTo>
                    <a:pt x="677" y="17977"/>
                  </a:lnTo>
                  <a:lnTo>
                    <a:pt x="271" y="17559"/>
                  </a:lnTo>
                  <a:lnTo>
                    <a:pt x="68" y="17141"/>
                  </a:lnTo>
                  <a:lnTo>
                    <a:pt x="0" y="16723"/>
                  </a:lnTo>
                  <a:lnTo>
                    <a:pt x="2099" y="14563"/>
                  </a:lnTo>
                  <a:lnTo>
                    <a:pt x="2099" y="13726"/>
                  </a:lnTo>
                  <a:lnTo>
                    <a:pt x="1761" y="13726"/>
                  </a:lnTo>
                  <a:lnTo>
                    <a:pt x="1490" y="13657"/>
                  </a:lnTo>
                  <a:lnTo>
                    <a:pt x="1219" y="13517"/>
                  </a:lnTo>
                  <a:lnTo>
                    <a:pt x="1016" y="13239"/>
                  </a:lnTo>
                  <a:lnTo>
                    <a:pt x="1693" y="12890"/>
                  </a:lnTo>
                  <a:lnTo>
                    <a:pt x="2167" y="12472"/>
                  </a:lnTo>
                  <a:lnTo>
                    <a:pt x="2776" y="11985"/>
                  </a:lnTo>
                  <a:lnTo>
                    <a:pt x="3250" y="11427"/>
                  </a:lnTo>
                  <a:lnTo>
                    <a:pt x="3656" y="10800"/>
                  </a:lnTo>
                  <a:lnTo>
                    <a:pt x="4130" y="10173"/>
                  </a:lnTo>
                  <a:lnTo>
                    <a:pt x="4469" y="9546"/>
                  </a:lnTo>
                  <a:lnTo>
                    <a:pt x="4808" y="8779"/>
                  </a:lnTo>
                  <a:lnTo>
                    <a:pt x="5485" y="7316"/>
                  </a:lnTo>
                  <a:lnTo>
                    <a:pt x="6703" y="4668"/>
                  </a:lnTo>
                  <a:lnTo>
                    <a:pt x="7381" y="3554"/>
                  </a:lnTo>
                  <a:lnTo>
                    <a:pt x="8125" y="2299"/>
                  </a:lnTo>
                  <a:lnTo>
                    <a:pt x="8803" y="1115"/>
                  </a:lnTo>
                  <a:lnTo>
                    <a:pt x="9141" y="697"/>
                  </a:lnTo>
                  <a:lnTo>
                    <a:pt x="9683" y="418"/>
                  </a:lnTo>
                  <a:lnTo>
                    <a:pt x="9886" y="279"/>
                  </a:lnTo>
                  <a:lnTo>
                    <a:pt x="10157" y="70"/>
                  </a:lnTo>
                  <a:lnTo>
                    <a:pt x="10428" y="70"/>
                  </a:lnTo>
                  <a:lnTo>
                    <a:pt x="10766" y="0"/>
                  </a:lnTo>
                  <a:lnTo>
                    <a:pt x="10969" y="70"/>
                  </a:lnTo>
                  <a:lnTo>
                    <a:pt x="11105" y="139"/>
                  </a:lnTo>
                  <a:lnTo>
                    <a:pt x="11240" y="348"/>
                  </a:lnTo>
                  <a:lnTo>
                    <a:pt x="11443" y="488"/>
                  </a:lnTo>
                  <a:lnTo>
                    <a:pt x="11579" y="836"/>
                  </a:lnTo>
                  <a:lnTo>
                    <a:pt x="11579" y="1603"/>
                  </a:lnTo>
                  <a:lnTo>
                    <a:pt x="11511" y="2021"/>
                  </a:lnTo>
                  <a:lnTo>
                    <a:pt x="11308" y="2508"/>
                  </a:lnTo>
                  <a:lnTo>
                    <a:pt x="11172" y="2857"/>
                  </a:lnTo>
                  <a:lnTo>
                    <a:pt x="10766" y="3693"/>
                  </a:lnTo>
                  <a:lnTo>
                    <a:pt x="10292" y="4390"/>
                  </a:lnTo>
                  <a:lnTo>
                    <a:pt x="9750" y="5156"/>
                  </a:lnTo>
                  <a:lnTo>
                    <a:pt x="9209" y="5853"/>
                  </a:lnTo>
                  <a:lnTo>
                    <a:pt x="8803" y="6480"/>
                  </a:lnTo>
                  <a:lnTo>
                    <a:pt x="8396" y="7316"/>
                  </a:lnTo>
                  <a:lnTo>
                    <a:pt x="8396" y="8361"/>
                  </a:lnTo>
                  <a:lnTo>
                    <a:pt x="9412" y="7734"/>
                  </a:lnTo>
                  <a:lnTo>
                    <a:pt x="10224" y="7316"/>
                  </a:lnTo>
                  <a:lnTo>
                    <a:pt x="10834" y="7316"/>
                  </a:lnTo>
                  <a:lnTo>
                    <a:pt x="11240" y="7455"/>
                  </a:lnTo>
                  <a:lnTo>
                    <a:pt x="11714" y="7665"/>
                  </a:lnTo>
                  <a:lnTo>
                    <a:pt x="12053" y="7874"/>
                  </a:lnTo>
                  <a:lnTo>
                    <a:pt x="11646" y="8570"/>
                  </a:lnTo>
                  <a:lnTo>
                    <a:pt x="11579" y="8710"/>
                  </a:lnTo>
                  <a:lnTo>
                    <a:pt x="11579" y="9755"/>
                  </a:lnTo>
                  <a:lnTo>
                    <a:pt x="13678" y="9755"/>
                  </a:lnTo>
                  <a:lnTo>
                    <a:pt x="13678" y="10243"/>
                  </a:lnTo>
                  <a:lnTo>
                    <a:pt x="14829" y="9825"/>
                  </a:lnTo>
                  <a:lnTo>
                    <a:pt x="14964" y="9755"/>
                  </a:lnTo>
                  <a:lnTo>
                    <a:pt x="16048" y="9894"/>
                  </a:lnTo>
                  <a:lnTo>
                    <a:pt x="16996" y="9964"/>
                  </a:lnTo>
                  <a:lnTo>
                    <a:pt x="17876" y="9894"/>
                  </a:lnTo>
                  <a:lnTo>
                    <a:pt x="18418" y="9755"/>
                  </a:lnTo>
                  <a:lnTo>
                    <a:pt x="18350" y="10591"/>
                  </a:lnTo>
                  <a:lnTo>
                    <a:pt x="18282" y="11497"/>
                  </a:lnTo>
                  <a:lnTo>
                    <a:pt x="18214" y="12472"/>
                  </a:lnTo>
                  <a:lnTo>
                    <a:pt x="18147" y="13726"/>
                  </a:lnTo>
                  <a:lnTo>
                    <a:pt x="19433" y="13239"/>
                  </a:lnTo>
                  <a:lnTo>
                    <a:pt x="19433" y="13587"/>
                  </a:lnTo>
                  <a:lnTo>
                    <a:pt x="19298" y="13866"/>
                  </a:lnTo>
                  <a:lnTo>
                    <a:pt x="19162" y="14214"/>
                  </a:lnTo>
                  <a:lnTo>
                    <a:pt x="18959" y="14354"/>
                  </a:lnTo>
                  <a:lnTo>
                    <a:pt x="18688" y="14563"/>
                  </a:lnTo>
                  <a:lnTo>
                    <a:pt x="18553" y="14702"/>
                  </a:lnTo>
                  <a:lnTo>
                    <a:pt x="18418" y="14911"/>
                  </a:lnTo>
                  <a:lnTo>
                    <a:pt x="18418" y="15120"/>
                  </a:lnTo>
                  <a:lnTo>
                    <a:pt x="18824" y="15956"/>
                  </a:lnTo>
                  <a:lnTo>
                    <a:pt x="19230" y="17001"/>
                  </a:lnTo>
                  <a:lnTo>
                    <a:pt x="19839" y="17001"/>
                  </a:lnTo>
                  <a:lnTo>
                    <a:pt x="20110" y="16862"/>
                  </a:lnTo>
                  <a:lnTo>
                    <a:pt x="20313" y="16514"/>
                  </a:lnTo>
                  <a:lnTo>
                    <a:pt x="20787" y="16165"/>
                  </a:lnTo>
                  <a:lnTo>
                    <a:pt x="20923" y="17141"/>
                  </a:lnTo>
                  <a:lnTo>
                    <a:pt x="21058" y="17419"/>
                  </a:lnTo>
                  <a:lnTo>
                    <a:pt x="21194" y="17628"/>
                  </a:lnTo>
                  <a:lnTo>
                    <a:pt x="21329" y="17907"/>
                  </a:lnTo>
                  <a:lnTo>
                    <a:pt x="21397" y="18116"/>
                  </a:lnTo>
                  <a:lnTo>
                    <a:pt x="21532" y="18395"/>
                  </a:lnTo>
                  <a:lnTo>
                    <a:pt x="21600" y="18883"/>
                  </a:lnTo>
                  <a:lnTo>
                    <a:pt x="21532" y="19370"/>
                  </a:lnTo>
                  <a:lnTo>
                    <a:pt x="21397" y="19858"/>
                  </a:lnTo>
                  <a:lnTo>
                    <a:pt x="21261" y="20276"/>
                  </a:lnTo>
                  <a:lnTo>
                    <a:pt x="21058" y="20764"/>
                  </a:lnTo>
                  <a:lnTo>
                    <a:pt x="20787" y="21043"/>
                  </a:lnTo>
                  <a:lnTo>
                    <a:pt x="20449" y="21321"/>
                  </a:lnTo>
                  <a:lnTo>
                    <a:pt x="20110" y="21530"/>
                  </a:lnTo>
                  <a:lnTo>
                    <a:pt x="19772" y="21600"/>
                  </a:lnTo>
                  <a:lnTo>
                    <a:pt x="19433" y="21530"/>
                  </a:lnTo>
                  <a:lnTo>
                    <a:pt x="19230" y="21461"/>
                  </a:lnTo>
                  <a:lnTo>
                    <a:pt x="19027" y="21252"/>
                  </a:lnTo>
                  <a:lnTo>
                    <a:pt x="18959" y="21112"/>
                  </a:lnTo>
                  <a:lnTo>
                    <a:pt x="18688" y="20694"/>
                  </a:lnTo>
                  <a:lnTo>
                    <a:pt x="18621" y="20206"/>
                  </a:lnTo>
                  <a:lnTo>
                    <a:pt x="18147" y="20067"/>
                  </a:lnTo>
                  <a:lnTo>
                    <a:pt x="17605" y="19928"/>
                  </a:lnTo>
                  <a:lnTo>
                    <a:pt x="17470" y="19928"/>
                  </a:lnTo>
                  <a:lnTo>
                    <a:pt x="17334" y="19788"/>
                  </a:lnTo>
                  <a:lnTo>
                    <a:pt x="17266" y="19649"/>
                  </a:lnTo>
                  <a:lnTo>
                    <a:pt x="17199" y="19231"/>
                  </a:lnTo>
                  <a:lnTo>
                    <a:pt x="17131" y="18743"/>
                  </a:lnTo>
                  <a:lnTo>
                    <a:pt x="16996" y="17628"/>
                  </a:lnTo>
                  <a:lnTo>
                    <a:pt x="16792" y="17210"/>
                  </a:lnTo>
                  <a:lnTo>
                    <a:pt x="16589" y="16723"/>
                  </a:lnTo>
                  <a:lnTo>
                    <a:pt x="15777" y="17837"/>
                  </a:lnTo>
                  <a:lnTo>
                    <a:pt x="14964" y="18883"/>
                  </a:lnTo>
                  <a:lnTo>
                    <a:pt x="14558" y="19301"/>
                  </a:lnTo>
                  <a:lnTo>
                    <a:pt x="14084" y="19649"/>
                  </a:lnTo>
                  <a:lnTo>
                    <a:pt x="13610" y="19858"/>
                  </a:lnTo>
                  <a:lnTo>
                    <a:pt x="13136" y="19928"/>
                  </a:lnTo>
                  <a:lnTo>
                    <a:pt x="12391" y="19928"/>
                  </a:lnTo>
                  <a:lnTo>
                    <a:pt x="12459" y="19649"/>
                  </a:lnTo>
                  <a:lnTo>
                    <a:pt x="12527" y="19301"/>
                  </a:lnTo>
                  <a:lnTo>
                    <a:pt x="12730" y="19092"/>
                  </a:lnTo>
                  <a:lnTo>
                    <a:pt x="12933" y="18952"/>
                  </a:lnTo>
                  <a:lnTo>
                    <a:pt x="13136" y="18743"/>
                  </a:lnTo>
                  <a:lnTo>
                    <a:pt x="13407" y="18534"/>
                  </a:lnTo>
                  <a:lnTo>
                    <a:pt x="13542" y="18325"/>
                  </a:lnTo>
                  <a:lnTo>
                    <a:pt x="13678" y="18046"/>
                  </a:lnTo>
                  <a:lnTo>
                    <a:pt x="11917" y="18325"/>
                  </a:lnTo>
                  <a:lnTo>
                    <a:pt x="11105" y="18186"/>
                  </a:lnTo>
                  <a:lnTo>
                    <a:pt x="10902" y="18116"/>
                  </a:lnTo>
                  <a:lnTo>
                    <a:pt x="10766" y="17977"/>
                  </a:lnTo>
                  <a:lnTo>
                    <a:pt x="10631" y="17768"/>
                  </a:lnTo>
                  <a:lnTo>
                    <a:pt x="10563" y="17489"/>
                  </a:lnTo>
                  <a:lnTo>
                    <a:pt x="9954" y="17768"/>
                  </a:lnTo>
                  <a:lnTo>
                    <a:pt x="9344" y="17907"/>
                  </a:lnTo>
                  <a:lnTo>
                    <a:pt x="8803" y="18046"/>
                  </a:lnTo>
                  <a:lnTo>
                    <a:pt x="7584" y="18046"/>
                  </a:lnTo>
                  <a:lnTo>
                    <a:pt x="7177" y="17977"/>
                  </a:lnTo>
                  <a:lnTo>
                    <a:pt x="6703" y="17837"/>
                  </a:lnTo>
                  <a:lnTo>
                    <a:pt x="6365" y="17628"/>
                  </a:lnTo>
                  <a:lnTo>
                    <a:pt x="6026" y="17489"/>
                  </a:lnTo>
                  <a:lnTo>
                    <a:pt x="5620" y="17350"/>
                  </a:lnTo>
                  <a:lnTo>
                    <a:pt x="5214" y="17280"/>
                  </a:lnTo>
                  <a:lnTo>
                    <a:pt x="4130" y="17280"/>
                  </a:lnTo>
                  <a:lnTo>
                    <a:pt x="3589" y="17350"/>
                  </a:lnTo>
                  <a:lnTo>
                    <a:pt x="3047" y="17489"/>
                  </a:lnTo>
                  <a:lnTo>
                    <a:pt x="2708" y="17628"/>
                  </a:lnTo>
                  <a:lnTo>
                    <a:pt x="2370" y="17837"/>
                  </a:lnTo>
                  <a:lnTo>
                    <a:pt x="1896" y="17977"/>
                  </a:lnTo>
                  <a:lnTo>
                    <a:pt x="1557" y="18046"/>
                  </a:lnTo>
                  <a:lnTo>
                    <a:pt x="1016" y="18046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0" name="Freeform 63"/>
            <p:cNvSpPr/>
            <p:nvPr/>
          </p:nvSpPr>
          <p:spPr>
            <a:xfrm>
              <a:off x="2372595" y="3833256"/>
              <a:ext cx="1898078" cy="127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34" y="5814"/>
                  </a:moveTo>
                  <a:lnTo>
                    <a:pt x="10689" y="6063"/>
                  </a:lnTo>
                  <a:lnTo>
                    <a:pt x="10711" y="6261"/>
                  </a:lnTo>
                  <a:lnTo>
                    <a:pt x="10689" y="6593"/>
                  </a:lnTo>
                  <a:lnTo>
                    <a:pt x="10667" y="6742"/>
                  </a:lnTo>
                  <a:lnTo>
                    <a:pt x="10645" y="6858"/>
                  </a:lnTo>
                  <a:lnTo>
                    <a:pt x="10578" y="7123"/>
                  </a:lnTo>
                  <a:lnTo>
                    <a:pt x="10545" y="7421"/>
                  </a:lnTo>
                  <a:lnTo>
                    <a:pt x="10545" y="9011"/>
                  </a:lnTo>
                  <a:lnTo>
                    <a:pt x="10534" y="9094"/>
                  </a:lnTo>
                  <a:lnTo>
                    <a:pt x="10534" y="9160"/>
                  </a:lnTo>
                  <a:lnTo>
                    <a:pt x="10545" y="9243"/>
                  </a:lnTo>
                  <a:lnTo>
                    <a:pt x="10567" y="9326"/>
                  </a:lnTo>
                  <a:lnTo>
                    <a:pt x="10634" y="9458"/>
                  </a:lnTo>
                  <a:lnTo>
                    <a:pt x="10667" y="9591"/>
                  </a:lnTo>
                  <a:lnTo>
                    <a:pt x="10689" y="9674"/>
                  </a:lnTo>
                  <a:lnTo>
                    <a:pt x="10711" y="9839"/>
                  </a:lnTo>
                  <a:lnTo>
                    <a:pt x="10711" y="10055"/>
                  </a:lnTo>
                  <a:lnTo>
                    <a:pt x="10722" y="10121"/>
                  </a:lnTo>
                  <a:lnTo>
                    <a:pt x="10789" y="10320"/>
                  </a:lnTo>
                  <a:lnTo>
                    <a:pt x="10822" y="10436"/>
                  </a:lnTo>
                  <a:lnTo>
                    <a:pt x="10867" y="10552"/>
                  </a:lnTo>
                  <a:lnTo>
                    <a:pt x="10944" y="10667"/>
                  </a:lnTo>
                  <a:lnTo>
                    <a:pt x="11077" y="10883"/>
                  </a:lnTo>
                  <a:lnTo>
                    <a:pt x="11177" y="11065"/>
                  </a:lnTo>
                  <a:lnTo>
                    <a:pt x="11388" y="11413"/>
                  </a:lnTo>
                  <a:lnTo>
                    <a:pt x="11555" y="11761"/>
                  </a:lnTo>
                  <a:lnTo>
                    <a:pt x="11632" y="11893"/>
                  </a:lnTo>
                  <a:lnTo>
                    <a:pt x="11732" y="12042"/>
                  </a:lnTo>
                  <a:lnTo>
                    <a:pt x="11810" y="12092"/>
                  </a:lnTo>
                  <a:lnTo>
                    <a:pt x="11866" y="12175"/>
                  </a:lnTo>
                  <a:lnTo>
                    <a:pt x="12043" y="12274"/>
                  </a:lnTo>
                  <a:lnTo>
                    <a:pt x="12210" y="12456"/>
                  </a:lnTo>
                  <a:lnTo>
                    <a:pt x="12343" y="12589"/>
                  </a:lnTo>
                  <a:lnTo>
                    <a:pt x="12476" y="12556"/>
                  </a:lnTo>
                  <a:lnTo>
                    <a:pt x="12620" y="12523"/>
                  </a:lnTo>
                  <a:lnTo>
                    <a:pt x="12742" y="12473"/>
                  </a:lnTo>
                  <a:lnTo>
                    <a:pt x="12876" y="12407"/>
                  </a:lnTo>
                  <a:lnTo>
                    <a:pt x="12987" y="12324"/>
                  </a:lnTo>
                  <a:lnTo>
                    <a:pt x="13120" y="12258"/>
                  </a:lnTo>
                  <a:lnTo>
                    <a:pt x="13242" y="12225"/>
                  </a:lnTo>
                  <a:lnTo>
                    <a:pt x="13364" y="12208"/>
                  </a:lnTo>
                  <a:lnTo>
                    <a:pt x="13442" y="12208"/>
                  </a:lnTo>
                  <a:lnTo>
                    <a:pt x="13508" y="12241"/>
                  </a:lnTo>
                  <a:lnTo>
                    <a:pt x="13564" y="12258"/>
                  </a:lnTo>
                  <a:lnTo>
                    <a:pt x="13619" y="12291"/>
                  </a:lnTo>
                  <a:lnTo>
                    <a:pt x="13686" y="12374"/>
                  </a:lnTo>
                  <a:lnTo>
                    <a:pt x="13764" y="12407"/>
                  </a:lnTo>
                  <a:lnTo>
                    <a:pt x="13808" y="12390"/>
                  </a:lnTo>
                  <a:lnTo>
                    <a:pt x="13886" y="12274"/>
                  </a:lnTo>
                  <a:lnTo>
                    <a:pt x="13930" y="12191"/>
                  </a:lnTo>
                  <a:lnTo>
                    <a:pt x="13986" y="12042"/>
                  </a:lnTo>
                  <a:lnTo>
                    <a:pt x="14008" y="11960"/>
                  </a:lnTo>
                  <a:lnTo>
                    <a:pt x="14063" y="11810"/>
                  </a:lnTo>
                  <a:lnTo>
                    <a:pt x="14108" y="11661"/>
                  </a:lnTo>
                  <a:lnTo>
                    <a:pt x="14163" y="11545"/>
                  </a:lnTo>
                  <a:lnTo>
                    <a:pt x="14241" y="11396"/>
                  </a:lnTo>
                  <a:lnTo>
                    <a:pt x="14296" y="11264"/>
                  </a:lnTo>
                  <a:lnTo>
                    <a:pt x="14385" y="10966"/>
                  </a:lnTo>
                  <a:lnTo>
                    <a:pt x="14396" y="10800"/>
                  </a:lnTo>
                  <a:lnTo>
                    <a:pt x="14407" y="10651"/>
                  </a:lnTo>
                  <a:lnTo>
                    <a:pt x="14430" y="10518"/>
                  </a:lnTo>
                  <a:lnTo>
                    <a:pt x="14463" y="10402"/>
                  </a:lnTo>
                  <a:lnTo>
                    <a:pt x="14507" y="10287"/>
                  </a:lnTo>
                  <a:lnTo>
                    <a:pt x="14618" y="10088"/>
                  </a:lnTo>
                  <a:lnTo>
                    <a:pt x="14707" y="10021"/>
                  </a:lnTo>
                  <a:lnTo>
                    <a:pt x="14774" y="9955"/>
                  </a:lnTo>
                  <a:lnTo>
                    <a:pt x="14874" y="9889"/>
                  </a:lnTo>
                  <a:lnTo>
                    <a:pt x="14962" y="9839"/>
                  </a:lnTo>
                  <a:lnTo>
                    <a:pt x="15051" y="9806"/>
                  </a:lnTo>
                  <a:lnTo>
                    <a:pt x="15162" y="9773"/>
                  </a:lnTo>
                  <a:lnTo>
                    <a:pt x="15351" y="9740"/>
                  </a:lnTo>
                  <a:lnTo>
                    <a:pt x="15562" y="9707"/>
                  </a:lnTo>
                  <a:lnTo>
                    <a:pt x="15784" y="9707"/>
                  </a:lnTo>
                  <a:lnTo>
                    <a:pt x="15873" y="9740"/>
                  </a:lnTo>
                  <a:lnTo>
                    <a:pt x="15939" y="9773"/>
                  </a:lnTo>
                  <a:lnTo>
                    <a:pt x="16017" y="9806"/>
                  </a:lnTo>
                  <a:lnTo>
                    <a:pt x="16117" y="9839"/>
                  </a:lnTo>
                  <a:lnTo>
                    <a:pt x="16372" y="9839"/>
                  </a:lnTo>
                  <a:lnTo>
                    <a:pt x="16372" y="10088"/>
                  </a:lnTo>
                  <a:lnTo>
                    <a:pt x="16361" y="10253"/>
                  </a:lnTo>
                  <a:lnTo>
                    <a:pt x="16317" y="10419"/>
                  </a:lnTo>
                  <a:lnTo>
                    <a:pt x="16261" y="10568"/>
                  </a:lnTo>
                  <a:lnTo>
                    <a:pt x="16128" y="10933"/>
                  </a:lnTo>
                  <a:lnTo>
                    <a:pt x="16083" y="11115"/>
                  </a:lnTo>
                  <a:lnTo>
                    <a:pt x="16039" y="11313"/>
                  </a:lnTo>
                  <a:lnTo>
                    <a:pt x="16028" y="11396"/>
                  </a:lnTo>
                  <a:lnTo>
                    <a:pt x="16028" y="11678"/>
                  </a:lnTo>
                  <a:lnTo>
                    <a:pt x="16017" y="11827"/>
                  </a:lnTo>
                  <a:lnTo>
                    <a:pt x="15984" y="11960"/>
                  </a:lnTo>
                  <a:lnTo>
                    <a:pt x="15961" y="12075"/>
                  </a:lnTo>
                  <a:lnTo>
                    <a:pt x="15906" y="12274"/>
                  </a:lnTo>
                  <a:lnTo>
                    <a:pt x="15806" y="12456"/>
                  </a:lnTo>
                  <a:lnTo>
                    <a:pt x="15806" y="12274"/>
                  </a:lnTo>
                  <a:lnTo>
                    <a:pt x="15639" y="12274"/>
                  </a:lnTo>
                  <a:lnTo>
                    <a:pt x="15639" y="13599"/>
                  </a:lnTo>
                  <a:lnTo>
                    <a:pt x="15628" y="13699"/>
                  </a:lnTo>
                  <a:lnTo>
                    <a:pt x="15606" y="13782"/>
                  </a:lnTo>
                  <a:lnTo>
                    <a:pt x="15573" y="13848"/>
                  </a:lnTo>
                  <a:lnTo>
                    <a:pt x="15517" y="13931"/>
                  </a:lnTo>
                  <a:lnTo>
                    <a:pt x="15395" y="14047"/>
                  </a:lnTo>
                  <a:lnTo>
                    <a:pt x="15295" y="14179"/>
                  </a:lnTo>
                  <a:lnTo>
                    <a:pt x="15295" y="14328"/>
                  </a:lnTo>
                  <a:lnTo>
                    <a:pt x="15306" y="14378"/>
                  </a:lnTo>
                  <a:lnTo>
                    <a:pt x="15318" y="14444"/>
                  </a:lnTo>
                  <a:lnTo>
                    <a:pt x="15340" y="14494"/>
                  </a:lnTo>
                  <a:lnTo>
                    <a:pt x="15373" y="14560"/>
                  </a:lnTo>
                  <a:lnTo>
                    <a:pt x="15417" y="14593"/>
                  </a:lnTo>
                  <a:lnTo>
                    <a:pt x="15506" y="14626"/>
                  </a:lnTo>
                  <a:lnTo>
                    <a:pt x="15773" y="14626"/>
                  </a:lnTo>
                  <a:lnTo>
                    <a:pt x="15984" y="14610"/>
                  </a:lnTo>
                  <a:lnTo>
                    <a:pt x="16206" y="14577"/>
                  </a:lnTo>
                  <a:lnTo>
                    <a:pt x="16416" y="14544"/>
                  </a:lnTo>
                  <a:lnTo>
                    <a:pt x="16638" y="14494"/>
                  </a:lnTo>
                  <a:lnTo>
                    <a:pt x="16860" y="14461"/>
                  </a:lnTo>
                  <a:lnTo>
                    <a:pt x="17105" y="14444"/>
                  </a:lnTo>
                  <a:lnTo>
                    <a:pt x="17427" y="14444"/>
                  </a:lnTo>
                  <a:lnTo>
                    <a:pt x="17493" y="14461"/>
                  </a:lnTo>
                  <a:lnTo>
                    <a:pt x="17571" y="14477"/>
                  </a:lnTo>
                  <a:lnTo>
                    <a:pt x="17626" y="14510"/>
                  </a:lnTo>
                  <a:lnTo>
                    <a:pt x="17737" y="14610"/>
                  </a:lnTo>
                  <a:lnTo>
                    <a:pt x="17837" y="14709"/>
                  </a:lnTo>
                  <a:lnTo>
                    <a:pt x="17926" y="14825"/>
                  </a:lnTo>
                  <a:lnTo>
                    <a:pt x="18026" y="14925"/>
                  </a:lnTo>
                  <a:lnTo>
                    <a:pt x="18137" y="15024"/>
                  </a:lnTo>
                  <a:lnTo>
                    <a:pt x="18248" y="15074"/>
                  </a:lnTo>
                  <a:lnTo>
                    <a:pt x="18248" y="15471"/>
                  </a:lnTo>
                  <a:lnTo>
                    <a:pt x="18237" y="15720"/>
                  </a:lnTo>
                  <a:lnTo>
                    <a:pt x="18215" y="16084"/>
                  </a:lnTo>
                  <a:lnTo>
                    <a:pt x="18203" y="16250"/>
                  </a:lnTo>
                  <a:lnTo>
                    <a:pt x="18181" y="16432"/>
                  </a:lnTo>
                  <a:lnTo>
                    <a:pt x="18159" y="16598"/>
                  </a:lnTo>
                  <a:lnTo>
                    <a:pt x="18126" y="16747"/>
                  </a:lnTo>
                  <a:lnTo>
                    <a:pt x="18126" y="18453"/>
                  </a:lnTo>
                  <a:lnTo>
                    <a:pt x="18137" y="18569"/>
                  </a:lnTo>
                  <a:lnTo>
                    <a:pt x="18159" y="18767"/>
                  </a:lnTo>
                  <a:lnTo>
                    <a:pt x="18192" y="18834"/>
                  </a:lnTo>
                  <a:lnTo>
                    <a:pt x="18270" y="18999"/>
                  </a:lnTo>
                  <a:lnTo>
                    <a:pt x="18348" y="19115"/>
                  </a:lnTo>
                  <a:lnTo>
                    <a:pt x="18581" y="19364"/>
                  </a:lnTo>
                  <a:lnTo>
                    <a:pt x="18803" y="19546"/>
                  </a:lnTo>
                  <a:lnTo>
                    <a:pt x="18881" y="19629"/>
                  </a:lnTo>
                  <a:lnTo>
                    <a:pt x="18936" y="19712"/>
                  </a:lnTo>
                  <a:lnTo>
                    <a:pt x="18980" y="19811"/>
                  </a:lnTo>
                  <a:lnTo>
                    <a:pt x="19036" y="19910"/>
                  </a:lnTo>
                  <a:lnTo>
                    <a:pt x="19080" y="20026"/>
                  </a:lnTo>
                  <a:lnTo>
                    <a:pt x="19147" y="20109"/>
                  </a:lnTo>
                  <a:lnTo>
                    <a:pt x="19191" y="20142"/>
                  </a:lnTo>
                  <a:lnTo>
                    <a:pt x="19225" y="20159"/>
                  </a:lnTo>
                  <a:lnTo>
                    <a:pt x="19269" y="20175"/>
                  </a:lnTo>
                  <a:lnTo>
                    <a:pt x="19325" y="20192"/>
                  </a:lnTo>
                  <a:lnTo>
                    <a:pt x="19502" y="20159"/>
                  </a:lnTo>
                  <a:lnTo>
                    <a:pt x="19580" y="20142"/>
                  </a:lnTo>
                  <a:lnTo>
                    <a:pt x="19669" y="20109"/>
                  </a:lnTo>
                  <a:lnTo>
                    <a:pt x="19813" y="19993"/>
                  </a:lnTo>
                  <a:lnTo>
                    <a:pt x="19957" y="19910"/>
                  </a:lnTo>
                  <a:lnTo>
                    <a:pt x="20090" y="19811"/>
                  </a:lnTo>
                  <a:lnTo>
                    <a:pt x="20235" y="19712"/>
                  </a:lnTo>
                  <a:lnTo>
                    <a:pt x="20301" y="19679"/>
                  </a:lnTo>
                  <a:lnTo>
                    <a:pt x="20379" y="19645"/>
                  </a:lnTo>
                  <a:lnTo>
                    <a:pt x="20446" y="19629"/>
                  </a:lnTo>
                  <a:lnTo>
                    <a:pt x="20612" y="19629"/>
                  </a:lnTo>
                  <a:lnTo>
                    <a:pt x="20712" y="19645"/>
                  </a:lnTo>
                  <a:lnTo>
                    <a:pt x="20779" y="19679"/>
                  </a:lnTo>
                  <a:lnTo>
                    <a:pt x="20867" y="19712"/>
                  </a:lnTo>
                  <a:lnTo>
                    <a:pt x="21012" y="19828"/>
                  </a:lnTo>
                  <a:lnTo>
                    <a:pt x="21145" y="19944"/>
                  </a:lnTo>
                  <a:lnTo>
                    <a:pt x="21367" y="20275"/>
                  </a:lnTo>
                  <a:lnTo>
                    <a:pt x="21600" y="20573"/>
                  </a:lnTo>
                  <a:lnTo>
                    <a:pt x="21112" y="21219"/>
                  </a:lnTo>
                  <a:lnTo>
                    <a:pt x="20912" y="21020"/>
                  </a:lnTo>
                  <a:lnTo>
                    <a:pt x="20923" y="20937"/>
                  </a:lnTo>
                  <a:lnTo>
                    <a:pt x="20956" y="20855"/>
                  </a:lnTo>
                  <a:lnTo>
                    <a:pt x="21001" y="20788"/>
                  </a:lnTo>
                  <a:lnTo>
                    <a:pt x="21034" y="20706"/>
                  </a:lnTo>
                  <a:lnTo>
                    <a:pt x="20956" y="20639"/>
                  </a:lnTo>
                  <a:lnTo>
                    <a:pt x="20901" y="20573"/>
                  </a:lnTo>
                  <a:lnTo>
                    <a:pt x="20690" y="20258"/>
                  </a:lnTo>
                  <a:lnTo>
                    <a:pt x="20623" y="20209"/>
                  </a:lnTo>
                  <a:lnTo>
                    <a:pt x="20568" y="20192"/>
                  </a:lnTo>
                  <a:lnTo>
                    <a:pt x="20479" y="20209"/>
                  </a:lnTo>
                  <a:lnTo>
                    <a:pt x="20390" y="20291"/>
                  </a:lnTo>
                  <a:lnTo>
                    <a:pt x="20279" y="20374"/>
                  </a:lnTo>
                  <a:lnTo>
                    <a:pt x="20157" y="20507"/>
                  </a:lnTo>
                  <a:lnTo>
                    <a:pt x="20046" y="20623"/>
                  </a:lnTo>
                  <a:lnTo>
                    <a:pt x="19968" y="20755"/>
                  </a:lnTo>
                  <a:lnTo>
                    <a:pt x="19902" y="20871"/>
                  </a:lnTo>
                  <a:lnTo>
                    <a:pt x="19880" y="20954"/>
                  </a:lnTo>
                  <a:lnTo>
                    <a:pt x="19880" y="21004"/>
                  </a:lnTo>
                  <a:lnTo>
                    <a:pt x="19902" y="21037"/>
                  </a:lnTo>
                  <a:lnTo>
                    <a:pt x="19913" y="21070"/>
                  </a:lnTo>
                  <a:lnTo>
                    <a:pt x="20046" y="21219"/>
                  </a:lnTo>
                  <a:lnTo>
                    <a:pt x="20035" y="21302"/>
                  </a:lnTo>
                  <a:lnTo>
                    <a:pt x="20013" y="21385"/>
                  </a:lnTo>
                  <a:lnTo>
                    <a:pt x="19979" y="21451"/>
                  </a:lnTo>
                  <a:lnTo>
                    <a:pt x="19957" y="21501"/>
                  </a:lnTo>
                  <a:lnTo>
                    <a:pt x="19902" y="21550"/>
                  </a:lnTo>
                  <a:lnTo>
                    <a:pt x="19868" y="21583"/>
                  </a:lnTo>
                  <a:lnTo>
                    <a:pt x="19813" y="21600"/>
                  </a:lnTo>
                  <a:lnTo>
                    <a:pt x="19691" y="21600"/>
                  </a:lnTo>
                  <a:lnTo>
                    <a:pt x="19646" y="21583"/>
                  </a:lnTo>
                  <a:lnTo>
                    <a:pt x="19591" y="21550"/>
                  </a:lnTo>
                  <a:lnTo>
                    <a:pt x="19547" y="21501"/>
                  </a:lnTo>
                  <a:lnTo>
                    <a:pt x="19458" y="21418"/>
                  </a:lnTo>
                  <a:lnTo>
                    <a:pt x="19380" y="21302"/>
                  </a:lnTo>
                  <a:lnTo>
                    <a:pt x="19236" y="21053"/>
                  </a:lnTo>
                  <a:lnTo>
                    <a:pt x="19103" y="20821"/>
                  </a:lnTo>
                  <a:lnTo>
                    <a:pt x="19058" y="20772"/>
                  </a:lnTo>
                  <a:lnTo>
                    <a:pt x="18980" y="20755"/>
                  </a:lnTo>
                  <a:lnTo>
                    <a:pt x="18825" y="20755"/>
                  </a:lnTo>
                  <a:lnTo>
                    <a:pt x="18670" y="20805"/>
                  </a:lnTo>
                  <a:lnTo>
                    <a:pt x="18548" y="20821"/>
                  </a:lnTo>
                  <a:lnTo>
                    <a:pt x="18470" y="20639"/>
                  </a:lnTo>
                  <a:lnTo>
                    <a:pt x="18370" y="20606"/>
                  </a:lnTo>
                  <a:lnTo>
                    <a:pt x="18292" y="20556"/>
                  </a:lnTo>
                  <a:lnTo>
                    <a:pt x="18237" y="20507"/>
                  </a:lnTo>
                  <a:lnTo>
                    <a:pt x="18203" y="20424"/>
                  </a:lnTo>
                  <a:lnTo>
                    <a:pt x="18159" y="20258"/>
                  </a:lnTo>
                  <a:lnTo>
                    <a:pt x="18126" y="20060"/>
                  </a:lnTo>
                  <a:lnTo>
                    <a:pt x="18070" y="19977"/>
                  </a:lnTo>
                  <a:lnTo>
                    <a:pt x="17981" y="19861"/>
                  </a:lnTo>
                  <a:lnTo>
                    <a:pt x="17859" y="19728"/>
                  </a:lnTo>
                  <a:lnTo>
                    <a:pt x="17726" y="19612"/>
                  </a:lnTo>
                  <a:lnTo>
                    <a:pt x="17493" y="19397"/>
                  </a:lnTo>
                  <a:lnTo>
                    <a:pt x="17393" y="19298"/>
                  </a:lnTo>
                  <a:lnTo>
                    <a:pt x="17371" y="19380"/>
                  </a:lnTo>
                  <a:lnTo>
                    <a:pt x="17371" y="19496"/>
                  </a:lnTo>
                  <a:lnTo>
                    <a:pt x="17393" y="19546"/>
                  </a:lnTo>
                  <a:lnTo>
                    <a:pt x="17227" y="19546"/>
                  </a:lnTo>
                  <a:lnTo>
                    <a:pt x="17171" y="19496"/>
                  </a:lnTo>
                  <a:lnTo>
                    <a:pt x="17105" y="19397"/>
                  </a:lnTo>
                  <a:lnTo>
                    <a:pt x="17082" y="19331"/>
                  </a:lnTo>
                  <a:lnTo>
                    <a:pt x="17038" y="19215"/>
                  </a:lnTo>
                  <a:lnTo>
                    <a:pt x="17038" y="19082"/>
                  </a:lnTo>
                  <a:lnTo>
                    <a:pt x="17027" y="18950"/>
                  </a:lnTo>
                  <a:lnTo>
                    <a:pt x="17038" y="18784"/>
                  </a:lnTo>
                  <a:lnTo>
                    <a:pt x="17027" y="18635"/>
                  </a:lnTo>
                  <a:lnTo>
                    <a:pt x="17005" y="18453"/>
                  </a:lnTo>
                  <a:lnTo>
                    <a:pt x="16994" y="18370"/>
                  </a:lnTo>
                  <a:lnTo>
                    <a:pt x="16949" y="18237"/>
                  </a:lnTo>
                  <a:lnTo>
                    <a:pt x="16916" y="18188"/>
                  </a:lnTo>
                  <a:lnTo>
                    <a:pt x="16838" y="18088"/>
                  </a:lnTo>
                  <a:lnTo>
                    <a:pt x="16749" y="17956"/>
                  </a:lnTo>
                  <a:lnTo>
                    <a:pt x="16527" y="17658"/>
                  </a:lnTo>
                  <a:lnTo>
                    <a:pt x="16328" y="17343"/>
                  </a:lnTo>
                  <a:lnTo>
                    <a:pt x="16228" y="17210"/>
                  </a:lnTo>
                  <a:lnTo>
                    <a:pt x="16150" y="17028"/>
                  </a:lnTo>
                  <a:lnTo>
                    <a:pt x="16083" y="16829"/>
                  </a:lnTo>
                  <a:lnTo>
                    <a:pt x="16028" y="16614"/>
                  </a:lnTo>
                  <a:lnTo>
                    <a:pt x="15939" y="16614"/>
                  </a:lnTo>
                  <a:lnTo>
                    <a:pt x="15817" y="16631"/>
                  </a:lnTo>
                  <a:lnTo>
                    <a:pt x="15739" y="16680"/>
                  </a:lnTo>
                  <a:lnTo>
                    <a:pt x="15639" y="16713"/>
                  </a:lnTo>
                  <a:lnTo>
                    <a:pt x="15562" y="16747"/>
                  </a:lnTo>
                  <a:lnTo>
                    <a:pt x="15318" y="16680"/>
                  </a:lnTo>
                  <a:lnTo>
                    <a:pt x="15218" y="16631"/>
                  </a:lnTo>
                  <a:lnTo>
                    <a:pt x="15129" y="16564"/>
                  </a:lnTo>
                  <a:lnTo>
                    <a:pt x="14940" y="16415"/>
                  </a:lnTo>
                  <a:lnTo>
                    <a:pt x="14774" y="16299"/>
                  </a:lnTo>
                  <a:lnTo>
                    <a:pt x="14640" y="16217"/>
                  </a:lnTo>
                  <a:lnTo>
                    <a:pt x="14518" y="16167"/>
                  </a:lnTo>
                  <a:lnTo>
                    <a:pt x="14274" y="16101"/>
                  </a:lnTo>
                  <a:lnTo>
                    <a:pt x="14141" y="16051"/>
                  </a:lnTo>
                  <a:lnTo>
                    <a:pt x="14019" y="16018"/>
                  </a:lnTo>
                  <a:lnTo>
                    <a:pt x="13886" y="15952"/>
                  </a:lnTo>
                  <a:lnTo>
                    <a:pt x="13764" y="15836"/>
                  </a:lnTo>
                  <a:lnTo>
                    <a:pt x="13653" y="15769"/>
                  </a:lnTo>
                  <a:lnTo>
                    <a:pt x="13564" y="15703"/>
                  </a:lnTo>
                  <a:lnTo>
                    <a:pt x="13486" y="15604"/>
                  </a:lnTo>
                  <a:lnTo>
                    <a:pt x="13408" y="15521"/>
                  </a:lnTo>
                  <a:lnTo>
                    <a:pt x="13275" y="15339"/>
                  </a:lnTo>
                  <a:lnTo>
                    <a:pt x="13164" y="15140"/>
                  </a:lnTo>
                  <a:lnTo>
                    <a:pt x="13042" y="14941"/>
                  </a:lnTo>
                  <a:lnTo>
                    <a:pt x="12920" y="14775"/>
                  </a:lnTo>
                  <a:lnTo>
                    <a:pt x="12853" y="14676"/>
                  </a:lnTo>
                  <a:lnTo>
                    <a:pt x="12776" y="14593"/>
                  </a:lnTo>
                  <a:lnTo>
                    <a:pt x="12687" y="14510"/>
                  </a:lnTo>
                  <a:lnTo>
                    <a:pt x="12598" y="14444"/>
                  </a:lnTo>
                  <a:lnTo>
                    <a:pt x="12465" y="14444"/>
                  </a:lnTo>
                  <a:lnTo>
                    <a:pt x="12365" y="14361"/>
                  </a:lnTo>
                  <a:lnTo>
                    <a:pt x="12276" y="14262"/>
                  </a:lnTo>
                  <a:lnTo>
                    <a:pt x="12176" y="14212"/>
                  </a:lnTo>
                  <a:lnTo>
                    <a:pt x="12076" y="14179"/>
                  </a:lnTo>
                  <a:lnTo>
                    <a:pt x="11910" y="14229"/>
                  </a:lnTo>
                  <a:lnTo>
                    <a:pt x="11866" y="14262"/>
                  </a:lnTo>
                  <a:lnTo>
                    <a:pt x="11777" y="14378"/>
                  </a:lnTo>
                  <a:lnTo>
                    <a:pt x="11710" y="14477"/>
                  </a:lnTo>
                  <a:lnTo>
                    <a:pt x="11621" y="14577"/>
                  </a:lnTo>
                  <a:lnTo>
                    <a:pt x="11544" y="14676"/>
                  </a:lnTo>
                  <a:lnTo>
                    <a:pt x="11510" y="14709"/>
                  </a:lnTo>
                  <a:lnTo>
                    <a:pt x="11455" y="14726"/>
                  </a:lnTo>
                  <a:lnTo>
                    <a:pt x="11410" y="14742"/>
                  </a:lnTo>
                  <a:lnTo>
                    <a:pt x="11355" y="14775"/>
                  </a:lnTo>
                  <a:lnTo>
                    <a:pt x="11288" y="14742"/>
                  </a:lnTo>
                  <a:lnTo>
                    <a:pt x="11233" y="14726"/>
                  </a:lnTo>
                  <a:lnTo>
                    <a:pt x="11177" y="14693"/>
                  </a:lnTo>
                  <a:lnTo>
                    <a:pt x="11133" y="14660"/>
                  </a:lnTo>
                  <a:lnTo>
                    <a:pt x="11033" y="14577"/>
                  </a:lnTo>
                  <a:lnTo>
                    <a:pt x="10966" y="14494"/>
                  </a:lnTo>
                  <a:lnTo>
                    <a:pt x="10911" y="14461"/>
                  </a:lnTo>
                  <a:lnTo>
                    <a:pt x="10844" y="14444"/>
                  </a:lnTo>
                  <a:lnTo>
                    <a:pt x="10800" y="14428"/>
                  </a:lnTo>
                  <a:lnTo>
                    <a:pt x="10645" y="14428"/>
                  </a:lnTo>
                  <a:lnTo>
                    <a:pt x="10545" y="14444"/>
                  </a:lnTo>
                  <a:lnTo>
                    <a:pt x="10445" y="14411"/>
                  </a:lnTo>
                  <a:lnTo>
                    <a:pt x="10323" y="14345"/>
                  </a:lnTo>
                  <a:lnTo>
                    <a:pt x="10012" y="14113"/>
                  </a:lnTo>
                  <a:lnTo>
                    <a:pt x="9701" y="13848"/>
                  </a:lnTo>
                  <a:lnTo>
                    <a:pt x="9468" y="13682"/>
                  </a:lnTo>
                  <a:lnTo>
                    <a:pt x="9401" y="13616"/>
                  </a:lnTo>
                  <a:lnTo>
                    <a:pt x="9324" y="13583"/>
                  </a:lnTo>
                  <a:lnTo>
                    <a:pt x="9191" y="13583"/>
                  </a:lnTo>
                  <a:lnTo>
                    <a:pt x="9135" y="13599"/>
                  </a:lnTo>
                  <a:lnTo>
                    <a:pt x="9057" y="13616"/>
                  </a:lnTo>
                  <a:lnTo>
                    <a:pt x="8991" y="13616"/>
                  </a:lnTo>
                  <a:lnTo>
                    <a:pt x="8913" y="13599"/>
                  </a:lnTo>
                  <a:lnTo>
                    <a:pt x="8824" y="13550"/>
                  </a:lnTo>
                  <a:lnTo>
                    <a:pt x="8747" y="13483"/>
                  </a:lnTo>
                  <a:lnTo>
                    <a:pt x="8691" y="13401"/>
                  </a:lnTo>
                  <a:lnTo>
                    <a:pt x="8647" y="13318"/>
                  </a:lnTo>
                  <a:lnTo>
                    <a:pt x="8580" y="13235"/>
                  </a:lnTo>
                  <a:lnTo>
                    <a:pt x="8525" y="13136"/>
                  </a:lnTo>
                  <a:lnTo>
                    <a:pt x="8447" y="13053"/>
                  </a:lnTo>
                  <a:lnTo>
                    <a:pt x="8358" y="12970"/>
                  </a:lnTo>
                  <a:lnTo>
                    <a:pt x="8192" y="12871"/>
                  </a:lnTo>
                  <a:lnTo>
                    <a:pt x="8036" y="12821"/>
                  </a:lnTo>
                  <a:lnTo>
                    <a:pt x="7892" y="12755"/>
                  </a:lnTo>
                  <a:lnTo>
                    <a:pt x="7714" y="12655"/>
                  </a:lnTo>
                  <a:lnTo>
                    <a:pt x="7592" y="12556"/>
                  </a:lnTo>
                  <a:lnTo>
                    <a:pt x="7503" y="12456"/>
                  </a:lnTo>
                  <a:lnTo>
                    <a:pt x="7403" y="12357"/>
                  </a:lnTo>
                  <a:lnTo>
                    <a:pt x="7292" y="12241"/>
                  </a:lnTo>
                  <a:lnTo>
                    <a:pt x="7148" y="12142"/>
                  </a:lnTo>
                  <a:lnTo>
                    <a:pt x="6882" y="11943"/>
                  </a:lnTo>
                  <a:lnTo>
                    <a:pt x="6760" y="11827"/>
                  </a:lnTo>
                  <a:lnTo>
                    <a:pt x="6726" y="11761"/>
                  </a:lnTo>
                  <a:lnTo>
                    <a:pt x="6693" y="11711"/>
                  </a:lnTo>
                  <a:lnTo>
                    <a:pt x="6649" y="11628"/>
                  </a:lnTo>
                  <a:lnTo>
                    <a:pt x="6638" y="11562"/>
                  </a:lnTo>
                  <a:lnTo>
                    <a:pt x="6582" y="11562"/>
                  </a:lnTo>
                  <a:lnTo>
                    <a:pt x="6516" y="11512"/>
                  </a:lnTo>
                  <a:lnTo>
                    <a:pt x="6427" y="11380"/>
                  </a:lnTo>
                  <a:lnTo>
                    <a:pt x="6393" y="11297"/>
                  </a:lnTo>
                  <a:lnTo>
                    <a:pt x="6360" y="11181"/>
                  </a:lnTo>
                  <a:lnTo>
                    <a:pt x="6349" y="11098"/>
                  </a:lnTo>
                  <a:lnTo>
                    <a:pt x="6338" y="10982"/>
                  </a:lnTo>
                  <a:lnTo>
                    <a:pt x="6349" y="10883"/>
                  </a:lnTo>
                  <a:lnTo>
                    <a:pt x="6382" y="10783"/>
                  </a:lnTo>
                  <a:lnTo>
                    <a:pt x="6449" y="10618"/>
                  </a:lnTo>
                  <a:lnTo>
                    <a:pt x="6482" y="10518"/>
                  </a:lnTo>
                  <a:lnTo>
                    <a:pt x="6516" y="10436"/>
                  </a:lnTo>
                  <a:lnTo>
                    <a:pt x="6549" y="10336"/>
                  </a:lnTo>
                  <a:lnTo>
                    <a:pt x="6560" y="10220"/>
                  </a:lnTo>
                  <a:lnTo>
                    <a:pt x="6560" y="10088"/>
                  </a:lnTo>
                  <a:lnTo>
                    <a:pt x="6538" y="9988"/>
                  </a:lnTo>
                  <a:lnTo>
                    <a:pt x="6493" y="9906"/>
                  </a:lnTo>
                  <a:lnTo>
                    <a:pt x="6471" y="9839"/>
                  </a:lnTo>
                  <a:lnTo>
                    <a:pt x="6405" y="9707"/>
                  </a:lnTo>
                  <a:lnTo>
                    <a:pt x="6338" y="9591"/>
                  </a:lnTo>
                  <a:lnTo>
                    <a:pt x="6305" y="9392"/>
                  </a:lnTo>
                  <a:lnTo>
                    <a:pt x="6249" y="9210"/>
                  </a:lnTo>
                  <a:lnTo>
                    <a:pt x="6183" y="9028"/>
                  </a:lnTo>
                  <a:lnTo>
                    <a:pt x="6116" y="8862"/>
                  </a:lnTo>
                  <a:lnTo>
                    <a:pt x="5961" y="8514"/>
                  </a:lnTo>
                  <a:lnTo>
                    <a:pt x="5783" y="8199"/>
                  </a:lnTo>
                  <a:lnTo>
                    <a:pt x="5406" y="7603"/>
                  </a:lnTo>
                  <a:lnTo>
                    <a:pt x="5061" y="7106"/>
                  </a:lnTo>
                  <a:lnTo>
                    <a:pt x="4984" y="7007"/>
                  </a:lnTo>
                  <a:lnTo>
                    <a:pt x="4917" y="6924"/>
                  </a:lnTo>
                  <a:lnTo>
                    <a:pt x="4817" y="6841"/>
                  </a:lnTo>
                  <a:lnTo>
                    <a:pt x="4740" y="6775"/>
                  </a:lnTo>
                  <a:lnTo>
                    <a:pt x="4540" y="6626"/>
                  </a:lnTo>
                  <a:lnTo>
                    <a:pt x="4373" y="6460"/>
                  </a:lnTo>
                  <a:lnTo>
                    <a:pt x="4340" y="6361"/>
                  </a:lnTo>
                  <a:lnTo>
                    <a:pt x="4318" y="6261"/>
                  </a:lnTo>
                  <a:lnTo>
                    <a:pt x="4318" y="5731"/>
                  </a:lnTo>
                  <a:lnTo>
                    <a:pt x="4296" y="5632"/>
                  </a:lnTo>
                  <a:lnTo>
                    <a:pt x="4251" y="5533"/>
                  </a:lnTo>
                  <a:lnTo>
                    <a:pt x="4207" y="5450"/>
                  </a:lnTo>
                  <a:lnTo>
                    <a:pt x="4151" y="5383"/>
                  </a:lnTo>
                  <a:lnTo>
                    <a:pt x="4096" y="5301"/>
                  </a:lnTo>
                  <a:lnTo>
                    <a:pt x="3974" y="5185"/>
                  </a:lnTo>
                  <a:lnTo>
                    <a:pt x="3774" y="4986"/>
                  </a:lnTo>
                  <a:lnTo>
                    <a:pt x="3718" y="4936"/>
                  </a:lnTo>
                  <a:lnTo>
                    <a:pt x="3652" y="4853"/>
                  </a:lnTo>
                  <a:lnTo>
                    <a:pt x="3607" y="4771"/>
                  </a:lnTo>
                  <a:lnTo>
                    <a:pt x="3574" y="4671"/>
                  </a:lnTo>
                  <a:lnTo>
                    <a:pt x="3552" y="4588"/>
                  </a:lnTo>
                  <a:lnTo>
                    <a:pt x="3530" y="4456"/>
                  </a:lnTo>
                  <a:lnTo>
                    <a:pt x="3508" y="4340"/>
                  </a:lnTo>
                  <a:lnTo>
                    <a:pt x="3430" y="4340"/>
                  </a:lnTo>
                  <a:lnTo>
                    <a:pt x="3385" y="4323"/>
                  </a:lnTo>
                  <a:lnTo>
                    <a:pt x="3341" y="4323"/>
                  </a:lnTo>
                  <a:lnTo>
                    <a:pt x="3308" y="4340"/>
                  </a:lnTo>
                  <a:lnTo>
                    <a:pt x="3141" y="4108"/>
                  </a:lnTo>
                  <a:lnTo>
                    <a:pt x="2664" y="3396"/>
                  </a:lnTo>
                  <a:lnTo>
                    <a:pt x="2597" y="3280"/>
                  </a:lnTo>
                  <a:lnTo>
                    <a:pt x="2575" y="3180"/>
                  </a:lnTo>
                  <a:lnTo>
                    <a:pt x="2553" y="3048"/>
                  </a:lnTo>
                  <a:lnTo>
                    <a:pt x="2531" y="2899"/>
                  </a:lnTo>
                  <a:lnTo>
                    <a:pt x="2520" y="2783"/>
                  </a:lnTo>
                  <a:lnTo>
                    <a:pt x="2497" y="2650"/>
                  </a:lnTo>
                  <a:lnTo>
                    <a:pt x="2453" y="2534"/>
                  </a:lnTo>
                  <a:lnTo>
                    <a:pt x="2398" y="2418"/>
                  </a:lnTo>
                  <a:lnTo>
                    <a:pt x="2353" y="2319"/>
                  </a:lnTo>
                  <a:lnTo>
                    <a:pt x="2298" y="2187"/>
                  </a:lnTo>
                  <a:lnTo>
                    <a:pt x="2275" y="2021"/>
                  </a:lnTo>
                  <a:lnTo>
                    <a:pt x="2231" y="1723"/>
                  </a:lnTo>
                  <a:lnTo>
                    <a:pt x="2187" y="1524"/>
                  </a:lnTo>
                  <a:lnTo>
                    <a:pt x="2098" y="1391"/>
                  </a:lnTo>
                  <a:lnTo>
                    <a:pt x="1887" y="1292"/>
                  </a:lnTo>
                  <a:lnTo>
                    <a:pt x="1654" y="1176"/>
                  </a:lnTo>
                  <a:lnTo>
                    <a:pt x="1543" y="1126"/>
                  </a:lnTo>
                  <a:lnTo>
                    <a:pt x="1454" y="1060"/>
                  </a:lnTo>
                  <a:lnTo>
                    <a:pt x="1343" y="944"/>
                  </a:lnTo>
                  <a:lnTo>
                    <a:pt x="1243" y="828"/>
                  </a:lnTo>
                  <a:lnTo>
                    <a:pt x="1199" y="928"/>
                  </a:lnTo>
                  <a:lnTo>
                    <a:pt x="1199" y="994"/>
                  </a:lnTo>
                  <a:lnTo>
                    <a:pt x="1188" y="1044"/>
                  </a:lnTo>
                  <a:lnTo>
                    <a:pt x="1199" y="1143"/>
                  </a:lnTo>
                  <a:lnTo>
                    <a:pt x="1199" y="1226"/>
                  </a:lnTo>
                  <a:lnTo>
                    <a:pt x="1210" y="1425"/>
                  </a:lnTo>
                  <a:lnTo>
                    <a:pt x="1232" y="1607"/>
                  </a:lnTo>
                  <a:lnTo>
                    <a:pt x="1276" y="1789"/>
                  </a:lnTo>
                  <a:lnTo>
                    <a:pt x="1310" y="1971"/>
                  </a:lnTo>
                  <a:lnTo>
                    <a:pt x="1421" y="2302"/>
                  </a:lnTo>
                  <a:lnTo>
                    <a:pt x="1543" y="2617"/>
                  </a:lnTo>
                  <a:lnTo>
                    <a:pt x="1598" y="2766"/>
                  </a:lnTo>
                  <a:lnTo>
                    <a:pt x="1665" y="2882"/>
                  </a:lnTo>
                  <a:lnTo>
                    <a:pt x="1743" y="2982"/>
                  </a:lnTo>
                  <a:lnTo>
                    <a:pt x="1809" y="3048"/>
                  </a:lnTo>
                  <a:lnTo>
                    <a:pt x="1887" y="3114"/>
                  </a:lnTo>
                  <a:lnTo>
                    <a:pt x="2042" y="3280"/>
                  </a:lnTo>
                  <a:lnTo>
                    <a:pt x="2098" y="3396"/>
                  </a:lnTo>
                  <a:lnTo>
                    <a:pt x="2198" y="3528"/>
                  </a:lnTo>
                  <a:lnTo>
                    <a:pt x="2253" y="3661"/>
                  </a:lnTo>
                  <a:lnTo>
                    <a:pt x="2320" y="3777"/>
                  </a:lnTo>
                  <a:lnTo>
                    <a:pt x="2364" y="3909"/>
                  </a:lnTo>
                  <a:lnTo>
                    <a:pt x="2431" y="4191"/>
                  </a:lnTo>
                  <a:lnTo>
                    <a:pt x="2497" y="4539"/>
                  </a:lnTo>
                  <a:lnTo>
                    <a:pt x="2553" y="4771"/>
                  </a:lnTo>
                  <a:lnTo>
                    <a:pt x="2631" y="4969"/>
                  </a:lnTo>
                  <a:lnTo>
                    <a:pt x="2708" y="5152"/>
                  </a:lnTo>
                  <a:lnTo>
                    <a:pt x="2808" y="5317"/>
                  </a:lnTo>
                  <a:lnTo>
                    <a:pt x="2897" y="5499"/>
                  </a:lnTo>
                  <a:lnTo>
                    <a:pt x="2997" y="5682"/>
                  </a:lnTo>
                  <a:lnTo>
                    <a:pt x="3075" y="5864"/>
                  </a:lnTo>
                  <a:lnTo>
                    <a:pt x="3130" y="6079"/>
                  </a:lnTo>
                  <a:lnTo>
                    <a:pt x="3263" y="6593"/>
                  </a:lnTo>
                  <a:lnTo>
                    <a:pt x="3385" y="7073"/>
                  </a:lnTo>
                  <a:lnTo>
                    <a:pt x="3452" y="7288"/>
                  </a:lnTo>
                  <a:lnTo>
                    <a:pt x="3585" y="7587"/>
                  </a:lnTo>
                  <a:lnTo>
                    <a:pt x="3618" y="7653"/>
                  </a:lnTo>
                  <a:lnTo>
                    <a:pt x="3685" y="7719"/>
                  </a:lnTo>
                  <a:lnTo>
                    <a:pt x="3729" y="7802"/>
                  </a:lnTo>
                  <a:lnTo>
                    <a:pt x="3796" y="7736"/>
                  </a:lnTo>
                  <a:lnTo>
                    <a:pt x="3829" y="7736"/>
                  </a:lnTo>
                  <a:lnTo>
                    <a:pt x="3863" y="7769"/>
                  </a:lnTo>
                  <a:lnTo>
                    <a:pt x="3929" y="7818"/>
                  </a:lnTo>
                  <a:lnTo>
                    <a:pt x="3996" y="7885"/>
                  </a:lnTo>
                  <a:lnTo>
                    <a:pt x="4040" y="7984"/>
                  </a:lnTo>
                  <a:lnTo>
                    <a:pt x="4074" y="8083"/>
                  </a:lnTo>
                  <a:lnTo>
                    <a:pt x="4107" y="8216"/>
                  </a:lnTo>
                  <a:lnTo>
                    <a:pt x="4107" y="8431"/>
                  </a:lnTo>
                  <a:lnTo>
                    <a:pt x="4085" y="8547"/>
                  </a:lnTo>
                  <a:lnTo>
                    <a:pt x="4062" y="8597"/>
                  </a:lnTo>
                  <a:lnTo>
                    <a:pt x="4040" y="8663"/>
                  </a:lnTo>
                  <a:lnTo>
                    <a:pt x="3996" y="8696"/>
                  </a:lnTo>
                  <a:lnTo>
                    <a:pt x="3918" y="8613"/>
                  </a:lnTo>
                  <a:lnTo>
                    <a:pt x="3829" y="8464"/>
                  </a:lnTo>
                  <a:lnTo>
                    <a:pt x="3774" y="8348"/>
                  </a:lnTo>
                  <a:lnTo>
                    <a:pt x="3729" y="8266"/>
                  </a:lnTo>
                  <a:lnTo>
                    <a:pt x="3696" y="8117"/>
                  </a:lnTo>
                  <a:lnTo>
                    <a:pt x="3618" y="8100"/>
                  </a:lnTo>
                  <a:lnTo>
                    <a:pt x="3574" y="8083"/>
                  </a:lnTo>
                  <a:lnTo>
                    <a:pt x="3508" y="8050"/>
                  </a:lnTo>
                  <a:lnTo>
                    <a:pt x="3463" y="8017"/>
                  </a:lnTo>
                  <a:lnTo>
                    <a:pt x="3374" y="7901"/>
                  </a:lnTo>
                  <a:lnTo>
                    <a:pt x="3274" y="7769"/>
                  </a:lnTo>
                  <a:lnTo>
                    <a:pt x="3119" y="7471"/>
                  </a:lnTo>
                  <a:lnTo>
                    <a:pt x="2964" y="7222"/>
                  </a:lnTo>
                  <a:lnTo>
                    <a:pt x="2886" y="7189"/>
                  </a:lnTo>
                  <a:lnTo>
                    <a:pt x="2842" y="7139"/>
                  </a:lnTo>
                  <a:lnTo>
                    <a:pt x="2819" y="7073"/>
                  </a:lnTo>
                  <a:lnTo>
                    <a:pt x="2797" y="6974"/>
                  </a:lnTo>
                  <a:lnTo>
                    <a:pt x="2797" y="6261"/>
                  </a:lnTo>
                  <a:lnTo>
                    <a:pt x="2642" y="6029"/>
                  </a:lnTo>
                  <a:lnTo>
                    <a:pt x="2497" y="5798"/>
                  </a:lnTo>
                  <a:lnTo>
                    <a:pt x="2231" y="5367"/>
                  </a:lnTo>
                  <a:lnTo>
                    <a:pt x="2120" y="5234"/>
                  </a:lnTo>
                  <a:lnTo>
                    <a:pt x="2020" y="5152"/>
                  </a:lnTo>
                  <a:lnTo>
                    <a:pt x="1898" y="5069"/>
                  </a:lnTo>
                  <a:lnTo>
                    <a:pt x="1765" y="5002"/>
                  </a:lnTo>
                  <a:lnTo>
                    <a:pt x="1643" y="4953"/>
                  </a:lnTo>
                  <a:lnTo>
                    <a:pt x="1521" y="4853"/>
                  </a:lnTo>
                  <a:lnTo>
                    <a:pt x="1432" y="4754"/>
                  </a:lnTo>
                  <a:lnTo>
                    <a:pt x="1332" y="4605"/>
                  </a:lnTo>
                  <a:lnTo>
                    <a:pt x="1476" y="4621"/>
                  </a:lnTo>
                  <a:lnTo>
                    <a:pt x="1643" y="4621"/>
                  </a:lnTo>
                  <a:lnTo>
                    <a:pt x="1698" y="4605"/>
                  </a:lnTo>
                  <a:lnTo>
                    <a:pt x="1754" y="4572"/>
                  </a:lnTo>
                  <a:lnTo>
                    <a:pt x="1754" y="4522"/>
                  </a:lnTo>
                  <a:lnTo>
                    <a:pt x="1743" y="4456"/>
                  </a:lnTo>
                  <a:lnTo>
                    <a:pt x="1720" y="4406"/>
                  </a:lnTo>
                  <a:lnTo>
                    <a:pt x="1621" y="4174"/>
                  </a:lnTo>
                  <a:lnTo>
                    <a:pt x="1510" y="3942"/>
                  </a:lnTo>
                  <a:lnTo>
                    <a:pt x="1399" y="3727"/>
                  </a:lnTo>
                  <a:lnTo>
                    <a:pt x="1288" y="3528"/>
                  </a:lnTo>
                  <a:lnTo>
                    <a:pt x="1165" y="3329"/>
                  </a:lnTo>
                  <a:lnTo>
                    <a:pt x="1043" y="3164"/>
                  </a:lnTo>
                  <a:lnTo>
                    <a:pt x="821" y="2866"/>
                  </a:lnTo>
                  <a:lnTo>
                    <a:pt x="777" y="2816"/>
                  </a:lnTo>
                  <a:lnTo>
                    <a:pt x="744" y="2766"/>
                  </a:lnTo>
                  <a:lnTo>
                    <a:pt x="699" y="2601"/>
                  </a:lnTo>
                  <a:lnTo>
                    <a:pt x="644" y="2418"/>
                  </a:lnTo>
                  <a:lnTo>
                    <a:pt x="610" y="2220"/>
                  </a:lnTo>
                  <a:lnTo>
                    <a:pt x="588" y="2021"/>
                  </a:lnTo>
                  <a:lnTo>
                    <a:pt x="555" y="1855"/>
                  </a:lnTo>
                  <a:lnTo>
                    <a:pt x="522" y="1673"/>
                  </a:lnTo>
                  <a:lnTo>
                    <a:pt x="477" y="1540"/>
                  </a:lnTo>
                  <a:lnTo>
                    <a:pt x="344" y="1209"/>
                  </a:lnTo>
                  <a:lnTo>
                    <a:pt x="233" y="911"/>
                  </a:lnTo>
                  <a:lnTo>
                    <a:pt x="166" y="762"/>
                  </a:lnTo>
                  <a:lnTo>
                    <a:pt x="111" y="596"/>
                  </a:lnTo>
                  <a:lnTo>
                    <a:pt x="44" y="414"/>
                  </a:lnTo>
                  <a:lnTo>
                    <a:pt x="0" y="199"/>
                  </a:lnTo>
                  <a:lnTo>
                    <a:pt x="0" y="0"/>
                  </a:lnTo>
                  <a:lnTo>
                    <a:pt x="1243" y="0"/>
                  </a:lnTo>
                  <a:lnTo>
                    <a:pt x="1909" y="348"/>
                  </a:lnTo>
                  <a:lnTo>
                    <a:pt x="3008" y="894"/>
                  </a:lnTo>
                  <a:lnTo>
                    <a:pt x="3152" y="977"/>
                  </a:lnTo>
                  <a:lnTo>
                    <a:pt x="3230" y="1010"/>
                  </a:lnTo>
                  <a:lnTo>
                    <a:pt x="3263" y="1027"/>
                  </a:lnTo>
                  <a:lnTo>
                    <a:pt x="4839" y="1027"/>
                  </a:lnTo>
                  <a:lnTo>
                    <a:pt x="4839" y="646"/>
                  </a:lnTo>
                  <a:lnTo>
                    <a:pt x="5195" y="646"/>
                  </a:lnTo>
                  <a:lnTo>
                    <a:pt x="5417" y="729"/>
                  </a:lnTo>
                  <a:lnTo>
                    <a:pt x="5628" y="828"/>
                  </a:lnTo>
                  <a:lnTo>
                    <a:pt x="5816" y="911"/>
                  </a:lnTo>
                  <a:lnTo>
                    <a:pt x="5983" y="1027"/>
                  </a:lnTo>
                  <a:lnTo>
                    <a:pt x="6049" y="1093"/>
                  </a:lnTo>
                  <a:lnTo>
                    <a:pt x="6138" y="1160"/>
                  </a:lnTo>
                  <a:lnTo>
                    <a:pt x="6205" y="1259"/>
                  </a:lnTo>
                  <a:lnTo>
                    <a:pt x="6271" y="1342"/>
                  </a:lnTo>
                  <a:lnTo>
                    <a:pt x="6405" y="1574"/>
                  </a:lnTo>
                  <a:lnTo>
                    <a:pt x="6460" y="1706"/>
                  </a:lnTo>
                  <a:lnTo>
                    <a:pt x="6516" y="1855"/>
                  </a:lnTo>
                  <a:lnTo>
                    <a:pt x="6660" y="2220"/>
                  </a:lnTo>
                  <a:lnTo>
                    <a:pt x="6871" y="2667"/>
                  </a:lnTo>
                  <a:lnTo>
                    <a:pt x="6915" y="2783"/>
                  </a:lnTo>
                  <a:lnTo>
                    <a:pt x="7093" y="3048"/>
                  </a:lnTo>
                  <a:lnTo>
                    <a:pt x="7170" y="3098"/>
                  </a:lnTo>
                  <a:lnTo>
                    <a:pt x="7226" y="3164"/>
                  </a:lnTo>
                  <a:lnTo>
                    <a:pt x="7304" y="3197"/>
                  </a:lnTo>
                  <a:lnTo>
                    <a:pt x="7448" y="3197"/>
                  </a:lnTo>
                  <a:lnTo>
                    <a:pt x="7492" y="3164"/>
                  </a:lnTo>
                  <a:lnTo>
                    <a:pt x="7537" y="3114"/>
                  </a:lnTo>
                  <a:lnTo>
                    <a:pt x="7592" y="3081"/>
                  </a:lnTo>
                  <a:lnTo>
                    <a:pt x="7648" y="2965"/>
                  </a:lnTo>
                  <a:lnTo>
                    <a:pt x="7692" y="2816"/>
                  </a:lnTo>
                  <a:lnTo>
                    <a:pt x="7759" y="2667"/>
                  </a:lnTo>
                  <a:lnTo>
                    <a:pt x="7825" y="2551"/>
                  </a:lnTo>
                  <a:lnTo>
                    <a:pt x="7859" y="2485"/>
                  </a:lnTo>
                  <a:lnTo>
                    <a:pt x="7925" y="2452"/>
                  </a:lnTo>
                  <a:lnTo>
                    <a:pt x="7981" y="2435"/>
                  </a:lnTo>
                  <a:lnTo>
                    <a:pt x="8058" y="2418"/>
                  </a:lnTo>
                  <a:lnTo>
                    <a:pt x="8258" y="2452"/>
                  </a:lnTo>
                  <a:lnTo>
                    <a:pt x="8347" y="2468"/>
                  </a:lnTo>
                  <a:lnTo>
                    <a:pt x="8502" y="2567"/>
                  </a:lnTo>
                  <a:lnTo>
                    <a:pt x="8569" y="2617"/>
                  </a:lnTo>
                  <a:lnTo>
                    <a:pt x="8647" y="2683"/>
                  </a:lnTo>
                  <a:lnTo>
                    <a:pt x="8702" y="2766"/>
                  </a:lnTo>
                  <a:lnTo>
                    <a:pt x="8824" y="2915"/>
                  </a:lnTo>
                  <a:lnTo>
                    <a:pt x="8913" y="3114"/>
                  </a:lnTo>
                  <a:lnTo>
                    <a:pt x="9002" y="3329"/>
                  </a:lnTo>
                  <a:lnTo>
                    <a:pt x="9091" y="3561"/>
                  </a:lnTo>
                  <a:lnTo>
                    <a:pt x="9224" y="4058"/>
                  </a:lnTo>
                  <a:lnTo>
                    <a:pt x="9368" y="4539"/>
                  </a:lnTo>
                  <a:lnTo>
                    <a:pt x="9446" y="4771"/>
                  </a:lnTo>
                  <a:lnTo>
                    <a:pt x="9524" y="4986"/>
                  </a:lnTo>
                  <a:lnTo>
                    <a:pt x="9623" y="5185"/>
                  </a:lnTo>
                  <a:lnTo>
                    <a:pt x="9734" y="5367"/>
                  </a:lnTo>
                  <a:lnTo>
                    <a:pt x="9801" y="5433"/>
                  </a:lnTo>
                  <a:lnTo>
                    <a:pt x="9901" y="5499"/>
                  </a:lnTo>
                  <a:lnTo>
                    <a:pt x="10023" y="5582"/>
                  </a:lnTo>
                  <a:lnTo>
                    <a:pt x="10156" y="5632"/>
                  </a:lnTo>
                  <a:lnTo>
                    <a:pt x="10278" y="5682"/>
                  </a:lnTo>
                  <a:lnTo>
                    <a:pt x="10412" y="5715"/>
                  </a:lnTo>
                  <a:lnTo>
                    <a:pt x="10545" y="5731"/>
                  </a:lnTo>
                  <a:lnTo>
                    <a:pt x="10667" y="5748"/>
                  </a:lnTo>
                  <a:lnTo>
                    <a:pt x="10578" y="5499"/>
                  </a:lnTo>
                  <a:lnTo>
                    <a:pt x="10634" y="581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1" name="Freeform 64"/>
            <p:cNvSpPr/>
            <p:nvPr/>
          </p:nvSpPr>
          <p:spPr>
            <a:xfrm>
              <a:off x="4036341" y="2645982"/>
              <a:ext cx="58584" cy="21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3960" y="900"/>
                  </a:lnTo>
                  <a:lnTo>
                    <a:pt x="7560" y="900"/>
                  </a:lnTo>
                  <a:lnTo>
                    <a:pt x="11160" y="1800"/>
                  </a:lnTo>
                  <a:lnTo>
                    <a:pt x="14760" y="3600"/>
                  </a:lnTo>
                  <a:lnTo>
                    <a:pt x="19800" y="10800"/>
                  </a:lnTo>
                  <a:lnTo>
                    <a:pt x="20520" y="12600"/>
                  </a:lnTo>
                  <a:lnTo>
                    <a:pt x="21240" y="15300"/>
                  </a:lnTo>
                  <a:lnTo>
                    <a:pt x="21600" y="18900"/>
                  </a:lnTo>
                  <a:lnTo>
                    <a:pt x="21600" y="21600"/>
                  </a:lnTo>
                  <a:lnTo>
                    <a:pt x="17280" y="21600"/>
                  </a:lnTo>
                  <a:lnTo>
                    <a:pt x="12960" y="20700"/>
                  </a:lnTo>
                  <a:lnTo>
                    <a:pt x="7560" y="18000"/>
                  </a:lnTo>
                  <a:lnTo>
                    <a:pt x="3240" y="13500"/>
                  </a:lnTo>
                  <a:lnTo>
                    <a:pt x="0" y="99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2" name="Freeform 65"/>
            <p:cNvSpPr/>
            <p:nvPr/>
          </p:nvSpPr>
          <p:spPr>
            <a:xfrm>
              <a:off x="1845351" y="2802202"/>
              <a:ext cx="222615" cy="14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60"/>
                  </a:moveTo>
                  <a:lnTo>
                    <a:pt x="663" y="870"/>
                  </a:lnTo>
                  <a:lnTo>
                    <a:pt x="1137" y="290"/>
                  </a:lnTo>
                  <a:lnTo>
                    <a:pt x="2274" y="0"/>
                  </a:lnTo>
                  <a:lnTo>
                    <a:pt x="2937" y="145"/>
                  </a:lnTo>
                  <a:lnTo>
                    <a:pt x="3505" y="435"/>
                  </a:lnTo>
                  <a:lnTo>
                    <a:pt x="4168" y="1015"/>
                  </a:lnTo>
                  <a:lnTo>
                    <a:pt x="4737" y="1450"/>
                  </a:lnTo>
                  <a:lnTo>
                    <a:pt x="5779" y="2754"/>
                  </a:lnTo>
                  <a:lnTo>
                    <a:pt x="6632" y="3479"/>
                  </a:lnTo>
                  <a:lnTo>
                    <a:pt x="7958" y="4059"/>
                  </a:lnTo>
                  <a:lnTo>
                    <a:pt x="9189" y="4929"/>
                  </a:lnTo>
                  <a:lnTo>
                    <a:pt x="10232" y="5654"/>
                  </a:lnTo>
                  <a:lnTo>
                    <a:pt x="11274" y="6523"/>
                  </a:lnTo>
                  <a:lnTo>
                    <a:pt x="13358" y="8408"/>
                  </a:lnTo>
                  <a:lnTo>
                    <a:pt x="16958" y="12467"/>
                  </a:lnTo>
                  <a:lnTo>
                    <a:pt x="18568" y="14787"/>
                  </a:lnTo>
                  <a:lnTo>
                    <a:pt x="20084" y="17106"/>
                  </a:lnTo>
                  <a:lnTo>
                    <a:pt x="21600" y="19281"/>
                  </a:lnTo>
                  <a:lnTo>
                    <a:pt x="21600" y="21600"/>
                  </a:lnTo>
                  <a:lnTo>
                    <a:pt x="19326" y="21600"/>
                  </a:lnTo>
                  <a:lnTo>
                    <a:pt x="18663" y="21310"/>
                  </a:lnTo>
                  <a:lnTo>
                    <a:pt x="17811" y="21020"/>
                  </a:lnTo>
                  <a:lnTo>
                    <a:pt x="17053" y="20585"/>
                  </a:lnTo>
                  <a:lnTo>
                    <a:pt x="13642" y="17976"/>
                  </a:lnTo>
                  <a:lnTo>
                    <a:pt x="10611" y="14932"/>
                  </a:lnTo>
                  <a:lnTo>
                    <a:pt x="8147" y="12612"/>
                  </a:lnTo>
                  <a:lnTo>
                    <a:pt x="8242" y="11887"/>
                  </a:lnTo>
                  <a:lnTo>
                    <a:pt x="8432" y="11452"/>
                  </a:lnTo>
                  <a:lnTo>
                    <a:pt x="8811" y="10872"/>
                  </a:lnTo>
                  <a:lnTo>
                    <a:pt x="9379" y="10438"/>
                  </a:lnTo>
                  <a:lnTo>
                    <a:pt x="9853" y="9713"/>
                  </a:lnTo>
                  <a:lnTo>
                    <a:pt x="8621" y="9568"/>
                  </a:lnTo>
                  <a:lnTo>
                    <a:pt x="7295" y="9278"/>
                  </a:lnTo>
                  <a:lnTo>
                    <a:pt x="5968" y="8843"/>
                  </a:lnTo>
                  <a:lnTo>
                    <a:pt x="4737" y="8118"/>
                  </a:lnTo>
                  <a:lnTo>
                    <a:pt x="3600" y="7393"/>
                  </a:lnTo>
                  <a:lnTo>
                    <a:pt x="2653" y="6668"/>
                  </a:lnTo>
                  <a:lnTo>
                    <a:pt x="1989" y="5654"/>
                  </a:lnTo>
                  <a:lnTo>
                    <a:pt x="1705" y="5074"/>
                  </a:lnTo>
                  <a:lnTo>
                    <a:pt x="1611" y="4639"/>
                  </a:lnTo>
                  <a:lnTo>
                    <a:pt x="2084" y="4059"/>
                  </a:lnTo>
                  <a:lnTo>
                    <a:pt x="2463" y="3479"/>
                  </a:lnTo>
                  <a:lnTo>
                    <a:pt x="2937" y="2899"/>
                  </a:lnTo>
                  <a:lnTo>
                    <a:pt x="3032" y="2174"/>
                  </a:lnTo>
                  <a:lnTo>
                    <a:pt x="1611" y="1450"/>
                  </a:lnTo>
                  <a:lnTo>
                    <a:pt x="758" y="1160"/>
                  </a:lnTo>
                  <a:lnTo>
                    <a:pt x="0" y="116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3" name="Freeform 66"/>
            <p:cNvSpPr/>
            <p:nvPr/>
          </p:nvSpPr>
          <p:spPr>
            <a:xfrm>
              <a:off x="1624691" y="2591305"/>
              <a:ext cx="72252" cy="111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18" y="8679"/>
                  </a:moveTo>
                  <a:lnTo>
                    <a:pt x="5030" y="8486"/>
                  </a:lnTo>
                  <a:lnTo>
                    <a:pt x="4438" y="7907"/>
                  </a:lnTo>
                  <a:lnTo>
                    <a:pt x="3551" y="7329"/>
                  </a:lnTo>
                  <a:lnTo>
                    <a:pt x="2663" y="6171"/>
                  </a:lnTo>
                  <a:lnTo>
                    <a:pt x="1479" y="4436"/>
                  </a:lnTo>
                  <a:lnTo>
                    <a:pt x="0" y="2893"/>
                  </a:lnTo>
                  <a:lnTo>
                    <a:pt x="0" y="0"/>
                  </a:lnTo>
                  <a:lnTo>
                    <a:pt x="2959" y="386"/>
                  </a:lnTo>
                  <a:lnTo>
                    <a:pt x="4438" y="771"/>
                  </a:lnTo>
                  <a:lnTo>
                    <a:pt x="5918" y="964"/>
                  </a:lnTo>
                  <a:lnTo>
                    <a:pt x="7397" y="1543"/>
                  </a:lnTo>
                  <a:lnTo>
                    <a:pt x="8581" y="1929"/>
                  </a:lnTo>
                  <a:lnTo>
                    <a:pt x="10060" y="2121"/>
                  </a:lnTo>
                  <a:lnTo>
                    <a:pt x="11836" y="2314"/>
                  </a:lnTo>
                  <a:lnTo>
                    <a:pt x="10948" y="3086"/>
                  </a:lnTo>
                  <a:lnTo>
                    <a:pt x="9173" y="4436"/>
                  </a:lnTo>
                  <a:lnTo>
                    <a:pt x="8285" y="4821"/>
                  </a:lnTo>
                  <a:lnTo>
                    <a:pt x="7989" y="5400"/>
                  </a:lnTo>
                  <a:lnTo>
                    <a:pt x="7693" y="5593"/>
                  </a:lnTo>
                  <a:lnTo>
                    <a:pt x="7989" y="5786"/>
                  </a:lnTo>
                  <a:lnTo>
                    <a:pt x="8285" y="5786"/>
                  </a:lnTo>
                  <a:lnTo>
                    <a:pt x="10652" y="5400"/>
                  </a:lnTo>
                  <a:lnTo>
                    <a:pt x="11836" y="5014"/>
                  </a:lnTo>
                  <a:lnTo>
                    <a:pt x="12723" y="4629"/>
                  </a:lnTo>
                  <a:lnTo>
                    <a:pt x="14203" y="3279"/>
                  </a:lnTo>
                  <a:lnTo>
                    <a:pt x="15682" y="2314"/>
                  </a:lnTo>
                  <a:lnTo>
                    <a:pt x="15978" y="3279"/>
                  </a:lnTo>
                  <a:lnTo>
                    <a:pt x="15978" y="5014"/>
                  </a:lnTo>
                  <a:lnTo>
                    <a:pt x="15682" y="6750"/>
                  </a:lnTo>
                  <a:lnTo>
                    <a:pt x="15682" y="8679"/>
                  </a:lnTo>
                  <a:lnTo>
                    <a:pt x="16570" y="10800"/>
                  </a:lnTo>
                  <a:lnTo>
                    <a:pt x="17753" y="12921"/>
                  </a:lnTo>
                  <a:lnTo>
                    <a:pt x="16570" y="14271"/>
                  </a:lnTo>
                  <a:lnTo>
                    <a:pt x="15682" y="15814"/>
                  </a:lnTo>
                  <a:lnTo>
                    <a:pt x="15978" y="16393"/>
                  </a:lnTo>
                  <a:lnTo>
                    <a:pt x="16866" y="17357"/>
                  </a:lnTo>
                  <a:lnTo>
                    <a:pt x="18049" y="18321"/>
                  </a:lnTo>
                  <a:lnTo>
                    <a:pt x="19825" y="19479"/>
                  </a:lnTo>
                  <a:lnTo>
                    <a:pt x="20712" y="20250"/>
                  </a:lnTo>
                  <a:lnTo>
                    <a:pt x="21304" y="20829"/>
                  </a:lnTo>
                  <a:lnTo>
                    <a:pt x="21600" y="21214"/>
                  </a:lnTo>
                  <a:lnTo>
                    <a:pt x="21008" y="21600"/>
                  </a:lnTo>
                  <a:lnTo>
                    <a:pt x="20121" y="21600"/>
                  </a:lnTo>
                  <a:lnTo>
                    <a:pt x="18345" y="21407"/>
                  </a:lnTo>
                  <a:lnTo>
                    <a:pt x="16866" y="21021"/>
                  </a:lnTo>
                  <a:lnTo>
                    <a:pt x="15682" y="20636"/>
                  </a:lnTo>
                  <a:lnTo>
                    <a:pt x="14203" y="19864"/>
                  </a:lnTo>
                  <a:lnTo>
                    <a:pt x="12427" y="17936"/>
                  </a:lnTo>
                  <a:lnTo>
                    <a:pt x="12132" y="16971"/>
                  </a:lnTo>
                  <a:lnTo>
                    <a:pt x="11836" y="15814"/>
                  </a:lnTo>
                  <a:lnTo>
                    <a:pt x="13019" y="13500"/>
                  </a:lnTo>
                  <a:lnTo>
                    <a:pt x="13907" y="12921"/>
                  </a:lnTo>
                  <a:lnTo>
                    <a:pt x="14203" y="12343"/>
                  </a:lnTo>
                  <a:lnTo>
                    <a:pt x="13019" y="11957"/>
                  </a:lnTo>
                  <a:lnTo>
                    <a:pt x="12132" y="11379"/>
                  </a:lnTo>
                  <a:lnTo>
                    <a:pt x="10948" y="10800"/>
                  </a:lnTo>
                  <a:lnTo>
                    <a:pt x="9173" y="9643"/>
                  </a:lnTo>
                  <a:lnTo>
                    <a:pt x="8285" y="9257"/>
                  </a:lnTo>
                  <a:lnTo>
                    <a:pt x="7397" y="8679"/>
                  </a:lnTo>
                  <a:lnTo>
                    <a:pt x="5918" y="867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4" name="Freeform 67"/>
            <p:cNvSpPr/>
            <p:nvPr/>
          </p:nvSpPr>
          <p:spPr>
            <a:xfrm>
              <a:off x="613164" y="2341352"/>
              <a:ext cx="97639" cy="64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729" y="0"/>
                  </a:moveTo>
                  <a:lnTo>
                    <a:pt x="21600" y="0"/>
                  </a:lnTo>
                  <a:lnTo>
                    <a:pt x="21600" y="7306"/>
                  </a:lnTo>
                  <a:lnTo>
                    <a:pt x="17365" y="10800"/>
                  </a:lnTo>
                  <a:lnTo>
                    <a:pt x="13976" y="13976"/>
                  </a:lnTo>
                  <a:lnTo>
                    <a:pt x="11224" y="17788"/>
                  </a:lnTo>
                  <a:lnTo>
                    <a:pt x="7835" y="21600"/>
                  </a:lnTo>
                  <a:lnTo>
                    <a:pt x="5718" y="19376"/>
                  </a:lnTo>
                  <a:lnTo>
                    <a:pt x="3812" y="18106"/>
                  </a:lnTo>
                  <a:lnTo>
                    <a:pt x="1694" y="16518"/>
                  </a:lnTo>
                  <a:lnTo>
                    <a:pt x="0" y="14612"/>
                  </a:lnTo>
                  <a:lnTo>
                    <a:pt x="0" y="8259"/>
                  </a:lnTo>
                  <a:lnTo>
                    <a:pt x="4447" y="6035"/>
                  </a:lnTo>
                  <a:lnTo>
                    <a:pt x="8682" y="3176"/>
                  </a:lnTo>
                  <a:lnTo>
                    <a:pt x="10588" y="2224"/>
                  </a:lnTo>
                  <a:lnTo>
                    <a:pt x="12706" y="1271"/>
                  </a:lnTo>
                  <a:lnTo>
                    <a:pt x="14612" y="0"/>
                  </a:lnTo>
                  <a:lnTo>
                    <a:pt x="16729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5" name="Freeform 68"/>
            <p:cNvSpPr/>
            <p:nvPr/>
          </p:nvSpPr>
          <p:spPr>
            <a:xfrm>
              <a:off x="4870168" y="2847115"/>
              <a:ext cx="123024" cy="5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3" y="21600"/>
                  </a:moveTo>
                  <a:lnTo>
                    <a:pt x="18835" y="21207"/>
                  </a:lnTo>
                  <a:lnTo>
                    <a:pt x="19699" y="20422"/>
                  </a:lnTo>
                  <a:lnTo>
                    <a:pt x="20736" y="18851"/>
                  </a:lnTo>
                  <a:lnTo>
                    <a:pt x="21600" y="17280"/>
                  </a:lnTo>
                  <a:lnTo>
                    <a:pt x="16762" y="10996"/>
                  </a:lnTo>
                  <a:lnTo>
                    <a:pt x="11750" y="4713"/>
                  </a:lnTo>
                  <a:lnTo>
                    <a:pt x="10368" y="3142"/>
                  </a:lnTo>
                  <a:lnTo>
                    <a:pt x="9158" y="1964"/>
                  </a:lnTo>
                  <a:lnTo>
                    <a:pt x="6394" y="393"/>
                  </a:lnTo>
                  <a:lnTo>
                    <a:pt x="4838" y="0"/>
                  </a:lnTo>
                  <a:lnTo>
                    <a:pt x="1728" y="0"/>
                  </a:lnTo>
                  <a:lnTo>
                    <a:pt x="0" y="785"/>
                  </a:lnTo>
                  <a:lnTo>
                    <a:pt x="3629" y="6676"/>
                  </a:lnTo>
                  <a:lnTo>
                    <a:pt x="8122" y="13353"/>
                  </a:lnTo>
                  <a:lnTo>
                    <a:pt x="10541" y="16495"/>
                  </a:lnTo>
                  <a:lnTo>
                    <a:pt x="12960" y="18851"/>
                  </a:lnTo>
                  <a:lnTo>
                    <a:pt x="14342" y="20422"/>
                  </a:lnTo>
                  <a:lnTo>
                    <a:pt x="15379" y="21207"/>
                  </a:lnTo>
                  <a:lnTo>
                    <a:pt x="16589" y="21600"/>
                  </a:lnTo>
                  <a:lnTo>
                    <a:pt x="1745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6" name="Freeform 69"/>
            <p:cNvSpPr/>
            <p:nvPr/>
          </p:nvSpPr>
          <p:spPr>
            <a:xfrm>
              <a:off x="4879931" y="3026768"/>
              <a:ext cx="89828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9" y="0"/>
                  </a:moveTo>
                  <a:lnTo>
                    <a:pt x="3086" y="3541"/>
                  </a:lnTo>
                  <a:lnTo>
                    <a:pt x="4985" y="6728"/>
                  </a:lnTo>
                  <a:lnTo>
                    <a:pt x="5934" y="7790"/>
                  </a:lnTo>
                  <a:lnTo>
                    <a:pt x="7358" y="8498"/>
                  </a:lnTo>
                  <a:lnTo>
                    <a:pt x="8545" y="9561"/>
                  </a:lnTo>
                  <a:lnTo>
                    <a:pt x="9969" y="10269"/>
                  </a:lnTo>
                  <a:lnTo>
                    <a:pt x="21600" y="10269"/>
                  </a:lnTo>
                  <a:lnTo>
                    <a:pt x="21600" y="14518"/>
                  </a:lnTo>
                  <a:lnTo>
                    <a:pt x="21125" y="16643"/>
                  </a:lnTo>
                  <a:lnTo>
                    <a:pt x="20413" y="17705"/>
                  </a:lnTo>
                  <a:lnTo>
                    <a:pt x="19701" y="19121"/>
                  </a:lnTo>
                  <a:lnTo>
                    <a:pt x="18277" y="20892"/>
                  </a:lnTo>
                  <a:lnTo>
                    <a:pt x="17090" y="21600"/>
                  </a:lnTo>
                  <a:lnTo>
                    <a:pt x="15429" y="20892"/>
                  </a:lnTo>
                  <a:lnTo>
                    <a:pt x="13292" y="19475"/>
                  </a:lnTo>
                  <a:lnTo>
                    <a:pt x="7596" y="14518"/>
                  </a:lnTo>
                  <a:lnTo>
                    <a:pt x="4747" y="11685"/>
                  </a:lnTo>
                  <a:lnTo>
                    <a:pt x="2136" y="8498"/>
                  </a:lnTo>
                  <a:lnTo>
                    <a:pt x="1187" y="7436"/>
                  </a:lnTo>
                  <a:lnTo>
                    <a:pt x="237" y="5311"/>
                  </a:lnTo>
                  <a:lnTo>
                    <a:pt x="0" y="4603"/>
                  </a:lnTo>
                  <a:lnTo>
                    <a:pt x="949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7" name="Freeform 70"/>
            <p:cNvSpPr/>
            <p:nvPr/>
          </p:nvSpPr>
          <p:spPr>
            <a:xfrm>
              <a:off x="5012718" y="3026768"/>
              <a:ext cx="62489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851"/>
                  </a:moveTo>
                  <a:lnTo>
                    <a:pt x="21600" y="16952"/>
                  </a:lnTo>
                  <a:lnTo>
                    <a:pt x="20571" y="18319"/>
                  </a:lnTo>
                  <a:lnTo>
                    <a:pt x="19543" y="19139"/>
                  </a:lnTo>
                  <a:lnTo>
                    <a:pt x="17486" y="19959"/>
                  </a:lnTo>
                  <a:lnTo>
                    <a:pt x="15771" y="20506"/>
                  </a:lnTo>
                  <a:lnTo>
                    <a:pt x="13714" y="20780"/>
                  </a:lnTo>
                  <a:lnTo>
                    <a:pt x="11314" y="21327"/>
                  </a:lnTo>
                  <a:lnTo>
                    <a:pt x="8914" y="21600"/>
                  </a:lnTo>
                  <a:lnTo>
                    <a:pt x="6857" y="21327"/>
                  </a:lnTo>
                  <a:lnTo>
                    <a:pt x="5486" y="20780"/>
                  </a:lnTo>
                  <a:lnTo>
                    <a:pt x="3429" y="20506"/>
                  </a:lnTo>
                  <a:lnTo>
                    <a:pt x="2400" y="19959"/>
                  </a:lnTo>
                  <a:lnTo>
                    <a:pt x="1371" y="19139"/>
                  </a:lnTo>
                  <a:lnTo>
                    <a:pt x="686" y="18319"/>
                  </a:lnTo>
                  <a:lnTo>
                    <a:pt x="0" y="16952"/>
                  </a:lnTo>
                  <a:lnTo>
                    <a:pt x="0" y="15858"/>
                  </a:lnTo>
                  <a:lnTo>
                    <a:pt x="343" y="14765"/>
                  </a:lnTo>
                  <a:lnTo>
                    <a:pt x="1029" y="12851"/>
                  </a:lnTo>
                  <a:lnTo>
                    <a:pt x="2400" y="10663"/>
                  </a:lnTo>
                  <a:lnTo>
                    <a:pt x="4457" y="7929"/>
                  </a:lnTo>
                  <a:lnTo>
                    <a:pt x="6514" y="5468"/>
                  </a:lnTo>
                  <a:lnTo>
                    <a:pt x="8229" y="3281"/>
                  </a:lnTo>
                  <a:lnTo>
                    <a:pt x="10629" y="1094"/>
                  </a:lnTo>
                  <a:lnTo>
                    <a:pt x="12686" y="0"/>
                  </a:lnTo>
                  <a:lnTo>
                    <a:pt x="15771" y="2461"/>
                  </a:lnTo>
                  <a:lnTo>
                    <a:pt x="17143" y="4101"/>
                  </a:lnTo>
                  <a:lnTo>
                    <a:pt x="17486" y="4648"/>
                  </a:lnTo>
                  <a:lnTo>
                    <a:pt x="18171" y="5195"/>
                  </a:lnTo>
                  <a:lnTo>
                    <a:pt x="17486" y="7109"/>
                  </a:lnTo>
                  <a:lnTo>
                    <a:pt x="16800" y="8203"/>
                  </a:lnTo>
                  <a:lnTo>
                    <a:pt x="15771" y="9570"/>
                  </a:lnTo>
                  <a:lnTo>
                    <a:pt x="15086" y="10663"/>
                  </a:lnTo>
                  <a:lnTo>
                    <a:pt x="15086" y="12030"/>
                  </a:lnTo>
                  <a:lnTo>
                    <a:pt x="15771" y="12304"/>
                  </a:lnTo>
                  <a:lnTo>
                    <a:pt x="18171" y="12577"/>
                  </a:lnTo>
                  <a:lnTo>
                    <a:pt x="21600" y="1285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8" name="Freeform 71"/>
            <p:cNvSpPr/>
            <p:nvPr/>
          </p:nvSpPr>
          <p:spPr>
            <a:xfrm>
              <a:off x="8418321" y="2419462"/>
              <a:ext cx="78111" cy="113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81" y="19346"/>
                  </a:moveTo>
                  <a:lnTo>
                    <a:pt x="5468" y="18595"/>
                  </a:lnTo>
                  <a:lnTo>
                    <a:pt x="7656" y="17656"/>
                  </a:lnTo>
                  <a:lnTo>
                    <a:pt x="8476" y="16904"/>
                  </a:lnTo>
                  <a:lnTo>
                    <a:pt x="9570" y="15777"/>
                  </a:lnTo>
                  <a:lnTo>
                    <a:pt x="9843" y="15214"/>
                  </a:lnTo>
                  <a:lnTo>
                    <a:pt x="7929" y="14838"/>
                  </a:lnTo>
                  <a:lnTo>
                    <a:pt x="6562" y="14087"/>
                  </a:lnTo>
                  <a:lnTo>
                    <a:pt x="4648" y="13523"/>
                  </a:lnTo>
                  <a:lnTo>
                    <a:pt x="3281" y="12960"/>
                  </a:lnTo>
                  <a:lnTo>
                    <a:pt x="820" y="11270"/>
                  </a:lnTo>
                  <a:lnTo>
                    <a:pt x="273" y="10706"/>
                  </a:lnTo>
                  <a:lnTo>
                    <a:pt x="0" y="10143"/>
                  </a:lnTo>
                  <a:lnTo>
                    <a:pt x="273" y="9203"/>
                  </a:lnTo>
                  <a:lnTo>
                    <a:pt x="820" y="7889"/>
                  </a:lnTo>
                  <a:lnTo>
                    <a:pt x="2187" y="6198"/>
                  </a:lnTo>
                  <a:lnTo>
                    <a:pt x="3281" y="4320"/>
                  </a:lnTo>
                  <a:lnTo>
                    <a:pt x="4648" y="2817"/>
                  </a:lnTo>
                  <a:lnTo>
                    <a:pt x="6562" y="1315"/>
                  </a:lnTo>
                  <a:lnTo>
                    <a:pt x="7929" y="376"/>
                  </a:lnTo>
                  <a:lnTo>
                    <a:pt x="8749" y="188"/>
                  </a:lnTo>
                  <a:lnTo>
                    <a:pt x="9843" y="0"/>
                  </a:lnTo>
                  <a:lnTo>
                    <a:pt x="12577" y="188"/>
                  </a:lnTo>
                  <a:lnTo>
                    <a:pt x="14765" y="563"/>
                  </a:lnTo>
                  <a:lnTo>
                    <a:pt x="16405" y="1127"/>
                  </a:lnTo>
                  <a:lnTo>
                    <a:pt x="18046" y="2254"/>
                  </a:lnTo>
                  <a:lnTo>
                    <a:pt x="18866" y="3381"/>
                  </a:lnTo>
                  <a:lnTo>
                    <a:pt x="19686" y="4883"/>
                  </a:lnTo>
                  <a:lnTo>
                    <a:pt x="20780" y="6574"/>
                  </a:lnTo>
                  <a:lnTo>
                    <a:pt x="21600" y="8640"/>
                  </a:lnTo>
                  <a:lnTo>
                    <a:pt x="19959" y="9016"/>
                  </a:lnTo>
                  <a:lnTo>
                    <a:pt x="18866" y="9767"/>
                  </a:lnTo>
                  <a:lnTo>
                    <a:pt x="17772" y="10330"/>
                  </a:lnTo>
                  <a:lnTo>
                    <a:pt x="17225" y="11270"/>
                  </a:lnTo>
                  <a:lnTo>
                    <a:pt x="15585" y="13336"/>
                  </a:lnTo>
                  <a:lnTo>
                    <a:pt x="14765" y="15590"/>
                  </a:lnTo>
                  <a:lnTo>
                    <a:pt x="13671" y="17843"/>
                  </a:lnTo>
                  <a:lnTo>
                    <a:pt x="12030" y="19910"/>
                  </a:lnTo>
                  <a:lnTo>
                    <a:pt x="11210" y="20473"/>
                  </a:lnTo>
                  <a:lnTo>
                    <a:pt x="9843" y="21037"/>
                  </a:lnTo>
                  <a:lnTo>
                    <a:pt x="8203" y="21412"/>
                  </a:lnTo>
                  <a:lnTo>
                    <a:pt x="6562" y="21600"/>
                  </a:lnTo>
                  <a:lnTo>
                    <a:pt x="5195" y="21412"/>
                  </a:lnTo>
                  <a:lnTo>
                    <a:pt x="4375" y="21224"/>
                  </a:lnTo>
                  <a:lnTo>
                    <a:pt x="3281" y="20849"/>
                  </a:lnTo>
                  <a:lnTo>
                    <a:pt x="2734" y="20473"/>
                  </a:lnTo>
                  <a:lnTo>
                    <a:pt x="1094" y="19910"/>
                  </a:lnTo>
                  <a:lnTo>
                    <a:pt x="0" y="19346"/>
                  </a:lnTo>
                  <a:lnTo>
                    <a:pt x="2461" y="18031"/>
                  </a:lnTo>
                  <a:lnTo>
                    <a:pt x="3281" y="19346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09" name="Freeform 72"/>
            <p:cNvSpPr/>
            <p:nvPr/>
          </p:nvSpPr>
          <p:spPr>
            <a:xfrm>
              <a:off x="7463425" y="2327682"/>
              <a:ext cx="1825826" cy="1306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96" y="13437"/>
                  </a:moveTo>
                  <a:lnTo>
                    <a:pt x="21150" y="13647"/>
                  </a:lnTo>
                  <a:lnTo>
                    <a:pt x="21127" y="13728"/>
                  </a:lnTo>
                  <a:lnTo>
                    <a:pt x="21115" y="13744"/>
                  </a:lnTo>
                  <a:lnTo>
                    <a:pt x="21057" y="13809"/>
                  </a:lnTo>
                  <a:lnTo>
                    <a:pt x="21057" y="14486"/>
                  </a:lnTo>
                  <a:lnTo>
                    <a:pt x="20896" y="14776"/>
                  </a:lnTo>
                  <a:lnTo>
                    <a:pt x="20723" y="15067"/>
                  </a:lnTo>
                  <a:lnTo>
                    <a:pt x="20584" y="15422"/>
                  </a:lnTo>
                  <a:lnTo>
                    <a:pt x="20561" y="15486"/>
                  </a:lnTo>
                  <a:lnTo>
                    <a:pt x="20538" y="15567"/>
                  </a:lnTo>
                  <a:lnTo>
                    <a:pt x="20526" y="15664"/>
                  </a:lnTo>
                  <a:lnTo>
                    <a:pt x="20526" y="15744"/>
                  </a:lnTo>
                  <a:lnTo>
                    <a:pt x="20538" y="15841"/>
                  </a:lnTo>
                  <a:lnTo>
                    <a:pt x="20549" y="15922"/>
                  </a:lnTo>
                  <a:lnTo>
                    <a:pt x="20573" y="16002"/>
                  </a:lnTo>
                  <a:lnTo>
                    <a:pt x="20607" y="16099"/>
                  </a:lnTo>
                  <a:lnTo>
                    <a:pt x="20700" y="16277"/>
                  </a:lnTo>
                  <a:lnTo>
                    <a:pt x="20815" y="16422"/>
                  </a:lnTo>
                  <a:lnTo>
                    <a:pt x="21034" y="16712"/>
                  </a:lnTo>
                  <a:lnTo>
                    <a:pt x="21196" y="16922"/>
                  </a:lnTo>
                  <a:lnTo>
                    <a:pt x="21127" y="16954"/>
                  </a:lnTo>
                  <a:lnTo>
                    <a:pt x="21057" y="16970"/>
                  </a:lnTo>
                  <a:lnTo>
                    <a:pt x="21000" y="16986"/>
                  </a:lnTo>
                  <a:lnTo>
                    <a:pt x="20919" y="16986"/>
                  </a:lnTo>
                  <a:lnTo>
                    <a:pt x="20861" y="17019"/>
                  </a:lnTo>
                  <a:lnTo>
                    <a:pt x="20803" y="17035"/>
                  </a:lnTo>
                  <a:lnTo>
                    <a:pt x="20734" y="17035"/>
                  </a:lnTo>
                  <a:lnTo>
                    <a:pt x="20688" y="17051"/>
                  </a:lnTo>
                  <a:lnTo>
                    <a:pt x="20561" y="17051"/>
                  </a:lnTo>
                  <a:lnTo>
                    <a:pt x="20503" y="17067"/>
                  </a:lnTo>
                  <a:lnTo>
                    <a:pt x="20434" y="17115"/>
                  </a:lnTo>
                  <a:lnTo>
                    <a:pt x="20353" y="17164"/>
                  </a:lnTo>
                  <a:lnTo>
                    <a:pt x="20272" y="17245"/>
                  </a:lnTo>
                  <a:lnTo>
                    <a:pt x="20215" y="17325"/>
                  </a:lnTo>
                  <a:lnTo>
                    <a:pt x="20145" y="17406"/>
                  </a:lnTo>
                  <a:lnTo>
                    <a:pt x="20088" y="17470"/>
                  </a:lnTo>
                  <a:lnTo>
                    <a:pt x="20030" y="17551"/>
                  </a:lnTo>
                  <a:lnTo>
                    <a:pt x="19949" y="17599"/>
                  </a:lnTo>
                  <a:lnTo>
                    <a:pt x="19868" y="17616"/>
                  </a:lnTo>
                  <a:lnTo>
                    <a:pt x="19799" y="17599"/>
                  </a:lnTo>
                  <a:lnTo>
                    <a:pt x="19753" y="17583"/>
                  </a:lnTo>
                  <a:lnTo>
                    <a:pt x="19695" y="17567"/>
                  </a:lnTo>
                  <a:lnTo>
                    <a:pt x="19637" y="17535"/>
                  </a:lnTo>
                  <a:lnTo>
                    <a:pt x="19557" y="17422"/>
                  </a:lnTo>
                  <a:lnTo>
                    <a:pt x="19453" y="17341"/>
                  </a:lnTo>
                  <a:lnTo>
                    <a:pt x="19349" y="17228"/>
                  </a:lnTo>
                  <a:lnTo>
                    <a:pt x="19256" y="17148"/>
                  </a:lnTo>
                  <a:lnTo>
                    <a:pt x="19187" y="17115"/>
                  </a:lnTo>
                  <a:lnTo>
                    <a:pt x="19141" y="17067"/>
                  </a:lnTo>
                  <a:lnTo>
                    <a:pt x="19083" y="17051"/>
                  </a:lnTo>
                  <a:lnTo>
                    <a:pt x="18910" y="17051"/>
                  </a:lnTo>
                  <a:lnTo>
                    <a:pt x="18818" y="17099"/>
                  </a:lnTo>
                  <a:lnTo>
                    <a:pt x="18748" y="17132"/>
                  </a:lnTo>
                  <a:lnTo>
                    <a:pt x="18679" y="17196"/>
                  </a:lnTo>
                  <a:lnTo>
                    <a:pt x="18621" y="17245"/>
                  </a:lnTo>
                  <a:lnTo>
                    <a:pt x="18552" y="17325"/>
                  </a:lnTo>
                  <a:lnTo>
                    <a:pt x="18483" y="17374"/>
                  </a:lnTo>
                  <a:lnTo>
                    <a:pt x="18391" y="17422"/>
                  </a:lnTo>
                  <a:lnTo>
                    <a:pt x="18414" y="17583"/>
                  </a:lnTo>
                  <a:lnTo>
                    <a:pt x="18414" y="17874"/>
                  </a:lnTo>
                  <a:lnTo>
                    <a:pt x="18391" y="18051"/>
                  </a:lnTo>
                  <a:lnTo>
                    <a:pt x="18333" y="18035"/>
                  </a:lnTo>
                  <a:lnTo>
                    <a:pt x="18287" y="18035"/>
                  </a:lnTo>
                  <a:lnTo>
                    <a:pt x="18241" y="18003"/>
                  </a:lnTo>
                  <a:lnTo>
                    <a:pt x="18194" y="17987"/>
                  </a:lnTo>
                  <a:lnTo>
                    <a:pt x="18137" y="17906"/>
                  </a:lnTo>
                  <a:lnTo>
                    <a:pt x="18067" y="17825"/>
                  </a:lnTo>
                  <a:lnTo>
                    <a:pt x="18021" y="17761"/>
                  </a:lnTo>
                  <a:lnTo>
                    <a:pt x="17975" y="17680"/>
                  </a:lnTo>
                  <a:lnTo>
                    <a:pt x="17917" y="17632"/>
                  </a:lnTo>
                  <a:lnTo>
                    <a:pt x="17860" y="17616"/>
                  </a:lnTo>
                  <a:lnTo>
                    <a:pt x="17825" y="17616"/>
                  </a:lnTo>
                  <a:lnTo>
                    <a:pt x="17790" y="17632"/>
                  </a:lnTo>
                  <a:lnTo>
                    <a:pt x="17756" y="17664"/>
                  </a:lnTo>
                  <a:lnTo>
                    <a:pt x="17698" y="17825"/>
                  </a:lnTo>
                  <a:lnTo>
                    <a:pt x="17686" y="17906"/>
                  </a:lnTo>
                  <a:lnTo>
                    <a:pt x="17883" y="18277"/>
                  </a:lnTo>
                  <a:lnTo>
                    <a:pt x="17998" y="18471"/>
                  </a:lnTo>
                  <a:lnTo>
                    <a:pt x="18033" y="18519"/>
                  </a:lnTo>
                  <a:lnTo>
                    <a:pt x="18033" y="18535"/>
                  </a:lnTo>
                  <a:lnTo>
                    <a:pt x="17987" y="18712"/>
                  </a:lnTo>
                  <a:lnTo>
                    <a:pt x="17940" y="18858"/>
                  </a:lnTo>
                  <a:lnTo>
                    <a:pt x="18229" y="19261"/>
                  </a:lnTo>
                  <a:lnTo>
                    <a:pt x="18356" y="19374"/>
                  </a:lnTo>
                  <a:lnTo>
                    <a:pt x="18471" y="19487"/>
                  </a:lnTo>
                  <a:lnTo>
                    <a:pt x="18575" y="19567"/>
                  </a:lnTo>
                  <a:lnTo>
                    <a:pt x="18656" y="19600"/>
                  </a:lnTo>
                  <a:lnTo>
                    <a:pt x="18679" y="19745"/>
                  </a:lnTo>
                  <a:lnTo>
                    <a:pt x="18702" y="19858"/>
                  </a:lnTo>
                  <a:lnTo>
                    <a:pt x="18668" y="19890"/>
                  </a:lnTo>
                  <a:lnTo>
                    <a:pt x="18575" y="19922"/>
                  </a:lnTo>
                  <a:lnTo>
                    <a:pt x="18483" y="19922"/>
                  </a:lnTo>
                  <a:lnTo>
                    <a:pt x="18448" y="19938"/>
                  </a:lnTo>
                  <a:lnTo>
                    <a:pt x="18402" y="19971"/>
                  </a:lnTo>
                  <a:lnTo>
                    <a:pt x="18391" y="20035"/>
                  </a:lnTo>
                  <a:lnTo>
                    <a:pt x="18344" y="20035"/>
                  </a:lnTo>
                  <a:lnTo>
                    <a:pt x="18264" y="20003"/>
                  </a:lnTo>
                  <a:lnTo>
                    <a:pt x="18183" y="19955"/>
                  </a:lnTo>
                  <a:lnTo>
                    <a:pt x="18125" y="19906"/>
                  </a:lnTo>
                  <a:lnTo>
                    <a:pt x="18044" y="19826"/>
                  </a:lnTo>
                  <a:lnTo>
                    <a:pt x="17929" y="19713"/>
                  </a:lnTo>
                  <a:lnTo>
                    <a:pt x="17860" y="19600"/>
                  </a:lnTo>
                  <a:lnTo>
                    <a:pt x="17860" y="19858"/>
                  </a:lnTo>
                  <a:lnTo>
                    <a:pt x="17883" y="19938"/>
                  </a:lnTo>
                  <a:lnTo>
                    <a:pt x="17917" y="20035"/>
                  </a:lnTo>
                  <a:lnTo>
                    <a:pt x="17929" y="20148"/>
                  </a:lnTo>
                  <a:lnTo>
                    <a:pt x="17940" y="20293"/>
                  </a:lnTo>
                  <a:lnTo>
                    <a:pt x="17917" y="20439"/>
                  </a:lnTo>
                  <a:lnTo>
                    <a:pt x="17883" y="20616"/>
                  </a:lnTo>
                  <a:lnTo>
                    <a:pt x="17871" y="20713"/>
                  </a:lnTo>
                  <a:lnTo>
                    <a:pt x="17871" y="20777"/>
                  </a:lnTo>
                  <a:lnTo>
                    <a:pt x="17894" y="20842"/>
                  </a:lnTo>
                  <a:lnTo>
                    <a:pt x="17917" y="20874"/>
                  </a:lnTo>
                  <a:lnTo>
                    <a:pt x="17940" y="20890"/>
                  </a:lnTo>
                  <a:lnTo>
                    <a:pt x="17617" y="20890"/>
                  </a:lnTo>
                  <a:lnTo>
                    <a:pt x="17559" y="20874"/>
                  </a:lnTo>
                  <a:lnTo>
                    <a:pt x="17513" y="20858"/>
                  </a:lnTo>
                  <a:lnTo>
                    <a:pt x="17455" y="20826"/>
                  </a:lnTo>
                  <a:lnTo>
                    <a:pt x="17363" y="20745"/>
                  </a:lnTo>
                  <a:lnTo>
                    <a:pt x="17271" y="20632"/>
                  </a:lnTo>
                  <a:lnTo>
                    <a:pt x="17201" y="20503"/>
                  </a:lnTo>
                  <a:lnTo>
                    <a:pt x="17144" y="20358"/>
                  </a:lnTo>
                  <a:lnTo>
                    <a:pt x="17109" y="20197"/>
                  </a:lnTo>
                  <a:lnTo>
                    <a:pt x="17098" y="20035"/>
                  </a:lnTo>
                  <a:lnTo>
                    <a:pt x="17121" y="19906"/>
                  </a:lnTo>
                  <a:lnTo>
                    <a:pt x="17201" y="19793"/>
                  </a:lnTo>
                  <a:lnTo>
                    <a:pt x="17282" y="19696"/>
                  </a:lnTo>
                  <a:lnTo>
                    <a:pt x="17375" y="19600"/>
                  </a:lnTo>
                  <a:lnTo>
                    <a:pt x="17005" y="19600"/>
                  </a:lnTo>
                  <a:lnTo>
                    <a:pt x="16971" y="19584"/>
                  </a:lnTo>
                  <a:lnTo>
                    <a:pt x="16924" y="19519"/>
                  </a:lnTo>
                  <a:lnTo>
                    <a:pt x="16913" y="19471"/>
                  </a:lnTo>
                  <a:lnTo>
                    <a:pt x="16890" y="19358"/>
                  </a:lnTo>
                  <a:lnTo>
                    <a:pt x="16878" y="19293"/>
                  </a:lnTo>
                  <a:lnTo>
                    <a:pt x="16844" y="19148"/>
                  </a:lnTo>
                  <a:lnTo>
                    <a:pt x="16821" y="19035"/>
                  </a:lnTo>
                  <a:lnTo>
                    <a:pt x="16774" y="18906"/>
                  </a:lnTo>
                  <a:lnTo>
                    <a:pt x="16728" y="18809"/>
                  </a:lnTo>
                  <a:lnTo>
                    <a:pt x="16613" y="18616"/>
                  </a:lnTo>
                  <a:lnTo>
                    <a:pt x="16474" y="18422"/>
                  </a:lnTo>
                  <a:lnTo>
                    <a:pt x="16301" y="18196"/>
                  </a:lnTo>
                  <a:lnTo>
                    <a:pt x="16128" y="17954"/>
                  </a:lnTo>
                  <a:lnTo>
                    <a:pt x="16047" y="17809"/>
                  </a:lnTo>
                  <a:lnTo>
                    <a:pt x="15989" y="17664"/>
                  </a:lnTo>
                  <a:lnTo>
                    <a:pt x="15978" y="17583"/>
                  </a:lnTo>
                  <a:lnTo>
                    <a:pt x="15955" y="17486"/>
                  </a:lnTo>
                  <a:lnTo>
                    <a:pt x="15943" y="17406"/>
                  </a:lnTo>
                  <a:lnTo>
                    <a:pt x="15943" y="16486"/>
                  </a:lnTo>
                  <a:lnTo>
                    <a:pt x="15932" y="16406"/>
                  </a:lnTo>
                  <a:lnTo>
                    <a:pt x="15897" y="16325"/>
                  </a:lnTo>
                  <a:lnTo>
                    <a:pt x="15862" y="16260"/>
                  </a:lnTo>
                  <a:lnTo>
                    <a:pt x="15793" y="16083"/>
                  </a:lnTo>
                  <a:lnTo>
                    <a:pt x="15689" y="15922"/>
                  </a:lnTo>
                  <a:lnTo>
                    <a:pt x="15574" y="15760"/>
                  </a:lnTo>
                  <a:lnTo>
                    <a:pt x="15447" y="15631"/>
                  </a:lnTo>
                  <a:lnTo>
                    <a:pt x="15343" y="15518"/>
                  </a:lnTo>
                  <a:lnTo>
                    <a:pt x="15227" y="15438"/>
                  </a:lnTo>
                  <a:lnTo>
                    <a:pt x="15031" y="15309"/>
                  </a:lnTo>
                  <a:lnTo>
                    <a:pt x="14846" y="15196"/>
                  </a:lnTo>
                  <a:lnTo>
                    <a:pt x="14766" y="15115"/>
                  </a:lnTo>
                  <a:lnTo>
                    <a:pt x="14685" y="15002"/>
                  </a:lnTo>
                  <a:lnTo>
                    <a:pt x="14662" y="14922"/>
                  </a:lnTo>
                  <a:lnTo>
                    <a:pt x="14650" y="14873"/>
                  </a:lnTo>
                  <a:lnTo>
                    <a:pt x="14650" y="14809"/>
                  </a:lnTo>
                  <a:lnTo>
                    <a:pt x="14292" y="14809"/>
                  </a:lnTo>
                  <a:lnTo>
                    <a:pt x="14223" y="14776"/>
                  </a:lnTo>
                  <a:lnTo>
                    <a:pt x="14038" y="14647"/>
                  </a:lnTo>
                  <a:lnTo>
                    <a:pt x="13969" y="14583"/>
                  </a:lnTo>
                  <a:lnTo>
                    <a:pt x="13900" y="14470"/>
                  </a:lnTo>
                  <a:lnTo>
                    <a:pt x="13819" y="14389"/>
                  </a:lnTo>
                  <a:lnTo>
                    <a:pt x="13750" y="14260"/>
                  </a:lnTo>
                  <a:lnTo>
                    <a:pt x="13680" y="14147"/>
                  </a:lnTo>
                  <a:lnTo>
                    <a:pt x="13623" y="14018"/>
                  </a:lnTo>
                  <a:lnTo>
                    <a:pt x="13565" y="13905"/>
                  </a:lnTo>
                  <a:lnTo>
                    <a:pt x="13530" y="13760"/>
                  </a:lnTo>
                  <a:lnTo>
                    <a:pt x="13496" y="13631"/>
                  </a:lnTo>
                  <a:lnTo>
                    <a:pt x="13473" y="13502"/>
                  </a:lnTo>
                  <a:lnTo>
                    <a:pt x="13461" y="13373"/>
                  </a:lnTo>
                  <a:lnTo>
                    <a:pt x="13449" y="13260"/>
                  </a:lnTo>
                  <a:lnTo>
                    <a:pt x="12826" y="13260"/>
                  </a:lnTo>
                  <a:lnTo>
                    <a:pt x="12780" y="13228"/>
                  </a:lnTo>
                  <a:lnTo>
                    <a:pt x="12745" y="13196"/>
                  </a:lnTo>
                  <a:lnTo>
                    <a:pt x="12722" y="13163"/>
                  </a:lnTo>
                  <a:lnTo>
                    <a:pt x="12688" y="13066"/>
                  </a:lnTo>
                  <a:lnTo>
                    <a:pt x="12676" y="12954"/>
                  </a:lnTo>
                  <a:lnTo>
                    <a:pt x="12653" y="12712"/>
                  </a:lnTo>
                  <a:lnTo>
                    <a:pt x="12595" y="12502"/>
                  </a:lnTo>
                  <a:lnTo>
                    <a:pt x="12399" y="12631"/>
                  </a:lnTo>
                  <a:lnTo>
                    <a:pt x="12191" y="12712"/>
                  </a:lnTo>
                  <a:lnTo>
                    <a:pt x="12087" y="12760"/>
                  </a:lnTo>
                  <a:lnTo>
                    <a:pt x="12018" y="12824"/>
                  </a:lnTo>
                  <a:lnTo>
                    <a:pt x="11972" y="12873"/>
                  </a:lnTo>
                  <a:lnTo>
                    <a:pt x="11949" y="12905"/>
                  </a:lnTo>
                  <a:lnTo>
                    <a:pt x="11937" y="12954"/>
                  </a:lnTo>
                  <a:lnTo>
                    <a:pt x="11937" y="13002"/>
                  </a:lnTo>
                  <a:lnTo>
                    <a:pt x="12030" y="13196"/>
                  </a:lnTo>
                  <a:lnTo>
                    <a:pt x="11995" y="13421"/>
                  </a:lnTo>
                  <a:lnTo>
                    <a:pt x="11972" y="13696"/>
                  </a:lnTo>
                  <a:lnTo>
                    <a:pt x="11983" y="13825"/>
                  </a:lnTo>
                  <a:lnTo>
                    <a:pt x="12018" y="13938"/>
                  </a:lnTo>
                  <a:lnTo>
                    <a:pt x="12053" y="14034"/>
                  </a:lnTo>
                  <a:lnTo>
                    <a:pt x="12099" y="14131"/>
                  </a:lnTo>
                  <a:lnTo>
                    <a:pt x="12145" y="14196"/>
                  </a:lnTo>
                  <a:lnTo>
                    <a:pt x="12226" y="14260"/>
                  </a:lnTo>
                  <a:lnTo>
                    <a:pt x="12295" y="14325"/>
                  </a:lnTo>
                  <a:lnTo>
                    <a:pt x="12376" y="14373"/>
                  </a:lnTo>
                  <a:lnTo>
                    <a:pt x="12491" y="14438"/>
                  </a:lnTo>
                  <a:lnTo>
                    <a:pt x="12584" y="14534"/>
                  </a:lnTo>
                  <a:lnTo>
                    <a:pt x="12664" y="14615"/>
                  </a:lnTo>
                  <a:lnTo>
                    <a:pt x="12722" y="14744"/>
                  </a:lnTo>
                  <a:lnTo>
                    <a:pt x="12768" y="14857"/>
                  </a:lnTo>
                  <a:lnTo>
                    <a:pt x="12826" y="14970"/>
                  </a:lnTo>
                  <a:lnTo>
                    <a:pt x="12872" y="15196"/>
                  </a:lnTo>
                  <a:lnTo>
                    <a:pt x="12942" y="15470"/>
                  </a:lnTo>
                  <a:lnTo>
                    <a:pt x="13034" y="15744"/>
                  </a:lnTo>
                  <a:lnTo>
                    <a:pt x="13080" y="15873"/>
                  </a:lnTo>
                  <a:lnTo>
                    <a:pt x="13149" y="15970"/>
                  </a:lnTo>
                  <a:lnTo>
                    <a:pt x="13207" y="16067"/>
                  </a:lnTo>
                  <a:lnTo>
                    <a:pt x="13276" y="16115"/>
                  </a:lnTo>
                  <a:lnTo>
                    <a:pt x="13369" y="16164"/>
                  </a:lnTo>
                  <a:lnTo>
                    <a:pt x="13461" y="16196"/>
                  </a:lnTo>
                  <a:lnTo>
                    <a:pt x="13553" y="16212"/>
                  </a:lnTo>
                  <a:lnTo>
                    <a:pt x="13646" y="16212"/>
                  </a:lnTo>
                  <a:lnTo>
                    <a:pt x="13830" y="16196"/>
                  </a:lnTo>
                  <a:lnTo>
                    <a:pt x="14027" y="16180"/>
                  </a:lnTo>
                  <a:lnTo>
                    <a:pt x="14027" y="16422"/>
                  </a:lnTo>
                  <a:lnTo>
                    <a:pt x="14015" y="16486"/>
                  </a:lnTo>
                  <a:lnTo>
                    <a:pt x="14015" y="16535"/>
                  </a:lnTo>
                  <a:lnTo>
                    <a:pt x="14027" y="16583"/>
                  </a:lnTo>
                  <a:lnTo>
                    <a:pt x="14038" y="16615"/>
                  </a:lnTo>
                  <a:lnTo>
                    <a:pt x="14108" y="16712"/>
                  </a:lnTo>
                  <a:lnTo>
                    <a:pt x="14188" y="16761"/>
                  </a:lnTo>
                  <a:lnTo>
                    <a:pt x="14373" y="16873"/>
                  </a:lnTo>
                  <a:lnTo>
                    <a:pt x="14523" y="16922"/>
                  </a:lnTo>
                  <a:lnTo>
                    <a:pt x="14812" y="17148"/>
                  </a:lnTo>
                  <a:lnTo>
                    <a:pt x="15077" y="17374"/>
                  </a:lnTo>
                  <a:lnTo>
                    <a:pt x="15135" y="17422"/>
                  </a:lnTo>
                  <a:lnTo>
                    <a:pt x="15193" y="17486"/>
                  </a:lnTo>
                  <a:lnTo>
                    <a:pt x="15262" y="17648"/>
                  </a:lnTo>
                  <a:lnTo>
                    <a:pt x="15285" y="17745"/>
                  </a:lnTo>
                  <a:lnTo>
                    <a:pt x="15320" y="17825"/>
                  </a:lnTo>
                  <a:lnTo>
                    <a:pt x="15320" y="18051"/>
                  </a:lnTo>
                  <a:lnTo>
                    <a:pt x="15250" y="18003"/>
                  </a:lnTo>
                  <a:lnTo>
                    <a:pt x="15193" y="17954"/>
                  </a:lnTo>
                  <a:lnTo>
                    <a:pt x="15123" y="17874"/>
                  </a:lnTo>
                  <a:lnTo>
                    <a:pt x="15054" y="17809"/>
                  </a:lnTo>
                  <a:lnTo>
                    <a:pt x="14973" y="17745"/>
                  </a:lnTo>
                  <a:lnTo>
                    <a:pt x="14904" y="17664"/>
                  </a:lnTo>
                  <a:lnTo>
                    <a:pt x="14800" y="17632"/>
                  </a:lnTo>
                  <a:lnTo>
                    <a:pt x="14696" y="17616"/>
                  </a:lnTo>
                  <a:lnTo>
                    <a:pt x="14615" y="17616"/>
                  </a:lnTo>
                  <a:lnTo>
                    <a:pt x="14454" y="17680"/>
                  </a:lnTo>
                  <a:lnTo>
                    <a:pt x="14396" y="17745"/>
                  </a:lnTo>
                  <a:lnTo>
                    <a:pt x="14327" y="17793"/>
                  </a:lnTo>
                  <a:lnTo>
                    <a:pt x="14258" y="17954"/>
                  </a:lnTo>
                  <a:lnTo>
                    <a:pt x="14246" y="18051"/>
                  </a:lnTo>
                  <a:lnTo>
                    <a:pt x="14258" y="18099"/>
                  </a:lnTo>
                  <a:lnTo>
                    <a:pt x="14269" y="18180"/>
                  </a:lnTo>
                  <a:lnTo>
                    <a:pt x="14281" y="18229"/>
                  </a:lnTo>
                  <a:lnTo>
                    <a:pt x="14304" y="18277"/>
                  </a:lnTo>
                  <a:lnTo>
                    <a:pt x="14431" y="18454"/>
                  </a:lnTo>
                  <a:lnTo>
                    <a:pt x="14489" y="18519"/>
                  </a:lnTo>
                  <a:lnTo>
                    <a:pt x="14558" y="18632"/>
                  </a:lnTo>
                  <a:lnTo>
                    <a:pt x="14592" y="18729"/>
                  </a:lnTo>
                  <a:lnTo>
                    <a:pt x="14604" y="18793"/>
                  </a:lnTo>
                  <a:lnTo>
                    <a:pt x="14604" y="18858"/>
                  </a:lnTo>
                  <a:lnTo>
                    <a:pt x="14592" y="18890"/>
                  </a:lnTo>
                  <a:lnTo>
                    <a:pt x="14569" y="18922"/>
                  </a:lnTo>
                  <a:lnTo>
                    <a:pt x="14535" y="18938"/>
                  </a:lnTo>
                  <a:lnTo>
                    <a:pt x="14489" y="18954"/>
                  </a:lnTo>
                  <a:lnTo>
                    <a:pt x="14419" y="18971"/>
                  </a:lnTo>
                  <a:lnTo>
                    <a:pt x="14385" y="18971"/>
                  </a:lnTo>
                  <a:lnTo>
                    <a:pt x="14315" y="19083"/>
                  </a:lnTo>
                  <a:lnTo>
                    <a:pt x="14281" y="19196"/>
                  </a:lnTo>
                  <a:lnTo>
                    <a:pt x="14235" y="19342"/>
                  </a:lnTo>
                  <a:lnTo>
                    <a:pt x="14188" y="19471"/>
                  </a:lnTo>
                  <a:lnTo>
                    <a:pt x="14096" y="19696"/>
                  </a:lnTo>
                  <a:lnTo>
                    <a:pt x="14027" y="19761"/>
                  </a:lnTo>
                  <a:lnTo>
                    <a:pt x="13981" y="19777"/>
                  </a:lnTo>
                  <a:lnTo>
                    <a:pt x="13842" y="19777"/>
                  </a:lnTo>
                  <a:lnTo>
                    <a:pt x="13784" y="19745"/>
                  </a:lnTo>
                  <a:lnTo>
                    <a:pt x="13750" y="19713"/>
                  </a:lnTo>
                  <a:lnTo>
                    <a:pt x="13727" y="19680"/>
                  </a:lnTo>
                  <a:lnTo>
                    <a:pt x="13715" y="19648"/>
                  </a:lnTo>
                  <a:lnTo>
                    <a:pt x="13715" y="19600"/>
                  </a:lnTo>
                  <a:lnTo>
                    <a:pt x="13761" y="19584"/>
                  </a:lnTo>
                  <a:lnTo>
                    <a:pt x="13807" y="19584"/>
                  </a:lnTo>
                  <a:lnTo>
                    <a:pt x="13842" y="19567"/>
                  </a:lnTo>
                  <a:lnTo>
                    <a:pt x="13946" y="19471"/>
                  </a:lnTo>
                  <a:lnTo>
                    <a:pt x="13992" y="19358"/>
                  </a:lnTo>
                  <a:lnTo>
                    <a:pt x="14027" y="19261"/>
                  </a:lnTo>
                  <a:lnTo>
                    <a:pt x="14061" y="19132"/>
                  </a:lnTo>
                  <a:lnTo>
                    <a:pt x="14073" y="18987"/>
                  </a:lnTo>
                  <a:lnTo>
                    <a:pt x="14073" y="18712"/>
                  </a:lnTo>
                  <a:lnTo>
                    <a:pt x="14004" y="18519"/>
                  </a:lnTo>
                  <a:lnTo>
                    <a:pt x="13981" y="18438"/>
                  </a:lnTo>
                  <a:lnTo>
                    <a:pt x="13911" y="18277"/>
                  </a:lnTo>
                  <a:lnTo>
                    <a:pt x="13842" y="18099"/>
                  </a:lnTo>
                  <a:lnTo>
                    <a:pt x="13761" y="18003"/>
                  </a:lnTo>
                  <a:lnTo>
                    <a:pt x="13588" y="17777"/>
                  </a:lnTo>
                  <a:lnTo>
                    <a:pt x="13496" y="17632"/>
                  </a:lnTo>
                  <a:lnTo>
                    <a:pt x="13403" y="17519"/>
                  </a:lnTo>
                  <a:lnTo>
                    <a:pt x="13346" y="17390"/>
                  </a:lnTo>
                  <a:lnTo>
                    <a:pt x="13311" y="17309"/>
                  </a:lnTo>
                  <a:lnTo>
                    <a:pt x="13219" y="17277"/>
                  </a:lnTo>
                  <a:lnTo>
                    <a:pt x="13092" y="17212"/>
                  </a:lnTo>
                  <a:lnTo>
                    <a:pt x="12999" y="17115"/>
                  </a:lnTo>
                  <a:lnTo>
                    <a:pt x="12976" y="17051"/>
                  </a:lnTo>
                  <a:lnTo>
                    <a:pt x="12965" y="16986"/>
                  </a:lnTo>
                  <a:lnTo>
                    <a:pt x="12745" y="16922"/>
                  </a:lnTo>
                  <a:lnTo>
                    <a:pt x="12572" y="16825"/>
                  </a:lnTo>
                  <a:lnTo>
                    <a:pt x="12422" y="16744"/>
                  </a:lnTo>
                  <a:lnTo>
                    <a:pt x="12295" y="16632"/>
                  </a:lnTo>
                  <a:lnTo>
                    <a:pt x="12087" y="16406"/>
                  </a:lnTo>
                  <a:lnTo>
                    <a:pt x="11845" y="16115"/>
                  </a:lnTo>
                  <a:lnTo>
                    <a:pt x="11729" y="15986"/>
                  </a:lnTo>
                  <a:lnTo>
                    <a:pt x="11591" y="15873"/>
                  </a:lnTo>
                  <a:lnTo>
                    <a:pt x="11522" y="15809"/>
                  </a:lnTo>
                  <a:lnTo>
                    <a:pt x="11464" y="15744"/>
                  </a:lnTo>
                  <a:lnTo>
                    <a:pt x="11429" y="15680"/>
                  </a:lnTo>
                  <a:lnTo>
                    <a:pt x="11406" y="15631"/>
                  </a:lnTo>
                  <a:lnTo>
                    <a:pt x="11164" y="15083"/>
                  </a:lnTo>
                  <a:lnTo>
                    <a:pt x="10933" y="14502"/>
                  </a:lnTo>
                  <a:lnTo>
                    <a:pt x="10863" y="14389"/>
                  </a:lnTo>
                  <a:lnTo>
                    <a:pt x="10806" y="14260"/>
                  </a:lnTo>
                  <a:lnTo>
                    <a:pt x="10713" y="14163"/>
                  </a:lnTo>
                  <a:lnTo>
                    <a:pt x="10644" y="14050"/>
                  </a:lnTo>
                  <a:lnTo>
                    <a:pt x="10540" y="13986"/>
                  </a:lnTo>
                  <a:lnTo>
                    <a:pt x="10436" y="13938"/>
                  </a:lnTo>
                  <a:lnTo>
                    <a:pt x="10332" y="13905"/>
                  </a:lnTo>
                  <a:lnTo>
                    <a:pt x="10194" y="13889"/>
                  </a:lnTo>
                  <a:lnTo>
                    <a:pt x="10078" y="13905"/>
                  </a:lnTo>
                  <a:lnTo>
                    <a:pt x="9986" y="13938"/>
                  </a:lnTo>
                  <a:lnTo>
                    <a:pt x="9905" y="13986"/>
                  </a:lnTo>
                  <a:lnTo>
                    <a:pt x="9848" y="14050"/>
                  </a:lnTo>
                  <a:lnTo>
                    <a:pt x="9732" y="14196"/>
                  </a:lnTo>
                  <a:lnTo>
                    <a:pt x="9617" y="14325"/>
                  </a:lnTo>
                  <a:lnTo>
                    <a:pt x="9374" y="14534"/>
                  </a:lnTo>
                  <a:lnTo>
                    <a:pt x="9120" y="14776"/>
                  </a:lnTo>
                  <a:lnTo>
                    <a:pt x="8993" y="14889"/>
                  </a:lnTo>
                  <a:lnTo>
                    <a:pt x="8855" y="14986"/>
                  </a:lnTo>
                  <a:lnTo>
                    <a:pt x="8785" y="15018"/>
                  </a:lnTo>
                  <a:lnTo>
                    <a:pt x="8705" y="15035"/>
                  </a:lnTo>
                  <a:lnTo>
                    <a:pt x="8635" y="15051"/>
                  </a:lnTo>
                  <a:lnTo>
                    <a:pt x="8543" y="15067"/>
                  </a:lnTo>
                  <a:lnTo>
                    <a:pt x="8404" y="15051"/>
                  </a:lnTo>
                  <a:lnTo>
                    <a:pt x="8277" y="15018"/>
                  </a:lnTo>
                  <a:lnTo>
                    <a:pt x="8139" y="14970"/>
                  </a:lnTo>
                  <a:lnTo>
                    <a:pt x="7885" y="14841"/>
                  </a:lnTo>
                  <a:lnTo>
                    <a:pt x="7758" y="14793"/>
                  </a:lnTo>
                  <a:lnTo>
                    <a:pt x="7619" y="14760"/>
                  </a:lnTo>
                  <a:lnTo>
                    <a:pt x="7365" y="14760"/>
                  </a:lnTo>
                  <a:lnTo>
                    <a:pt x="7250" y="14809"/>
                  </a:lnTo>
                  <a:lnTo>
                    <a:pt x="7146" y="14857"/>
                  </a:lnTo>
                  <a:lnTo>
                    <a:pt x="7054" y="14938"/>
                  </a:lnTo>
                  <a:lnTo>
                    <a:pt x="6973" y="15051"/>
                  </a:lnTo>
                  <a:lnTo>
                    <a:pt x="6915" y="15180"/>
                  </a:lnTo>
                  <a:lnTo>
                    <a:pt x="6892" y="15228"/>
                  </a:lnTo>
                  <a:lnTo>
                    <a:pt x="6869" y="15357"/>
                  </a:lnTo>
                  <a:lnTo>
                    <a:pt x="6869" y="15438"/>
                  </a:lnTo>
                  <a:lnTo>
                    <a:pt x="6938" y="15777"/>
                  </a:lnTo>
                  <a:lnTo>
                    <a:pt x="6973" y="15970"/>
                  </a:lnTo>
                  <a:lnTo>
                    <a:pt x="6984" y="16051"/>
                  </a:lnTo>
                  <a:lnTo>
                    <a:pt x="6984" y="16067"/>
                  </a:lnTo>
                  <a:lnTo>
                    <a:pt x="6961" y="16148"/>
                  </a:lnTo>
                  <a:lnTo>
                    <a:pt x="6927" y="16260"/>
                  </a:lnTo>
                  <a:lnTo>
                    <a:pt x="6892" y="16325"/>
                  </a:lnTo>
                  <a:lnTo>
                    <a:pt x="6731" y="16551"/>
                  </a:lnTo>
                  <a:lnTo>
                    <a:pt x="6604" y="16664"/>
                  </a:lnTo>
                  <a:lnTo>
                    <a:pt x="6465" y="16744"/>
                  </a:lnTo>
                  <a:lnTo>
                    <a:pt x="6315" y="16809"/>
                  </a:lnTo>
                  <a:lnTo>
                    <a:pt x="6165" y="16890"/>
                  </a:lnTo>
                  <a:lnTo>
                    <a:pt x="6015" y="16922"/>
                  </a:lnTo>
                  <a:lnTo>
                    <a:pt x="5945" y="16954"/>
                  </a:lnTo>
                  <a:lnTo>
                    <a:pt x="5865" y="17019"/>
                  </a:lnTo>
                  <a:lnTo>
                    <a:pt x="5795" y="17099"/>
                  </a:lnTo>
                  <a:lnTo>
                    <a:pt x="5715" y="17180"/>
                  </a:lnTo>
                  <a:lnTo>
                    <a:pt x="5553" y="17406"/>
                  </a:lnTo>
                  <a:lnTo>
                    <a:pt x="5403" y="17664"/>
                  </a:lnTo>
                  <a:lnTo>
                    <a:pt x="5287" y="17970"/>
                  </a:lnTo>
                  <a:lnTo>
                    <a:pt x="5172" y="18261"/>
                  </a:lnTo>
                  <a:lnTo>
                    <a:pt x="5137" y="18406"/>
                  </a:lnTo>
                  <a:lnTo>
                    <a:pt x="5103" y="18535"/>
                  </a:lnTo>
                  <a:lnTo>
                    <a:pt x="5080" y="18664"/>
                  </a:lnTo>
                  <a:lnTo>
                    <a:pt x="5080" y="18858"/>
                  </a:lnTo>
                  <a:lnTo>
                    <a:pt x="5091" y="18906"/>
                  </a:lnTo>
                  <a:lnTo>
                    <a:pt x="5114" y="18954"/>
                  </a:lnTo>
                  <a:lnTo>
                    <a:pt x="5160" y="18987"/>
                  </a:lnTo>
                  <a:lnTo>
                    <a:pt x="5230" y="19051"/>
                  </a:lnTo>
                  <a:lnTo>
                    <a:pt x="5311" y="19100"/>
                  </a:lnTo>
                  <a:lnTo>
                    <a:pt x="5114" y="19487"/>
                  </a:lnTo>
                  <a:lnTo>
                    <a:pt x="4941" y="19777"/>
                  </a:lnTo>
                  <a:lnTo>
                    <a:pt x="4860" y="19922"/>
                  </a:lnTo>
                  <a:lnTo>
                    <a:pt x="4756" y="20035"/>
                  </a:lnTo>
                  <a:lnTo>
                    <a:pt x="4629" y="20164"/>
                  </a:lnTo>
                  <a:lnTo>
                    <a:pt x="4422" y="20358"/>
                  </a:lnTo>
                  <a:lnTo>
                    <a:pt x="4387" y="20406"/>
                  </a:lnTo>
                  <a:lnTo>
                    <a:pt x="4295" y="20600"/>
                  </a:lnTo>
                  <a:lnTo>
                    <a:pt x="4237" y="20745"/>
                  </a:lnTo>
                  <a:lnTo>
                    <a:pt x="4202" y="20810"/>
                  </a:lnTo>
                  <a:lnTo>
                    <a:pt x="4156" y="20858"/>
                  </a:lnTo>
                  <a:lnTo>
                    <a:pt x="4121" y="20922"/>
                  </a:lnTo>
                  <a:lnTo>
                    <a:pt x="4075" y="20955"/>
                  </a:lnTo>
                  <a:lnTo>
                    <a:pt x="4018" y="20987"/>
                  </a:lnTo>
                  <a:lnTo>
                    <a:pt x="3960" y="21003"/>
                  </a:lnTo>
                  <a:lnTo>
                    <a:pt x="3902" y="20987"/>
                  </a:lnTo>
                  <a:lnTo>
                    <a:pt x="3764" y="20955"/>
                  </a:lnTo>
                  <a:lnTo>
                    <a:pt x="3671" y="20955"/>
                  </a:lnTo>
                  <a:lnTo>
                    <a:pt x="3590" y="20971"/>
                  </a:lnTo>
                  <a:lnTo>
                    <a:pt x="3498" y="20971"/>
                  </a:lnTo>
                  <a:lnTo>
                    <a:pt x="3336" y="21019"/>
                  </a:lnTo>
                  <a:lnTo>
                    <a:pt x="3209" y="21035"/>
                  </a:lnTo>
                  <a:lnTo>
                    <a:pt x="3129" y="21035"/>
                  </a:lnTo>
                  <a:lnTo>
                    <a:pt x="3048" y="21052"/>
                  </a:lnTo>
                  <a:lnTo>
                    <a:pt x="2979" y="21084"/>
                  </a:lnTo>
                  <a:lnTo>
                    <a:pt x="2898" y="21116"/>
                  </a:lnTo>
                  <a:lnTo>
                    <a:pt x="2759" y="21213"/>
                  </a:lnTo>
                  <a:lnTo>
                    <a:pt x="2632" y="21310"/>
                  </a:lnTo>
                  <a:lnTo>
                    <a:pt x="2494" y="21423"/>
                  </a:lnTo>
                  <a:lnTo>
                    <a:pt x="2355" y="21503"/>
                  </a:lnTo>
                  <a:lnTo>
                    <a:pt x="2274" y="21535"/>
                  </a:lnTo>
                  <a:lnTo>
                    <a:pt x="2205" y="21568"/>
                  </a:lnTo>
                  <a:lnTo>
                    <a:pt x="2124" y="21584"/>
                  </a:lnTo>
                  <a:lnTo>
                    <a:pt x="2055" y="21600"/>
                  </a:lnTo>
                  <a:lnTo>
                    <a:pt x="2009" y="21584"/>
                  </a:lnTo>
                  <a:lnTo>
                    <a:pt x="1951" y="21535"/>
                  </a:lnTo>
                  <a:lnTo>
                    <a:pt x="1882" y="21439"/>
                  </a:lnTo>
                  <a:lnTo>
                    <a:pt x="1801" y="21277"/>
                  </a:lnTo>
                  <a:lnTo>
                    <a:pt x="1743" y="21084"/>
                  </a:lnTo>
                  <a:lnTo>
                    <a:pt x="1651" y="20922"/>
                  </a:lnTo>
                  <a:lnTo>
                    <a:pt x="1570" y="20761"/>
                  </a:lnTo>
                  <a:lnTo>
                    <a:pt x="1501" y="20681"/>
                  </a:lnTo>
                  <a:lnTo>
                    <a:pt x="1443" y="20632"/>
                  </a:lnTo>
                  <a:lnTo>
                    <a:pt x="1374" y="20600"/>
                  </a:lnTo>
                  <a:lnTo>
                    <a:pt x="1178" y="20600"/>
                  </a:lnTo>
                  <a:lnTo>
                    <a:pt x="1074" y="20616"/>
                  </a:lnTo>
                  <a:lnTo>
                    <a:pt x="866" y="20681"/>
                  </a:lnTo>
                  <a:lnTo>
                    <a:pt x="773" y="20729"/>
                  </a:lnTo>
                  <a:lnTo>
                    <a:pt x="670" y="20761"/>
                  </a:lnTo>
                  <a:lnTo>
                    <a:pt x="554" y="20777"/>
                  </a:lnTo>
                  <a:lnTo>
                    <a:pt x="416" y="20777"/>
                  </a:lnTo>
                  <a:lnTo>
                    <a:pt x="381" y="20761"/>
                  </a:lnTo>
                  <a:lnTo>
                    <a:pt x="346" y="20713"/>
                  </a:lnTo>
                  <a:lnTo>
                    <a:pt x="323" y="20616"/>
                  </a:lnTo>
                  <a:lnTo>
                    <a:pt x="312" y="20535"/>
                  </a:lnTo>
                  <a:lnTo>
                    <a:pt x="312" y="19487"/>
                  </a:lnTo>
                  <a:lnTo>
                    <a:pt x="242" y="19471"/>
                  </a:lnTo>
                  <a:lnTo>
                    <a:pt x="185" y="19455"/>
                  </a:lnTo>
                  <a:lnTo>
                    <a:pt x="139" y="19390"/>
                  </a:lnTo>
                  <a:lnTo>
                    <a:pt x="92" y="19342"/>
                  </a:lnTo>
                  <a:lnTo>
                    <a:pt x="58" y="19293"/>
                  </a:lnTo>
                  <a:lnTo>
                    <a:pt x="23" y="19196"/>
                  </a:lnTo>
                  <a:lnTo>
                    <a:pt x="12" y="19132"/>
                  </a:lnTo>
                  <a:lnTo>
                    <a:pt x="0" y="19051"/>
                  </a:lnTo>
                  <a:lnTo>
                    <a:pt x="12" y="18922"/>
                  </a:lnTo>
                  <a:lnTo>
                    <a:pt x="35" y="18842"/>
                  </a:lnTo>
                  <a:lnTo>
                    <a:pt x="58" y="18745"/>
                  </a:lnTo>
                  <a:lnTo>
                    <a:pt x="127" y="18616"/>
                  </a:lnTo>
                  <a:lnTo>
                    <a:pt x="173" y="18487"/>
                  </a:lnTo>
                  <a:lnTo>
                    <a:pt x="185" y="18422"/>
                  </a:lnTo>
                  <a:lnTo>
                    <a:pt x="185" y="18164"/>
                  </a:lnTo>
                  <a:lnTo>
                    <a:pt x="208" y="17890"/>
                  </a:lnTo>
                  <a:lnTo>
                    <a:pt x="231" y="17648"/>
                  </a:lnTo>
                  <a:lnTo>
                    <a:pt x="300" y="17132"/>
                  </a:lnTo>
                  <a:lnTo>
                    <a:pt x="335" y="16841"/>
                  </a:lnTo>
                  <a:lnTo>
                    <a:pt x="346" y="16583"/>
                  </a:lnTo>
                  <a:lnTo>
                    <a:pt x="358" y="16309"/>
                  </a:lnTo>
                  <a:lnTo>
                    <a:pt x="346" y="16164"/>
                  </a:lnTo>
                  <a:lnTo>
                    <a:pt x="335" y="16035"/>
                  </a:lnTo>
                  <a:lnTo>
                    <a:pt x="300" y="15889"/>
                  </a:lnTo>
                  <a:lnTo>
                    <a:pt x="231" y="15631"/>
                  </a:lnTo>
                  <a:lnTo>
                    <a:pt x="185" y="15406"/>
                  </a:lnTo>
                  <a:lnTo>
                    <a:pt x="185" y="15276"/>
                  </a:lnTo>
                  <a:lnTo>
                    <a:pt x="208" y="15228"/>
                  </a:lnTo>
                  <a:lnTo>
                    <a:pt x="289" y="15115"/>
                  </a:lnTo>
                  <a:lnTo>
                    <a:pt x="393" y="15002"/>
                  </a:lnTo>
                  <a:lnTo>
                    <a:pt x="520" y="14857"/>
                  </a:lnTo>
                  <a:lnTo>
                    <a:pt x="658" y="14760"/>
                  </a:lnTo>
                  <a:lnTo>
                    <a:pt x="785" y="14647"/>
                  </a:lnTo>
                  <a:lnTo>
                    <a:pt x="877" y="14583"/>
                  </a:lnTo>
                  <a:lnTo>
                    <a:pt x="935" y="14567"/>
                  </a:lnTo>
                  <a:lnTo>
                    <a:pt x="1004" y="14583"/>
                  </a:lnTo>
                  <a:lnTo>
                    <a:pt x="1085" y="14615"/>
                  </a:lnTo>
                  <a:lnTo>
                    <a:pt x="1154" y="14647"/>
                  </a:lnTo>
                  <a:lnTo>
                    <a:pt x="1201" y="14631"/>
                  </a:lnTo>
                  <a:lnTo>
                    <a:pt x="2136" y="14631"/>
                  </a:lnTo>
                  <a:lnTo>
                    <a:pt x="2170" y="14663"/>
                  </a:lnTo>
                  <a:lnTo>
                    <a:pt x="2228" y="14744"/>
                  </a:lnTo>
                  <a:lnTo>
                    <a:pt x="2274" y="14776"/>
                  </a:lnTo>
                  <a:lnTo>
                    <a:pt x="2367" y="14809"/>
                  </a:lnTo>
                  <a:lnTo>
                    <a:pt x="3567" y="14809"/>
                  </a:lnTo>
                  <a:lnTo>
                    <a:pt x="3683" y="14841"/>
                  </a:lnTo>
                  <a:lnTo>
                    <a:pt x="3821" y="14905"/>
                  </a:lnTo>
                  <a:lnTo>
                    <a:pt x="3891" y="14922"/>
                  </a:lnTo>
                  <a:lnTo>
                    <a:pt x="3960" y="14922"/>
                  </a:lnTo>
                  <a:lnTo>
                    <a:pt x="4087" y="14905"/>
                  </a:lnTo>
                  <a:lnTo>
                    <a:pt x="4225" y="14873"/>
                  </a:lnTo>
                  <a:lnTo>
                    <a:pt x="4364" y="14825"/>
                  </a:lnTo>
                  <a:lnTo>
                    <a:pt x="4456" y="14809"/>
                  </a:lnTo>
                  <a:lnTo>
                    <a:pt x="4456" y="14615"/>
                  </a:lnTo>
                  <a:lnTo>
                    <a:pt x="4479" y="14454"/>
                  </a:lnTo>
                  <a:lnTo>
                    <a:pt x="4525" y="14292"/>
                  </a:lnTo>
                  <a:lnTo>
                    <a:pt x="4572" y="14163"/>
                  </a:lnTo>
                  <a:lnTo>
                    <a:pt x="4641" y="13905"/>
                  </a:lnTo>
                  <a:lnTo>
                    <a:pt x="4676" y="13744"/>
                  </a:lnTo>
                  <a:lnTo>
                    <a:pt x="4676" y="12824"/>
                  </a:lnTo>
                  <a:lnTo>
                    <a:pt x="4629" y="12824"/>
                  </a:lnTo>
                  <a:lnTo>
                    <a:pt x="4722" y="12453"/>
                  </a:lnTo>
                  <a:lnTo>
                    <a:pt x="4722" y="12357"/>
                  </a:lnTo>
                  <a:lnTo>
                    <a:pt x="4699" y="12308"/>
                  </a:lnTo>
                  <a:lnTo>
                    <a:pt x="4687" y="12260"/>
                  </a:lnTo>
                  <a:lnTo>
                    <a:pt x="4664" y="12228"/>
                  </a:lnTo>
                  <a:lnTo>
                    <a:pt x="4629" y="12195"/>
                  </a:lnTo>
                  <a:lnTo>
                    <a:pt x="4606" y="12147"/>
                  </a:lnTo>
                  <a:lnTo>
                    <a:pt x="4583" y="12018"/>
                  </a:lnTo>
                  <a:lnTo>
                    <a:pt x="4525" y="12018"/>
                  </a:lnTo>
                  <a:lnTo>
                    <a:pt x="4445" y="12002"/>
                  </a:lnTo>
                  <a:lnTo>
                    <a:pt x="4399" y="11953"/>
                  </a:lnTo>
                  <a:lnTo>
                    <a:pt x="4352" y="11921"/>
                  </a:lnTo>
                  <a:lnTo>
                    <a:pt x="4295" y="11889"/>
                  </a:lnTo>
                  <a:lnTo>
                    <a:pt x="4260" y="11840"/>
                  </a:lnTo>
                  <a:lnTo>
                    <a:pt x="4225" y="11776"/>
                  </a:lnTo>
                  <a:lnTo>
                    <a:pt x="4202" y="11711"/>
                  </a:lnTo>
                  <a:lnTo>
                    <a:pt x="4145" y="11566"/>
                  </a:lnTo>
                  <a:lnTo>
                    <a:pt x="4098" y="11244"/>
                  </a:lnTo>
                  <a:lnTo>
                    <a:pt x="4098" y="11066"/>
                  </a:lnTo>
                  <a:lnTo>
                    <a:pt x="3971" y="10986"/>
                  </a:lnTo>
                  <a:lnTo>
                    <a:pt x="3879" y="10905"/>
                  </a:lnTo>
                  <a:lnTo>
                    <a:pt x="3533" y="10776"/>
                  </a:lnTo>
                  <a:lnTo>
                    <a:pt x="3140" y="10614"/>
                  </a:lnTo>
                  <a:lnTo>
                    <a:pt x="2967" y="10518"/>
                  </a:lnTo>
                  <a:lnTo>
                    <a:pt x="2817" y="10405"/>
                  </a:lnTo>
                  <a:lnTo>
                    <a:pt x="2748" y="10340"/>
                  </a:lnTo>
                  <a:lnTo>
                    <a:pt x="2713" y="10292"/>
                  </a:lnTo>
                  <a:lnTo>
                    <a:pt x="2690" y="10211"/>
                  </a:lnTo>
                  <a:lnTo>
                    <a:pt x="2678" y="10147"/>
                  </a:lnTo>
                  <a:lnTo>
                    <a:pt x="2678" y="9969"/>
                  </a:lnTo>
                  <a:lnTo>
                    <a:pt x="2701" y="9937"/>
                  </a:lnTo>
                  <a:lnTo>
                    <a:pt x="2725" y="9889"/>
                  </a:lnTo>
                  <a:lnTo>
                    <a:pt x="2759" y="9856"/>
                  </a:lnTo>
                  <a:lnTo>
                    <a:pt x="2852" y="9776"/>
                  </a:lnTo>
                  <a:lnTo>
                    <a:pt x="3198" y="9582"/>
                  </a:lnTo>
                  <a:lnTo>
                    <a:pt x="3383" y="9518"/>
                  </a:lnTo>
                  <a:lnTo>
                    <a:pt x="3429" y="9582"/>
                  </a:lnTo>
                  <a:lnTo>
                    <a:pt x="3486" y="9647"/>
                  </a:lnTo>
                  <a:lnTo>
                    <a:pt x="3567" y="9695"/>
                  </a:lnTo>
                  <a:lnTo>
                    <a:pt x="3637" y="9711"/>
                  </a:lnTo>
                  <a:lnTo>
                    <a:pt x="3798" y="9760"/>
                  </a:lnTo>
                  <a:lnTo>
                    <a:pt x="3925" y="9776"/>
                  </a:lnTo>
                  <a:lnTo>
                    <a:pt x="4064" y="9760"/>
                  </a:lnTo>
                  <a:lnTo>
                    <a:pt x="4202" y="9727"/>
                  </a:lnTo>
                  <a:lnTo>
                    <a:pt x="4295" y="9695"/>
                  </a:lnTo>
                  <a:lnTo>
                    <a:pt x="4364" y="9647"/>
                  </a:lnTo>
                  <a:lnTo>
                    <a:pt x="4364" y="9469"/>
                  </a:lnTo>
                  <a:lnTo>
                    <a:pt x="4318" y="9437"/>
                  </a:lnTo>
                  <a:lnTo>
                    <a:pt x="4295" y="9356"/>
                  </a:lnTo>
                  <a:lnTo>
                    <a:pt x="4283" y="9292"/>
                  </a:lnTo>
                  <a:lnTo>
                    <a:pt x="4283" y="9034"/>
                  </a:lnTo>
                  <a:lnTo>
                    <a:pt x="4272" y="8905"/>
                  </a:lnTo>
                  <a:lnTo>
                    <a:pt x="4272" y="8711"/>
                  </a:lnTo>
                  <a:lnTo>
                    <a:pt x="4491" y="8711"/>
                  </a:lnTo>
                  <a:lnTo>
                    <a:pt x="4560" y="8792"/>
                  </a:lnTo>
                  <a:lnTo>
                    <a:pt x="4606" y="8840"/>
                  </a:lnTo>
                  <a:lnTo>
                    <a:pt x="4687" y="8888"/>
                  </a:lnTo>
                  <a:lnTo>
                    <a:pt x="4756" y="8937"/>
                  </a:lnTo>
                  <a:lnTo>
                    <a:pt x="4837" y="8969"/>
                  </a:lnTo>
                  <a:lnTo>
                    <a:pt x="4906" y="9017"/>
                  </a:lnTo>
                  <a:lnTo>
                    <a:pt x="4999" y="9034"/>
                  </a:lnTo>
                  <a:lnTo>
                    <a:pt x="5080" y="9034"/>
                  </a:lnTo>
                  <a:lnTo>
                    <a:pt x="5137" y="9017"/>
                  </a:lnTo>
                  <a:lnTo>
                    <a:pt x="5184" y="9001"/>
                  </a:lnTo>
                  <a:lnTo>
                    <a:pt x="5218" y="8953"/>
                  </a:lnTo>
                  <a:lnTo>
                    <a:pt x="5311" y="8856"/>
                  </a:lnTo>
                  <a:lnTo>
                    <a:pt x="5345" y="8792"/>
                  </a:lnTo>
                  <a:lnTo>
                    <a:pt x="5368" y="8711"/>
                  </a:lnTo>
                  <a:lnTo>
                    <a:pt x="5391" y="8646"/>
                  </a:lnTo>
                  <a:lnTo>
                    <a:pt x="5507" y="8646"/>
                  </a:lnTo>
                  <a:lnTo>
                    <a:pt x="5611" y="8630"/>
                  </a:lnTo>
                  <a:lnTo>
                    <a:pt x="5692" y="8598"/>
                  </a:lnTo>
                  <a:lnTo>
                    <a:pt x="5772" y="8534"/>
                  </a:lnTo>
                  <a:lnTo>
                    <a:pt x="5842" y="8485"/>
                  </a:lnTo>
                  <a:lnTo>
                    <a:pt x="5899" y="8421"/>
                  </a:lnTo>
                  <a:lnTo>
                    <a:pt x="5969" y="8356"/>
                  </a:lnTo>
                  <a:lnTo>
                    <a:pt x="6107" y="8066"/>
                  </a:lnTo>
                  <a:lnTo>
                    <a:pt x="6165" y="7856"/>
                  </a:lnTo>
                  <a:lnTo>
                    <a:pt x="6234" y="7646"/>
                  </a:lnTo>
                  <a:lnTo>
                    <a:pt x="6280" y="7404"/>
                  </a:lnTo>
                  <a:lnTo>
                    <a:pt x="6419" y="7372"/>
                  </a:lnTo>
                  <a:lnTo>
                    <a:pt x="6546" y="7356"/>
                  </a:lnTo>
                  <a:lnTo>
                    <a:pt x="6742" y="7243"/>
                  </a:lnTo>
                  <a:lnTo>
                    <a:pt x="7054" y="7049"/>
                  </a:lnTo>
                  <a:lnTo>
                    <a:pt x="7215" y="6953"/>
                  </a:lnTo>
                  <a:lnTo>
                    <a:pt x="7354" y="6872"/>
                  </a:lnTo>
                  <a:lnTo>
                    <a:pt x="7458" y="6775"/>
                  </a:lnTo>
                  <a:lnTo>
                    <a:pt x="7527" y="6727"/>
                  </a:lnTo>
                  <a:lnTo>
                    <a:pt x="7573" y="6646"/>
                  </a:lnTo>
                  <a:lnTo>
                    <a:pt x="7608" y="6533"/>
                  </a:lnTo>
                  <a:lnTo>
                    <a:pt x="7643" y="6436"/>
                  </a:lnTo>
                  <a:lnTo>
                    <a:pt x="7643" y="6307"/>
                  </a:lnTo>
                  <a:lnTo>
                    <a:pt x="7619" y="6082"/>
                  </a:lnTo>
                  <a:lnTo>
                    <a:pt x="7608" y="5856"/>
                  </a:lnTo>
                  <a:lnTo>
                    <a:pt x="7619" y="5807"/>
                  </a:lnTo>
                  <a:lnTo>
                    <a:pt x="7654" y="5743"/>
                  </a:lnTo>
                  <a:lnTo>
                    <a:pt x="7677" y="5694"/>
                  </a:lnTo>
                  <a:lnTo>
                    <a:pt x="7712" y="5662"/>
                  </a:lnTo>
                  <a:lnTo>
                    <a:pt x="7793" y="5581"/>
                  </a:lnTo>
                  <a:lnTo>
                    <a:pt x="7839" y="5533"/>
                  </a:lnTo>
                  <a:lnTo>
                    <a:pt x="8035" y="5259"/>
                  </a:lnTo>
                  <a:lnTo>
                    <a:pt x="8266" y="5001"/>
                  </a:lnTo>
                  <a:lnTo>
                    <a:pt x="8381" y="4888"/>
                  </a:lnTo>
                  <a:lnTo>
                    <a:pt x="8508" y="4807"/>
                  </a:lnTo>
                  <a:lnTo>
                    <a:pt x="8589" y="4775"/>
                  </a:lnTo>
                  <a:lnTo>
                    <a:pt x="8658" y="4759"/>
                  </a:lnTo>
                  <a:lnTo>
                    <a:pt x="8739" y="4743"/>
                  </a:lnTo>
                  <a:lnTo>
                    <a:pt x="8959" y="4743"/>
                  </a:lnTo>
                  <a:lnTo>
                    <a:pt x="8993" y="4759"/>
                  </a:lnTo>
                  <a:lnTo>
                    <a:pt x="9016" y="4759"/>
                  </a:lnTo>
                  <a:lnTo>
                    <a:pt x="9086" y="4743"/>
                  </a:lnTo>
                  <a:lnTo>
                    <a:pt x="9120" y="4759"/>
                  </a:lnTo>
                  <a:lnTo>
                    <a:pt x="9166" y="4727"/>
                  </a:lnTo>
                  <a:lnTo>
                    <a:pt x="9201" y="4678"/>
                  </a:lnTo>
                  <a:lnTo>
                    <a:pt x="9236" y="4614"/>
                  </a:lnTo>
                  <a:lnTo>
                    <a:pt x="9259" y="4549"/>
                  </a:lnTo>
                  <a:lnTo>
                    <a:pt x="9317" y="4485"/>
                  </a:lnTo>
                  <a:lnTo>
                    <a:pt x="9374" y="4452"/>
                  </a:lnTo>
                  <a:lnTo>
                    <a:pt x="9432" y="4436"/>
                  </a:lnTo>
                  <a:lnTo>
                    <a:pt x="9490" y="4436"/>
                  </a:lnTo>
                  <a:lnTo>
                    <a:pt x="9617" y="4468"/>
                  </a:lnTo>
                  <a:lnTo>
                    <a:pt x="9755" y="4485"/>
                  </a:lnTo>
                  <a:lnTo>
                    <a:pt x="9928" y="4404"/>
                  </a:lnTo>
                  <a:lnTo>
                    <a:pt x="10009" y="4339"/>
                  </a:lnTo>
                  <a:lnTo>
                    <a:pt x="10078" y="4259"/>
                  </a:lnTo>
                  <a:lnTo>
                    <a:pt x="10148" y="4194"/>
                  </a:lnTo>
                  <a:lnTo>
                    <a:pt x="10182" y="4130"/>
                  </a:lnTo>
                  <a:lnTo>
                    <a:pt x="10194" y="4049"/>
                  </a:lnTo>
                  <a:lnTo>
                    <a:pt x="10171" y="3904"/>
                  </a:lnTo>
                  <a:lnTo>
                    <a:pt x="10102" y="3662"/>
                  </a:lnTo>
                  <a:lnTo>
                    <a:pt x="10044" y="3468"/>
                  </a:lnTo>
                  <a:lnTo>
                    <a:pt x="10021" y="3371"/>
                  </a:lnTo>
                  <a:lnTo>
                    <a:pt x="9998" y="3113"/>
                  </a:lnTo>
                  <a:lnTo>
                    <a:pt x="9940" y="2888"/>
                  </a:lnTo>
                  <a:lnTo>
                    <a:pt x="9894" y="2694"/>
                  </a:lnTo>
                  <a:lnTo>
                    <a:pt x="9836" y="2517"/>
                  </a:lnTo>
                  <a:lnTo>
                    <a:pt x="9767" y="2339"/>
                  </a:lnTo>
                  <a:lnTo>
                    <a:pt x="9721" y="2145"/>
                  </a:lnTo>
                  <a:lnTo>
                    <a:pt x="9697" y="2065"/>
                  </a:lnTo>
                  <a:lnTo>
                    <a:pt x="9686" y="1968"/>
                  </a:lnTo>
                  <a:lnTo>
                    <a:pt x="9674" y="1855"/>
                  </a:lnTo>
                  <a:lnTo>
                    <a:pt x="9674" y="1549"/>
                  </a:lnTo>
                  <a:lnTo>
                    <a:pt x="9697" y="1355"/>
                  </a:lnTo>
                  <a:lnTo>
                    <a:pt x="9732" y="1194"/>
                  </a:lnTo>
                  <a:lnTo>
                    <a:pt x="9790" y="1049"/>
                  </a:lnTo>
                  <a:lnTo>
                    <a:pt x="9859" y="936"/>
                  </a:lnTo>
                  <a:lnTo>
                    <a:pt x="9928" y="807"/>
                  </a:lnTo>
                  <a:lnTo>
                    <a:pt x="10021" y="710"/>
                  </a:lnTo>
                  <a:lnTo>
                    <a:pt x="10102" y="613"/>
                  </a:lnTo>
                  <a:lnTo>
                    <a:pt x="10506" y="323"/>
                  </a:lnTo>
                  <a:lnTo>
                    <a:pt x="10910" y="0"/>
                  </a:lnTo>
                  <a:lnTo>
                    <a:pt x="10910" y="323"/>
                  </a:lnTo>
                  <a:lnTo>
                    <a:pt x="10852" y="532"/>
                  </a:lnTo>
                  <a:lnTo>
                    <a:pt x="10817" y="694"/>
                  </a:lnTo>
                  <a:lnTo>
                    <a:pt x="10794" y="855"/>
                  </a:lnTo>
                  <a:lnTo>
                    <a:pt x="10783" y="1065"/>
                  </a:lnTo>
                  <a:lnTo>
                    <a:pt x="10794" y="1161"/>
                  </a:lnTo>
                  <a:lnTo>
                    <a:pt x="10817" y="1226"/>
                  </a:lnTo>
                  <a:lnTo>
                    <a:pt x="10852" y="1274"/>
                  </a:lnTo>
                  <a:lnTo>
                    <a:pt x="10910" y="1323"/>
                  </a:lnTo>
                  <a:lnTo>
                    <a:pt x="10979" y="1355"/>
                  </a:lnTo>
                  <a:lnTo>
                    <a:pt x="11037" y="1371"/>
                  </a:lnTo>
                  <a:lnTo>
                    <a:pt x="11117" y="1371"/>
                  </a:lnTo>
                  <a:lnTo>
                    <a:pt x="11175" y="1387"/>
                  </a:lnTo>
                  <a:lnTo>
                    <a:pt x="11175" y="1565"/>
                  </a:lnTo>
                  <a:lnTo>
                    <a:pt x="11164" y="1613"/>
                  </a:lnTo>
                  <a:lnTo>
                    <a:pt x="11152" y="1645"/>
                  </a:lnTo>
                  <a:lnTo>
                    <a:pt x="11083" y="1710"/>
                  </a:lnTo>
                  <a:lnTo>
                    <a:pt x="10990" y="1774"/>
                  </a:lnTo>
                  <a:lnTo>
                    <a:pt x="10910" y="1807"/>
                  </a:lnTo>
                  <a:lnTo>
                    <a:pt x="10783" y="2033"/>
                  </a:lnTo>
                  <a:lnTo>
                    <a:pt x="10644" y="2275"/>
                  </a:lnTo>
                  <a:lnTo>
                    <a:pt x="10586" y="2404"/>
                  </a:lnTo>
                  <a:lnTo>
                    <a:pt x="10540" y="2533"/>
                  </a:lnTo>
                  <a:lnTo>
                    <a:pt x="10517" y="2694"/>
                  </a:lnTo>
                  <a:lnTo>
                    <a:pt x="10506" y="2871"/>
                  </a:lnTo>
                  <a:lnTo>
                    <a:pt x="10517" y="2952"/>
                  </a:lnTo>
                  <a:lnTo>
                    <a:pt x="10529" y="3049"/>
                  </a:lnTo>
                  <a:lnTo>
                    <a:pt x="10540" y="3113"/>
                  </a:lnTo>
                  <a:lnTo>
                    <a:pt x="10563" y="3178"/>
                  </a:lnTo>
                  <a:lnTo>
                    <a:pt x="10586" y="3259"/>
                  </a:lnTo>
                  <a:lnTo>
                    <a:pt x="10621" y="3307"/>
                  </a:lnTo>
                  <a:lnTo>
                    <a:pt x="10690" y="3371"/>
                  </a:lnTo>
                  <a:lnTo>
                    <a:pt x="10690" y="3452"/>
                  </a:lnTo>
                  <a:lnTo>
                    <a:pt x="10702" y="3533"/>
                  </a:lnTo>
                  <a:lnTo>
                    <a:pt x="10702" y="3597"/>
                  </a:lnTo>
                  <a:lnTo>
                    <a:pt x="10690" y="3678"/>
                  </a:lnTo>
                  <a:lnTo>
                    <a:pt x="10829" y="3694"/>
                  </a:lnTo>
                  <a:lnTo>
                    <a:pt x="10956" y="3710"/>
                  </a:lnTo>
                  <a:lnTo>
                    <a:pt x="11048" y="3726"/>
                  </a:lnTo>
                  <a:lnTo>
                    <a:pt x="11175" y="3742"/>
                  </a:lnTo>
                  <a:lnTo>
                    <a:pt x="11210" y="3888"/>
                  </a:lnTo>
                  <a:lnTo>
                    <a:pt x="11244" y="4001"/>
                  </a:lnTo>
                  <a:lnTo>
                    <a:pt x="11279" y="4097"/>
                  </a:lnTo>
                  <a:lnTo>
                    <a:pt x="11314" y="4114"/>
                  </a:lnTo>
                  <a:lnTo>
                    <a:pt x="11418" y="4114"/>
                  </a:lnTo>
                  <a:lnTo>
                    <a:pt x="11498" y="4097"/>
                  </a:lnTo>
                  <a:lnTo>
                    <a:pt x="11591" y="4049"/>
                  </a:lnTo>
                  <a:lnTo>
                    <a:pt x="11683" y="4017"/>
                  </a:lnTo>
                  <a:lnTo>
                    <a:pt x="11845" y="3920"/>
                  </a:lnTo>
                  <a:lnTo>
                    <a:pt x="12018" y="3807"/>
                  </a:lnTo>
                  <a:lnTo>
                    <a:pt x="12180" y="3710"/>
                  </a:lnTo>
                  <a:lnTo>
                    <a:pt x="12353" y="3613"/>
                  </a:lnTo>
                  <a:lnTo>
                    <a:pt x="12422" y="3581"/>
                  </a:lnTo>
                  <a:lnTo>
                    <a:pt x="12514" y="3565"/>
                  </a:lnTo>
                  <a:lnTo>
                    <a:pt x="12595" y="3549"/>
                  </a:lnTo>
                  <a:lnTo>
                    <a:pt x="12688" y="3549"/>
                  </a:lnTo>
                  <a:lnTo>
                    <a:pt x="12653" y="3630"/>
                  </a:lnTo>
                  <a:lnTo>
                    <a:pt x="12607" y="3710"/>
                  </a:lnTo>
                  <a:lnTo>
                    <a:pt x="12572" y="3775"/>
                  </a:lnTo>
                  <a:lnTo>
                    <a:pt x="12561" y="3855"/>
                  </a:lnTo>
                  <a:lnTo>
                    <a:pt x="12872" y="4226"/>
                  </a:lnTo>
                  <a:lnTo>
                    <a:pt x="12942" y="4226"/>
                  </a:lnTo>
                  <a:lnTo>
                    <a:pt x="13011" y="4210"/>
                  </a:lnTo>
                  <a:lnTo>
                    <a:pt x="13057" y="4178"/>
                  </a:lnTo>
                  <a:lnTo>
                    <a:pt x="13092" y="4146"/>
                  </a:lnTo>
                  <a:lnTo>
                    <a:pt x="13161" y="4049"/>
                  </a:lnTo>
                  <a:lnTo>
                    <a:pt x="13219" y="3984"/>
                  </a:lnTo>
                  <a:lnTo>
                    <a:pt x="13346" y="3920"/>
                  </a:lnTo>
                  <a:lnTo>
                    <a:pt x="13461" y="3855"/>
                  </a:lnTo>
                  <a:lnTo>
                    <a:pt x="13553" y="3823"/>
                  </a:lnTo>
                  <a:lnTo>
                    <a:pt x="13900" y="3775"/>
                  </a:lnTo>
                  <a:lnTo>
                    <a:pt x="13992" y="3742"/>
                  </a:lnTo>
                  <a:lnTo>
                    <a:pt x="14119" y="3678"/>
                  </a:lnTo>
                  <a:lnTo>
                    <a:pt x="14269" y="3533"/>
                  </a:lnTo>
                  <a:lnTo>
                    <a:pt x="14454" y="3355"/>
                  </a:lnTo>
                  <a:lnTo>
                    <a:pt x="14558" y="3275"/>
                  </a:lnTo>
                  <a:lnTo>
                    <a:pt x="14639" y="3178"/>
                  </a:lnTo>
                  <a:lnTo>
                    <a:pt x="14742" y="3129"/>
                  </a:lnTo>
                  <a:lnTo>
                    <a:pt x="14823" y="3113"/>
                  </a:lnTo>
                  <a:lnTo>
                    <a:pt x="15031" y="3129"/>
                  </a:lnTo>
                  <a:lnTo>
                    <a:pt x="15216" y="3162"/>
                  </a:lnTo>
                  <a:lnTo>
                    <a:pt x="15377" y="3194"/>
                  </a:lnTo>
                  <a:lnTo>
                    <a:pt x="15493" y="3242"/>
                  </a:lnTo>
                  <a:lnTo>
                    <a:pt x="15435" y="3420"/>
                  </a:lnTo>
                  <a:lnTo>
                    <a:pt x="15401" y="3549"/>
                  </a:lnTo>
                  <a:lnTo>
                    <a:pt x="15805" y="3533"/>
                  </a:lnTo>
                  <a:lnTo>
                    <a:pt x="16186" y="3501"/>
                  </a:lnTo>
                  <a:lnTo>
                    <a:pt x="16532" y="3452"/>
                  </a:lnTo>
                  <a:lnTo>
                    <a:pt x="16832" y="3420"/>
                  </a:lnTo>
                  <a:lnTo>
                    <a:pt x="17086" y="3420"/>
                  </a:lnTo>
                  <a:lnTo>
                    <a:pt x="17317" y="3388"/>
                  </a:lnTo>
                  <a:lnTo>
                    <a:pt x="17571" y="3371"/>
                  </a:lnTo>
                  <a:lnTo>
                    <a:pt x="17929" y="3371"/>
                  </a:lnTo>
                  <a:lnTo>
                    <a:pt x="17998" y="3404"/>
                  </a:lnTo>
                  <a:lnTo>
                    <a:pt x="18056" y="3468"/>
                  </a:lnTo>
                  <a:lnTo>
                    <a:pt x="18125" y="3533"/>
                  </a:lnTo>
                  <a:lnTo>
                    <a:pt x="18171" y="3613"/>
                  </a:lnTo>
                  <a:lnTo>
                    <a:pt x="18217" y="3726"/>
                  </a:lnTo>
                  <a:lnTo>
                    <a:pt x="18298" y="3952"/>
                  </a:lnTo>
                  <a:lnTo>
                    <a:pt x="18356" y="4194"/>
                  </a:lnTo>
                  <a:lnTo>
                    <a:pt x="18402" y="4468"/>
                  </a:lnTo>
                  <a:lnTo>
                    <a:pt x="18437" y="4743"/>
                  </a:lnTo>
                  <a:lnTo>
                    <a:pt x="18437" y="4985"/>
                  </a:lnTo>
                  <a:lnTo>
                    <a:pt x="18391" y="5243"/>
                  </a:lnTo>
                  <a:lnTo>
                    <a:pt x="18344" y="5340"/>
                  </a:lnTo>
                  <a:lnTo>
                    <a:pt x="18310" y="5452"/>
                  </a:lnTo>
                  <a:lnTo>
                    <a:pt x="18252" y="5549"/>
                  </a:lnTo>
                  <a:lnTo>
                    <a:pt x="18206" y="5662"/>
                  </a:lnTo>
                  <a:lnTo>
                    <a:pt x="18183" y="5791"/>
                  </a:lnTo>
                  <a:lnTo>
                    <a:pt x="18171" y="5920"/>
                  </a:lnTo>
                  <a:lnTo>
                    <a:pt x="18171" y="6033"/>
                  </a:lnTo>
                  <a:lnTo>
                    <a:pt x="18183" y="6114"/>
                  </a:lnTo>
                  <a:lnTo>
                    <a:pt x="18194" y="6227"/>
                  </a:lnTo>
                  <a:lnTo>
                    <a:pt x="18217" y="6307"/>
                  </a:lnTo>
                  <a:lnTo>
                    <a:pt x="18287" y="6485"/>
                  </a:lnTo>
                  <a:lnTo>
                    <a:pt x="18344" y="6662"/>
                  </a:lnTo>
                  <a:lnTo>
                    <a:pt x="18402" y="6824"/>
                  </a:lnTo>
                  <a:lnTo>
                    <a:pt x="18471" y="6985"/>
                  </a:lnTo>
                  <a:lnTo>
                    <a:pt x="18494" y="7082"/>
                  </a:lnTo>
                  <a:lnTo>
                    <a:pt x="18518" y="7243"/>
                  </a:lnTo>
                  <a:lnTo>
                    <a:pt x="18518" y="7404"/>
                  </a:lnTo>
                  <a:lnTo>
                    <a:pt x="18506" y="7453"/>
                  </a:lnTo>
                  <a:lnTo>
                    <a:pt x="18494" y="7517"/>
                  </a:lnTo>
                  <a:lnTo>
                    <a:pt x="18471" y="7550"/>
                  </a:lnTo>
                  <a:lnTo>
                    <a:pt x="18333" y="7711"/>
                  </a:lnTo>
                  <a:lnTo>
                    <a:pt x="18252" y="7775"/>
                  </a:lnTo>
                  <a:lnTo>
                    <a:pt x="18183" y="7840"/>
                  </a:lnTo>
                  <a:lnTo>
                    <a:pt x="18125" y="7888"/>
                  </a:lnTo>
                  <a:lnTo>
                    <a:pt x="18079" y="7969"/>
                  </a:lnTo>
                  <a:lnTo>
                    <a:pt x="17998" y="8163"/>
                  </a:lnTo>
                  <a:lnTo>
                    <a:pt x="17929" y="8324"/>
                  </a:lnTo>
                  <a:lnTo>
                    <a:pt x="17883" y="8517"/>
                  </a:lnTo>
                  <a:lnTo>
                    <a:pt x="17836" y="8695"/>
                  </a:lnTo>
                  <a:lnTo>
                    <a:pt x="17813" y="8888"/>
                  </a:lnTo>
                  <a:lnTo>
                    <a:pt x="17779" y="9082"/>
                  </a:lnTo>
                  <a:lnTo>
                    <a:pt x="17767" y="9292"/>
                  </a:lnTo>
                  <a:lnTo>
                    <a:pt x="17767" y="9663"/>
                  </a:lnTo>
                  <a:lnTo>
                    <a:pt x="17779" y="9776"/>
                  </a:lnTo>
                  <a:lnTo>
                    <a:pt x="17813" y="9889"/>
                  </a:lnTo>
                  <a:lnTo>
                    <a:pt x="17836" y="9953"/>
                  </a:lnTo>
                  <a:lnTo>
                    <a:pt x="17871" y="10018"/>
                  </a:lnTo>
                  <a:lnTo>
                    <a:pt x="17917" y="10082"/>
                  </a:lnTo>
                  <a:lnTo>
                    <a:pt x="17975" y="10114"/>
                  </a:lnTo>
                  <a:lnTo>
                    <a:pt x="18021" y="10147"/>
                  </a:lnTo>
                  <a:lnTo>
                    <a:pt x="18148" y="10163"/>
                  </a:lnTo>
                  <a:lnTo>
                    <a:pt x="18298" y="10163"/>
                  </a:lnTo>
                  <a:lnTo>
                    <a:pt x="18448" y="10147"/>
                  </a:lnTo>
                  <a:lnTo>
                    <a:pt x="18621" y="10147"/>
                  </a:lnTo>
                  <a:lnTo>
                    <a:pt x="18829" y="10131"/>
                  </a:lnTo>
                  <a:lnTo>
                    <a:pt x="19026" y="10098"/>
                  </a:lnTo>
                  <a:lnTo>
                    <a:pt x="19199" y="10018"/>
                  </a:lnTo>
                  <a:lnTo>
                    <a:pt x="19383" y="9953"/>
                  </a:lnTo>
                  <a:lnTo>
                    <a:pt x="19545" y="9889"/>
                  </a:lnTo>
                  <a:lnTo>
                    <a:pt x="19695" y="9840"/>
                  </a:lnTo>
                  <a:lnTo>
                    <a:pt x="19868" y="9792"/>
                  </a:lnTo>
                  <a:lnTo>
                    <a:pt x="20041" y="9776"/>
                  </a:lnTo>
                  <a:lnTo>
                    <a:pt x="20122" y="9792"/>
                  </a:lnTo>
                  <a:lnTo>
                    <a:pt x="20203" y="9840"/>
                  </a:lnTo>
                  <a:lnTo>
                    <a:pt x="20261" y="9905"/>
                  </a:lnTo>
                  <a:lnTo>
                    <a:pt x="20319" y="9985"/>
                  </a:lnTo>
                  <a:lnTo>
                    <a:pt x="20399" y="10227"/>
                  </a:lnTo>
                  <a:lnTo>
                    <a:pt x="20492" y="10502"/>
                  </a:lnTo>
                  <a:lnTo>
                    <a:pt x="20561" y="10760"/>
                  </a:lnTo>
                  <a:lnTo>
                    <a:pt x="20653" y="10986"/>
                  </a:lnTo>
                  <a:lnTo>
                    <a:pt x="20700" y="11066"/>
                  </a:lnTo>
                  <a:lnTo>
                    <a:pt x="20769" y="11147"/>
                  </a:lnTo>
                  <a:lnTo>
                    <a:pt x="20838" y="11195"/>
                  </a:lnTo>
                  <a:lnTo>
                    <a:pt x="20919" y="11211"/>
                  </a:lnTo>
                  <a:lnTo>
                    <a:pt x="20919" y="12324"/>
                  </a:lnTo>
                  <a:lnTo>
                    <a:pt x="20942" y="12405"/>
                  </a:lnTo>
                  <a:lnTo>
                    <a:pt x="20965" y="12470"/>
                  </a:lnTo>
                  <a:lnTo>
                    <a:pt x="20988" y="12502"/>
                  </a:lnTo>
                  <a:lnTo>
                    <a:pt x="21011" y="12502"/>
                  </a:lnTo>
                  <a:lnTo>
                    <a:pt x="21104" y="12679"/>
                  </a:lnTo>
                  <a:lnTo>
                    <a:pt x="21115" y="12695"/>
                  </a:lnTo>
                  <a:lnTo>
                    <a:pt x="21196" y="12679"/>
                  </a:lnTo>
                  <a:lnTo>
                    <a:pt x="21334" y="12631"/>
                  </a:lnTo>
                  <a:lnTo>
                    <a:pt x="21473" y="12566"/>
                  </a:lnTo>
                  <a:lnTo>
                    <a:pt x="21600" y="12502"/>
                  </a:lnTo>
                  <a:lnTo>
                    <a:pt x="21600" y="12937"/>
                  </a:lnTo>
                  <a:lnTo>
                    <a:pt x="21519" y="12970"/>
                  </a:lnTo>
                  <a:lnTo>
                    <a:pt x="21461" y="13002"/>
                  </a:lnTo>
                  <a:lnTo>
                    <a:pt x="21381" y="13050"/>
                  </a:lnTo>
                  <a:lnTo>
                    <a:pt x="21323" y="13099"/>
                  </a:lnTo>
                  <a:lnTo>
                    <a:pt x="21231" y="13228"/>
                  </a:lnTo>
                  <a:lnTo>
                    <a:pt x="21196" y="13341"/>
                  </a:lnTo>
                  <a:lnTo>
                    <a:pt x="21196" y="1343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0" name="Freeform 73"/>
            <p:cNvSpPr/>
            <p:nvPr/>
          </p:nvSpPr>
          <p:spPr>
            <a:xfrm>
              <a:off x="8142984" y="1296628"/>
              <a:ext cx="1228282" cy="1189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23" y="16741"/>
                  </a:moveTo>
                  <a:lnTo>
                    <a:pt x="4886" y="16688"/>
                  </a:lnTo>
                  <a:lnTo>
                    <a:pt x="4783" y="16599"/>
                  </a:lnTo>
                  <a:lnTo>
                    <a:pt x="4680" y="16528"/>
                  </a:lnTo>
                  <a:lnTo>
                    <a:pt x="4611" y="16439"/>
                  </a:lnTo>
                  <a:lnTo>
                    <a:pt x="4491" y="16227"/>
                  </a:lnTo>
                  <a:lnTo>
                    <a:pt x="4354" y="15996"/>
                  </a:lnTo>
                  <a:lnTo>
                    <a:pt x="4131" y="16333"/>
                  </a:lnTo>
                  <a:lnTo>
                    <a:pt x="3857" y="16688"/>
                  </a:lnTo>
                  <a:lnTo>
                    <a:pt x="3703" y="16865"/>
                  </a:lnTo>
                  <a:lnTo>
                    <a:pt x="3394" y="17184"/>
                  </a:lnTo>
                  <a:lnTo>
                    <a:pt x="3223" y="17344"/>
                  </a:lnTo>
                  <a:lnTo>
                    <a:pt x="2846" y="17628"/>
                  </a:lnTo>
                  <a:lnTo>
                    <a:pt x="2469" y="17840"/>
                  </a:lnTo>
                  <a:lnTo>
                    <a:pt x="2263" y="17929"/>
                  </a:lnTo>
                  <a:lnTo>
                    <a:pt x="1817" y="18035"/>
                  </a:lnTo>
                  <a:lnTo>
                    <a:pt x="1577" y="18053"/>
                  </a:lnTo>
                  <a:lnTo>
                    <a:pt x="1474" y="18000"/>
                  </a:lnTo>
                  <a:lnTo>
                    <a:pt x="1320" y="17929"/>
                  </a:lnTo>
                  <a:lnTo>
                    <a:pt x="1114" y="17823"/>
                  </a:lnTo>
                  <a:lnTo>
                    <a:pt x="874" y="17681"/>
                  </a:lnTo>
                  <a:lnTo>
                    <a:pt x="651" y="17521"/>
                  </a:lnTo>
                  <a:lnTo>
                    <a:pt x="446" y="17397"/>
                  </a:lnTo>
                  <a:lnTo>
                    <a:pt x="309" y="17291"/>
                  </a:lnTo>
                  <a:lnTo>
                    <a:pt x="257" y="17220"/>
                  </a:lnTo>
                  <a:lnTo>
                    <a:pt x="274" y="17131"/>
                  </a:lnTo>
                  <a:lnTo>
                    <a:pt x="326" y="17025"/>
                  </a:lnTo>
                  <a:lnTo>
                    <a:pt x="394" y="16971"/>
                  </a:lnTo>
                  <a:lnTo>
                    <a:pt x="480" y="16900"/>
                  </a:lnTo>
                  <a:lnTo>
                    <a:pt x="651" y="16794"/>
                  </a:lnTo>
                  <a:lnTo>
                    <a:pt x="789" y="16741"/>
                  </a:lnTo>
                  <a:lnTo>
                    <a:pt x="789" y="16315"/>
                  </a:lnTo>
                  <a:lnTo>
                    <a:pt x="549" y="16333"/>
                  </a:lnTo>
                  <a:lnTo>
                    <a:pt x="394" y="16333"/>
                  </a:lnTo>
                  <a:lnTo>
                    <a:pt x="240" y="16368"/>
                  </a:lnTo>
                  <a:lnTo>
                    <a:pt x="0" y="16475"/>
                  </a:lnTo>
                  <a:lnTo>
                    <a:pt x="17" y="16368"/>
                  </a:lnTo>
                  <a:lnTo>
                    <a:pt x="51" y="16280"/>
                  </a:lnTo>
                  <a:lnTo>
                    <a:pt x="120" y="16173"/>
                  </a:lnTo>
                  <a:lnTo>
                    <a:pt x="189" y="16049"/>
                  </a:lnTo>
                  <a:lnTo>
                    <a:pt x="360" y="15819"/>
                  </a:lnTo>
                  <a:lnTo>
                    <a:pt x="514" y="15641"/>
                  </a:lnTo>
                  <a:lnTo>
                    <a:pt x="377" y="15429"/>
                  </a:lnTo>
                  <a:lnTo>
                    <a:pt x="291" y="15322"/>
                  </a:lnTo>
                  <a:lnTo>
                    <a:pt x="240" y="15198"/>
                  </a:lnTo>
                  <a:lnTo>
                    <a:pt x="154" y="14950"/>
                  </a:lnTo>
                  <a:lnTo>
                    <a:pt x="86" y="14684"/>
                  </a:lnTo>
                  <a:lnTo>
                    <a:pt x="34" y="14418"/>
                  </a:lnTo>
                  <a:lnTo>
                    <a:pt x="17" y="14134"/>
                  </a:lnTo>
                  <a:lnTo>
                    <a:pt x="0" y="13833"/>
                  </a:lnTo>
                  <a:lnTo>
                    <a:pt x="0" y="13442"/>
                  </a:lnTo>
                  <a:lnTo>
                    <a:pt x="34" y="13300"/>
                  </a:lnTo>
                  <a:lnTo>
                    <a:pt x="69" y="13247"/>
                  </a:lnTo>
                  <a:lnTo>
                    <a:pt x="154" y="13176"/>
                  </a:lnTo>
                  <a:lnTo>
                    <a:pt x="257" y="13123"/>
                  </a:lnTo>
                  <a:lnTo>
                    <a:pt x="360" y="13052"/>
                  </a:lnTo>
                  <a:lnTo>
                    <a:pt x="463" y="12999"/>
                  </a:lnTo>
                  <a:lnTo>
                    <a:pt x="566" y="12928"/>
                  </a:lnTo>
                  <a:lnTo>
                    <a:pt x="669" y="12839"/>
                  </a:lnTo>
                  <a:lnTo>
                    <a:pt x="771" y="12662"/>
                  </a:lnTo>
                  <a:lnTo>
                    <a:pt x="909" y="12467"/>
                  </a:lnTo>
                  <a:lnTo>
                    <a:pt x="1063" y="12307"/>
                  </a:lnTo>
                  <a:lnTo>
                    <a:pt x="1200" y="12183"/>
                  </a:lnTo>
                  <a:lnTo>
                    <a:pt x="1354" y="12041"/>
                  </a:lnTo>
                  <a:lnTo>
                    <a:pt x="1543" y="11917"/>
                  </a:lnTo>
                  <a:lnTo>
                    <a:pt x="1749" y="11829"/>
                  </a:lnTo>
                  <a:lnTo>
                    <a:pt x="1989" y="11758"/>
                  </a:lnTo>
                  <a:lnTo>
                    <a:pt x="2074" y="11722"/>
                  </a:lnTo>
                  <a:lnTo>
                    <a:pt x="2246" y="11616"/>
                  </a:lnTo>
                  <a:lnTo>
                    <a:pt x="2314" y="11563"/>
                  </a:lnTo>
                  <a:lnTo>
                    <a:pt x="2469" y="11421"/>
                  </a:lnTo>
                  <a:lnTo>
                    <a:pt x="2606" y="11297"/>
                  </a:lnTo>
                  <a:lnTo>
                    <a:pt x="2691" y="11243"/>
                  </a:lnTo>
                  <a:lnTo>
                    <a:pt x="2777" y="11172"/>
                  </a:lnTo>
                  <a:lnTo>
                    <a:pt x="2880" y="11119"/>
                  </a:lnTo>
                  <a:lnTo>
                    <a:pt x="3000" y="11066"/>
                  </a:lnTo>
                  <a:lnTo>
                    <a:pt x="3120" y="11031"/>
                  </a:lnTo>
                  <a:lnTo>
                    <a:pt x="3274" y="11013"/>
                  </a:lnTo>
                  <a:lnTo>
                    <a:pt x="3446" y="10977"/>
                  </a:lnTo>
                  <a:lnTo>
                    <a:pt x="3634" y="11013"/>
                  </a:lnTo>
                  <a:lnTo>
                    <a:pt x="3274" y="10889"/>
                  </a:lnTo>
                  <a:lnTo>
                    <a:pt x="3154" y="10853"/>
                  </a:lnTo>
                  <a:lnTo>
                    <a:pt x="2966" y="10800"/>
                  </a:lnTo>
                  <a:lnTo>
                    <a:pt x="3206" y="10711"/>
                  </a:lnTo>
                  <a:lnTo>
                    <a:pt x="3411" y="10640"/>
                  </a:lnTo>
                  <a:lnTo>
                    <a:pt x="3617" y="10534"/>
                  </a:lnTo>
                  <a:lnTo>
                    <a:pt x="3771" y="10428"/>
                  </a:lnTo>
                  <a:lnTo>
                    <a:pt x="3960" y="10303"/>
                  </a:lnTo>
                  <a:lnTo>
                    <a:pt x="4269" y="10020"/>
                  </a:lnTo>
                  <a:lnTo>
                    <a:pt x="4423" y="9896"/>
                  </a:lnTo>
                  <a:lnTo>
                    <a:pt x="4697" y="9594"/>
                  </a:lnTo>
                  <a:lnTo>
                    <a:pt x="4971" y="9275"/>
                  </a:lnTo>
                  <a:lnTo>
                    <a:pt x="5297" y="8973"/>
                  </a:lnTo>
                  <a:lnTo>
                    <a:pt x="5606" y="8672"/>
                  </a:lnTo>
                  <a:lnTo>
                    <a:pt x="5657" y="8619"/>
                  </a:lnTo>
                  <a:lnTo>
                    <a:pt x="5726" y="8566"/>
                  </a:lnTo>
                  <a:lnTo>
                    <a:pt x="5760" y="8495"/>
                  </a:lnTo>
                  <a:lnTo>
                    <a:pt x="5846" y="8229"/>
                  </a:lnTo>
                  <a:lnTo>
                    <a:pt x="5897" y="8016"/>
                  </a:lnTo>
                  <a:lnTo>
                    <a:pt x="5949" y="7821"/>
                  </a:lnTo>
                  <a:lnTo>
                    <a:pt x="6017" y="7608"/>
                  </a:lnTo>
                  <a:lnTo>
                    <a:pt x="6051" y="7555"/>
                  </a:lnTo>
                  <a:lnTo>
                    <a:pt x="6086" y="7519"/>
                  </a:lnTo>
                  <a:lnTo>
                    <a:pt x="6137" y="7519"/>
                  </a:lnTo>
                  <a:lnTo>
                    <a:pt x="6411" y="6828"/>
                  </a:lnTo>
                  <a:lnTo>
                    <a:pt x="6531" y="6615"/>
                  </a:lnTo>
                  <a:lnTo>
                    <a:pt x="6686" y="6402"/>
                  </a:lnTo>
                  <a:lnTo>
                    <a:pt x="6823" y="6225"/>
                  </a:lnTo>
                  <a:lnTo>
                    <a:pt x="6994" y="6047"/>
                  </a:lnTo>
                  <a:lnTo>
                    <a:pt x="7371" y="5764"/>
                  </a:lnTo>
                  <a:lnTo>
                    <a:pt x="7577" y="5639"/>
                  </a:lnTo>
                  <a:lnTo>
                    <a:pt x="7800" y="5533"/>
                  </a:lnTo>
                  <a:lnTo>
                    <a:pt x="7903" y="5480"/>
                  </a:lnTo>
                  <a:lnTo>
                    <a:pt x="8040" y="5427"/>
                  </a:lnTo>
                  <a:lnTo>
                    <a:pt x="8143" y="5320"/>
                  </a:lnTo>
                  <a:lnTo>
                    <a:pt x="8280" y="5232"/>
                  </a:lnTo>
                  <a:lnTo>
                    <a:pt x="8503" y="5019"/>
                  </a:lnTo>
                  <a:lnTo>
                    <a:pt x="8743" y="4753"/>
                  </a:lnTo>
                  <a:lnTo>
                    <a:pt x="8931" y="4469"/>
                  </a:lnTo>
                  <a:lnTo>
                    <a:pt x="9120" y="4167"/>
                  </a:lnTo>
                  <a:lnTo>
                    <a:pt x="9274" y="3884"/>
                  </a:lnTo>
                  <a:lnTo>
                    <a:pt x="9377" y="3618"/>
                  </a:lnTo>
                  <a:lnTo>
                    <a:pt x="8897" y="3795"/>
                  </a:lnTo>
                  <a:lnTo>
                    <a:pt x="8503" y="3972"/>
                  </a:lnTo>
                  <a:lnTo>
                    <a:pt x="8314" y="4043"/>
                  </a:lnTo>
                  <a:lnTo>
                    <a:pt x="8109" y="4097"/>
                  </a:lnTo>
                  <a:lnTo>
                    <a:pt x="7903" y="4132"/>
                  </a:lnTo>
                  <a:lnTo>
                    <a:pt x="7663" y="4150"/>
                  </a:lnTo>
                  <a:lnTo>
                    <a:pt x="7714" y="4079"/>
                  </a:lnTo>
                  <a:lnTo>
                    <a:pt x="7800" y="4026"/>
                  </a:lnTo>
                  <a:lnTo>
                    <a:pt x="7869" y="3972"/>
                  </a:lnTo>
                  <a:lnTo>
                    <a:pt x="7954" y="3901"/>
                  </a:lnTo>
                  <a:lnTo>
                    <a:pt x="8109" y="3813"/>
                  </a:lnTo>
                  <a:lnTo>
                    <a:pt x="8194" y="3760"/>
                  </a:lnTo>
                  <a:lnTo>
                    <a:pt x="7937" y="3706"/>
                  </a:lnTo>
                  <a:lnTo>
                    <a:pt x="7800" y="3671"/>
                  </a:lnTo>
                  <a:lnTo>
                    <a:pt x="7834" y="3565"/>
                  </a:lnTo>
                  <a:lnTo>
                    <a:pt x="7851" y="3458"/>
                  </a:lnTo>
                  <a:lnTo>
                    <a:pt x="7903" y="3387"/>
                  </a:lnTo>
                  <a:lnTo>
                    <a:pt x="7937" y="3316"/>
                  </a:lnTo>
                  <a:lnTo>
                    <a:pt x="7989" y="3281"/>
                  </a:lnTo>
                  <a:lnTo>
                    <a:pt x="8057" y="3228"/>
                  </a:lnTo>
                  <a:lnTo>
                    <a:pt x="8194" y="3192"/>
                  </a:lnTo>
                  <a:lnTo>
                    <a:pt x="8349" y="3228"/>
                  </a:lnTo>
                  <a:lnTo>
                    <a:pt x="8451" y="3281"/>
                  </a:lnTo>
                  <a:lnTo>
                    <a:pt x="8589" y="3050"/>
                  </a:lnTo>
                  <a:lnTo>
                    <a:pt x="8726" y="2873"/>
                  </a:lnTo>
                  <a:lnTo>
                    <a:pt x="8811" y="2997"/>
                  </a:lnTo>
                  <a:lnTo>
                    <a:pt x="8846" y="3139"/>
                  </a:lnTo>
                  <a:lnTo>
                    <a:pt x="8863" y="3192"/>
                  </a:lnTo>
                  <a:lnTo>
                    <a:pt x="8846" y="3281"/>
                  </a:lnTo>
                  <a:lnTo>
                    <a:pt x="8829" y="3334"/>
                  </a:lnTo>
                  <a:lnTo>
                    <a:pt x="8794" y="3405"/>
                  </a:lnTo>
                  <a:lnTo>
                    <a:pt x="8931" y="3423"/>
                  </a:lnTo>
                  <a:lnTo>
                    <a:pt x="9086" y="3458"/>
                  </a:lnTo>
                  <a:lnTo>
                    <a:pt x="9206" y="3529"/>
                  </a:lnTo>
                  <a:lnTo>
                    <a:pt x="9309" y="3582"/>
                  </a:lnTo>
                  <a:lnTo>
                    <a:pt x="9394" y="3635"/>
                  </a:lnTo>
                  <a:lnTo>
                    <a:pt x="9514" y="3689"/>
                  </a:lnTo>
                  <a:lnTo>
                    <a:pt x="9651" y="3742"/>
                  </a:lnTo>
                  <a:lnTo>
                    <a:pt x="9771" y="3760"/>
                  </a:lnTo>
                  <a:lnTo>
                    <a:pt x="9823" y="3706"/>
                  </a:lnTo>
                  <a:lnTo>
                    <a:pt x="9909" y="3635"/>
                  </a:lnTo>
                  <a:lnTo>
                    <a:pt x="9977" y="3529"/>
                  </a:lnTo>
                  <a:lnTo>
                    <a:pt x="10063" y="3369"/>
                  </a:lnTo>
                  <a:lnTo>
                    <a:pt x="10217" y="3121"/>
                  </a:lnTo>
                  <a:lnTo>
                    <a:pt x="10303" y="2997"/>
                  </a:lnTo>
                  <a:lnTo>
                    <a:pt x="10183" y="2944"/>
                  </a:lnTo>
                  <a:lnTo>
                    <a:pt x="10097" y="2908"/>
                  </a:lnTo>
                  <a:lnTo>
                    <a:pt x="9994" y="2908"/>
                  </a:lnTo>
                  <a:lnTo>
                    <a:pt x="9840" y="2926"/>
                  </a:lnTo>
                  <a:lnTo>
                    <a:pt x="9909" y="2837"/>
                  </a:lnTo>
                  <a:lnTo>
                    <a:pt x="9960" y="2731"/>
                  </a:lnTo>
                  <a:lnTo>
                    <a:pt x="10097" y="2589"/>
                  </a:lnTo>
                  <a:lnTo>
                    <a:pt x="10183" y="2518"/>
                  </a:lnTo>
                  <a:lnTo>
                    <a:pt x="10269" y="2483"/>
                  </a:lnTo>
                  <a:lnTo>
                    <a:pt x="10509" y="2447"/>
                  </a:lnTo>
                  <a:lnTo>
                    <a:pt x="10663" y="2465"/>
                  </a:lnTo>
                  <a:lnTo>
                    <a:pt x="10886" y="2465"/>
                  </a:lnTo>
                  <a:lnTo>
                    <a:pt x="11023" y="2430"/>
                  </a:lnTo>
                  <a:lnTo>
                    <a:pt x="11109" y="2394"/>
                  </a:lnTo>
                  <a:lnTo>
                    <a:pt x="10937" y="2252"/>
                  </a:lnTo>
                  <a:lnTo>
                    <a:pt x="10834" y="2110"/>
                  </a:lnTo>
                  <a:lnTo>
                    <a:pt x="10954" y="2022"/>
                  </a:lnTo>
                  <a:lnTo>
                    <a:pt x="11109" y="1951"/>
                  </a:lnTo>
                  <a:lnTo>
                    <a:pt x="11246" y="1898"/>
                  </a:lnTo>
                  <a:lnTo>
                    <a:pt x="11417" y="1880"/>
                  </a:lnTo>
                  <a:lnTo>
                    <a:pt x="11760" y="1809"/>
                  </a:lnTo>
                  <a:lnTo>
                    <a:pt x="12086" y="1773"/>
                  </a:lnTo>
                  <a:lnTo>
                    <a:pt x="12086" y="2110"/>
                  </a:lnTo>
                  <a:lnTo>
                    <a:pt x="12154" y="2075"/>
                  </a:lnTo>
                  <a:lnTo>
                    <a:pt x="12223" y="2057"/>
                  </a:lnTo>
                  <a:lnTo>
                    <a:pt x="12291" y="2004"/>
                  </a:lnTo>
                  <a:lnTo>
                    <a:pt x="12343" y="1968"/>
                  </a:lnTo>
                  <a:lnTo>
                    <a:pt x="12446" y="1827"/>
                  </a:lnTo>
                  <a:lnTo>
                    <a:pt x="12549" y="1702"/>
                  </a:lnTo>
                  <a:lnTo>
                    <a:pt x="12651" y="1561"/>
                  </a:lnTo>
                  <a:lnTo>
                    <a:pt x="12789" y="1436"/>
                  </a:lnTo>
                  <a:lnTo>
                    <a:pt x="12857" y="1401"/>
                  </a:lnTo>
                  <a:lnTo>
                    <a:pt x="12960" y="1330"/>
                  </a:lnTo>
                  <a:lnTo>
                    <a:pt x="13046" y="1312"/>
                  </a:lnTo>
                  <a:lnTo>
                    <a:pt x="13149" y="1295"/>
                  </a:lnTo>
                  <a:lnTo>
                    <a:pt x="13149" y="1827"/>
                  </a:lnTo>
                  <a:lnTo>
                    <a:pt x="13217" y="1702"/>
                  </a:lnTo>
                  <a:lnTo>
                    <a:pt x="13303" y="1596"/>
                  </a:lnTo>
                  <a:lnTo>
                    <a:pt x="13389" y="1507"/>
                  </a:lnTo>
                  <a:lnTo>
                    <a:pt x="13474" y="1436"/>
                  </a:lnTo>
                  <a:lnTo>
                    <a:pt x="13543" y="1366"/>
                  </a:lnTo>
                  <a:lnTo>
                    <a:pt x="13646" y="1312"/>
                  </a:lnTo>
                  <a:lnTo>
                    <a:pt x="13731" y="1277"/>
                  </a:lnTo>
                  <a:lnTo>
                    <a:pt x="13834" y="1241"/>
                  </a:lnTo>
                  <a:lnTo>
                    <a:pt x="14006" y="1206"/>
                  </a:lnTo>
                  <a:lnTo>
                    <a:pt x="14211" y="1170"/>
                  </a:lnTo>
                  <a:lnTo>
                    <a:pt x="14400" y="1100"/>
                  </a:lnTo>
                  <a:lnTo>
                    <a:pt x="14606" y="1011"/>
                  </a:lnTo>
                  <a:lnTo>
                    <a:pt x="14417" y="940"/>
                  </a:lnTo>
                  <a:lnTo>
                    <a:pt x="14211" y="798"/>
                  </a:lnTo>
                  <a:lnTo>
                    <a:pt x="14143" y="692"/>
                  </a:lnTo>
                  <a:lnTo>
                    <a:pt x="14143" y="603"/>
                  </a:lnTo>
                  <a:lnTo>
                    <a:pt x="14160" y="550"/>
                  </a:lnTo>
                  <a:lnTo>
                    <a:pt x="14211" y="514"/>
                  </a:lnTo>
                  <a:lnTo>
                    <a:pt x="14314" y="461"/>
                  </a:lnTo>
                  <a:lnTo>
                    <a:pt x="14417" y="390"/>
                  </a:lnTo>
                  <a:lnTo>
                    <a:pt x="14503" y="355"/>
                  </a:lnTo>
                  <a:lnTo>
                    <a:pt x="14606" y="301"/>
                  </a:lnTo>
                  <a:lnTo>
                    <a:pt x="14691" y="248"/>
                  </a:lnTo>
                  <a:lnTo>
                    <a:pt x="14726" y="195"/>
                  </a:lnTo>
                  <a:lnTo>
                    <a:pt x="14880" y="355"/>
                  </a:lnTo>
                  <a:lnTo>
                    <a:pt x="15017" y="479"/>
                  </a:lnTo>
                  <a:lnTo>
                    <a:pt x="15086" y="532"/>
                  </a:lnTo>
                  <a:lnTo>
                    <a:pt x="15154" y="567"/>
                  </a:lnTo>
                  <a:lnTo>
                    <a:pt x="15240" y="603"/>
                  </a:lnTo>
                  <a:lnTo>
                    <a:pt x="15326" y="603"/>
                  </a:lnTo>
                  <a:lnTo>
                    <a:pt x="15531" y="567"/>
                  </a:lnTo>
                  <a:lnTo>
                    <a:pt x="15771" y="497"/>
                  </a:lnTo>
                  <a:lnTo>
                    <a:pt x="16286" y="284"/>
                  </a:lnTo>
                  <a:lnTo>
                    <a:pt x="16526" y="177"/>
                  </a:lnTo>
                  <a:lnTo>
                    <a:pt x="16731" y="142"/>
                  </a:lnTo>
                  <a:lnTo>
                    <a:pt x="16800" y="142"/>
                  </a:lnTo>
                  <a:lnTo>
                    <a:pt x="16869" y="160"/>
                  </a:lnTo>
                  <a:lnTo>
                    <a:pt x="16903" y="195"/>
                  </a:lnTo>
                  <a:lnTo>
                    <a:pt x="16920" y="266"/>
                  </a:lnTo>
                  <a:lnTo>
                    <a:pt x="16903" y="337"/>
                  </a:lnTo>
                  <a:lnTo>
                    <a:pt x="16903" y="408"/>
                  </a:lnTo>
                  <a:lnTo>
                    <a:pt x="16869" y="479"/>
                  </a:lnTo>
                  <a:lnTo>
                    <a:pt x="16817" y="532"/>
                  </a:lnTo>
                  <a:lnTo>
                    <a:pt x="16749" y="638"/>
                  </a:lnTo>
                  <a:lnTo>
                    <a:pt x="16646" y="745"/>
                  </a:lnTo>
                  <a:lnTo>
                    <a:pt x="16526" y="851"/>
                  </a:lnTo>
                  <a:lnTo>
                    <a:pt x="16440" y="958"/>
                  </a:lnTo>
                  <a:lnTo>
                    <a:pt x="16406" y="1011"/>
                  </a:lnTo>
                  <a:lnTo>
                    <a:pt x="16354" y="1082"/>
                  </a:lnTo>
                  <a:lnTo>
                    <a:pt x="16337" y="1135"/>
                  </a:lnTo>
                  <a:lnTo>
                    <a:pt x="16320" y="1224"/>
                  </a:lnTo>
                  <a:lnTo>
                    <a:pt x="16509" y="1224"/>
                  </a:lnTo>
                  <a:lnTo>
                    <a:pt x="16577" y="1188"/>
                  </a:lnTo>
                  <a:lnTo>
                    <a:pt x="16663" y="1135"/>
                  </a:lnTo>
                  <a:lnTo>
                    <a:pt x="16800" y="1046"/>
                  </a:lnTo>
                  <a:lnTo>
                    <a:pt x="16954" y="904"/>
                  </a:lnTo>
                  <a:lnTo>
                    <a:pt x="17091" y="763"/>
                  </a:lnTo>
                  <a:lnTo>
                    <a:pt x="17229" y="603"/>
                  </a:lnTo>
                  <a:lnTo>
                    <a:pt x="17400" y="461"/>
                  </a:lnTo>
                  <a:lnTo>
                    <a:pt x="17589" y="337"/>
                  </a:lnTo>
                  <a:lnTo>
                    <a:pt x="17640" y="603"/>
                  </a:lnTo>
                  <a:lnTo>
                    <a:pt x="17709" y="869"/>
                  </a:lnTo>
                  <a:lnTo>
                    <a:pt x="17966" y="621"/>
                  </a:lnTo>
                  <a:lnTo>
                    <a:pt x="18206" y="408"/>
                  </a:lnTo>
                  <a:lnTo>
                    <a:pt x="18497" y="231"/>
                  </a:lnTo>
                  <a:lnTo>
                    <a:pt x="18823" y="0"/>
                  </a:lnTo>
                  <a:lnTo>
                    <a:pt x="18823" y="284"/>
                  </a:lnTo>
                  <a:lnTo>
                    <a:pt x="18840" y="497"/>
                  </a:lnTo>
                  <a:lnTo>
                    <a:pt x="18857" y="585"/>
                  </a:lnTo>
                  <a:lnTo>
                    <a:pt x="18909" y="656"/>
                  </a:lnTo>
                  <a:lnTo>
                    <a:pt x="18994" y="709"/>
                  </a:lnTo>
                  <a:lnTo>
                    <a:pt x="19097" y="745"/>
                  </a:lnTo>
                  <a:lnTo>
                    <a:pt x="19114" y="638"/>
                  </a:lnTo>
                  <a:lnTo>
                    <a:pt x="19149" y="550"/>
                  </a:lnTo>
                  <a:lnTo>
                    <a:pt x="19200" y="479"/>
                  </a:lnTo>
                  <a:lnTo>
                    <a:pt x="19251" y="390"/>
                  </a:lnTo>
                  <a:lnTo>
                    <a:pt x="19303" y="337"/>
                  </a:lnTo>
                  <a:lnTo>
                    <a:pt x="19371" y="301"/>
                  </a:lnTo>
                  <a:lnTo>
                    <a:pt x="19474" y="284"/>
                  </a:lnTo>
                  <a:lnTo>
                    <a:pt x="19560" y="266"/>
                  </a:lnTo>
                  <a:lnTo>
                    <a:pt x="19731" y="319"/>
                  </a:lnTo>
                  <a:lnTo>
                    <a:pt x="20006" y="461"/>
                  </a:lnTo>
                  <a:lnTo>
                    <a:pt x="20297" y="603"/>
                  </a:lnTo>
                  <a:lnTo>
                    <a:pt x="20537" y="745"/>
                  </a:lnTo>
                  <a:lnTo>
                    <a:pt x="20486" y="869"/>
                  </a:lnTo>
                  <a:lnTo>
                    <a:pt x="20451" y="993"/>
                  </a:lnTo>
                  <a:lnTo>
                    <a:pt x="20349" y="1135"/>
                  </a:lnTo>
                  <a:lnTo>
                    <a:pt x="20280" y="1206"/>
                  </a:lnTo>
                  <a:lnTo>
                    <a:pt x="20177" y="1277"/>
                  </a:lnTo>
                  <a:lnTo>
                    <a:pt x="20091" y="1295"/>
                  </a:lnTo>
                  <a:lnTo>
                    <a:pt x="19783" y="1366"/>
                  </a:lnTo>
                  <a:lnTo>
                    <a:pt x="19354" y="1490"/>
                  </a:lnTo>
                  <a:lnTo>
                    <a:pt x="19577" y="1632"/>
                  </a:lnTo>
                  <a:lnTo>
                    <a:pt x="19749" y="1720"/>
                  </a:lnTo>
                  <a:lnTo>
                    <a:pt x="19800" y="1773"/>
                  </a:lnTo>
                  <a:lnTo>
                    <a:pt x="19851" y="1809"/>
                  </a:lnTo>
                  <a:lnTo>
                    <a:pt x="19886" y="1862"/>
                  </a:lnTo>
                  <a:lnTo>
                    <a:pt x="19903" y="1915"/>
                  </a:lnTo>
                  <a:lnTo>
                    <a:pt x="20143" y="1951"/>
                  </a:lnTo>
                  <a:lnTo>
                    <a:pt x="20434" y="2004"/>
                  </a:lnTo>
                  <a:lnTo>
                    <a:pt x="20674" y="2022"/>
                  </a:lnTo>
                  <a:lnTo>
                    <a:pt x="20811" y="2039"/>
                  </a:lnTo>
                  <a:lnTo>
                    <a:pt x="20417" y="2288"/>
                  </a:lnTo>
                  <a:lnTo>
                    <a:pt x="19937" y="2642"/>
                  </a:lnTo>
                  <a:lnTo>
                    <a:pt x="19817" y="2749"/>
                  </a:lnTo>
                  <a:lnTo>
                    <a:pt x="19611" y="2962"/>
                  </a:lnTo>
                  <a:lnTo>
                    <a:pt x="19526" y="3086"/>
                  </a:lnTo>
                  <a:lnTo>
                    <a:pt x="19457" y="3210"/>
                  </a:lnTo>
                  <a:lnTo>
                    <a:pt x="19389" y="3352"/>
                  </a:lnTo>
                  <a:lnTo>
                    <a:pt x="19371" y="3476"/>
                  </a:lnTo>
                  <a:lnTo>
                    <a:pt x="19354" y="3618"/>
                  </a:lnTo>
                  <a:lnTo>
                    <a:pt x="19389" y="3795"/>
                  </a:lnTo>
                  <a:lnTo>
                    <a:pt x="19457" y="3866"/>
                  </a:lnTo>
                  <a:lnTo>
                    <a:pt x="19526" y="3919"/>
                  </a:lnTo>
                  <a:lnTo>
                    <a:pt x="19697" y="4043"/>
                  </a:lnTo>
                  <a:lnTo>
                    <a:pt x="19903" y="4132"/>
                  </a:lnTo>
                  <a:lnTo>
                    <a:pt x="20246" y="4380"/>
                  </a:lnTo>
                  <a:lnTo>
                    <a:pt x="20383" y="4558"/>
                  </a:lnTo>
                  <a:lnTo>
                    <a:pt x="20400" y="4646"/>
                  </a:lnTo>
                  <a:lnTo>
                    <a:pt x="20417" y="4770"/>
                  </a:lnTo>
                  <a:lnTo>
                    <a:pt x="20417" y="4877"/>
                  </a:lnTo>
                  <a:lnTo>
                    <a:pt x="20400" y="4966"/>
                  </a:lnTo>
                  <a:lnTo>
                    <a:pt x="20366" y="5054"/>
                  </a:lnTo>
                  <a:lnTo>
                    <a:pt x="20349" y="5143"/>
                  </a:lnTo>
                  <a:lnTo>
                    <a:pt x="20246" y="5285"/>
                  </a:lnTo>
                  <a:lnTo>
                    <a:pt x="20160" y="5427"/>
                  </a:lnTo>
                  <a:lnTo>
                    <a:pt x="20057" y="5568"/>
                  </a:lnTo>
                  <a:lnTo>
                    <a:pt x="19971" y="5710"/>
                  </a:lnTo>
                  <a:lnTo>
                    <a:pt x="19937" y="5799"/>
                  </a:lnTo>
                  <a:lnTo>
                    <a:pt x="19903" y="5976"/>
                  </a:lnTo>
                  <a:lnTo>
                    <a:pt x="19903" y="6171"/>
                  </a:lnTo>
                  <a:lnTo>
                    <a:pt x="19920" y="6260"/>
                  </a:lnTo>
                  <a:lnTo>
                    <a:pt x="19937" y="6367"/>
                  </a:lnTo>
                  <a:lnTo>
                    <a:pt x="19989" y="6455"/>
                  </a:lnTo>
                  <a:lnTo>
                    <a:pt x="20074" y="6633"/>
                  </a:lnTo>
                  <a:lnTo>
                    <a:pt x="20194" y="6810"/>
                  </a:lnTo>
                  <a:lnTo>
                    <a:pt x="20280" y="6969"/>
                  </a:lnTo>
                  <a:lnTo>
                    <a:pt x="20400" y="7165"/>
                  </a:lnTo>
                  <a:lnTo>
                    <a:pt x="20434" y="7271"/>
                  </a:lnTo>
                  <a:lnTo>
                    <a:pt x="20451" y="7360"/>
                  </a:lnTo>
                  <a:lnTo>
                    <a:pt x="20486" y="7572"/>
                  </a:lnTo>
                  <a:lnTo>
                    <a:pt x="20469" y="7697"/>
                  </a:lnTo>
                  <a:lnTo>
                    <a:pt x="20434" y="7821"/>
                  </a:lnTo>
                  <a:lnTo>
                    <a:pt x="20383" y="7909"/>
                  </a:lnTo>
                  <a:lnTo>
                    <a:pt x="20314" y="8033"/>
                  </a:lnTo>
                  <a:lnTo>
                    <a:pt x="20246" y="8122"/>
                  </a:lnTo>
                  <a:lnTo>
                    <a:pt x="20211" y="8246"/>
                  </a:lnTo>
                  <a:lnTo>
                    <a:pt x="20177" y="8335"/>
                  </a:lnTo>
                  <a:lnTo>
                    <a:pt x="20160" y="8477"/>
                  </a:lnTo>
                  <a:lnTo>
                    <a:pt x="20160" y="8583"/>
                  </a:lnTo>
                  <a:lnTo>
                    <a:pt x="20194" y="8707"/>
                  </a:lnTo>
                  <a:lnTo>
                    <a:pt x="20229" y="8796"/>
                  </a:lnTo>
                  <a:lnTo>
                    <a:pt x="20280" y="8902"/>
                  </a:lnTo>
                  <a:lnTo>
                    <a:pt x="20417" y="9062"/>
                  </a:lnTo>
                  <a:lnTo>
                    <a:pt x="20589" y="9222"/>
                  </a:lnTo>
                  <a:lnTo>
                    <a:pt x="20726" y="9381"/>
                  </a:lnTo>
                  <a:lnTo>
                    <a:pt x="20880" y="9541"/>
                  </a:lnTo>
                  <a:lnTo>
                    <a:pt x="20931" y="9647"/>
                  </a:lnTo>
                  <a:lnTo>
                    <a:pt x="20966" y="9736"/>
                  </a:lnTo>
                  <a:lnTo>
                    <a:pt x="21000" y="9860"/>
                  </a:lnTo>
                  <a:lnTo>
                    <a:pt x="21000" y="10037"/>
                  </a:lnTo>
                  <a:lnTo>
                    <a:pt x="20966" y="10108"/>
                  </a:lnTo>
                  <a:lnTo>
                    <a:pt x="20914" y="10179"/>
                  </a:lnTo>
                  <a:lnTo>
                    <a:pt x="20880" y="10215"/>
                  </a:lnTo>
                  <a:lnTo>
                    <a:pt x="20760" y="10321"/>
                  </a:lnTo>
                  <a:lnTo>
                    <a:pt x="20674" y="10374"/>
                  </a:lnTo>
                  <a:lnTo>
                    <a:pt x="20811" y="10552"/>
                  </a:lnTo>
                  <a:lnTo>
                    <a:pt x="20931" y="10694"/>
                  </a:lnTo>
                  <a:lnTo>
                    <a:pt x="21240" y="10942"/>
                  </a:lnTo>
                  <a:lnTo>
                    <a:pt x="21377" y="11084"/>
                  </a:lnTo>
                  <a:lnTo>
                    <a:pt x="21480" y="11243"/>
                  </a:lnTo>
                  <a:lnTo>
                    <a:pt x="21549" y="11314"/>
                  </a:lnTo>
                  <a:lnTo>
                    <a:pt x="21583" y="11403"/>
                  </a:lnTo>
                  <a:lnTo>
                    <a:pt x="21600" y="11509"/>
                  </a:lnTo>
                  <a:lnTo>
                    <a:pt x="21600" y="11722"/>
                  </a:lnTo>
                  <a:lnTo>
                    <a:pt x="21566" y="11900"/>
                  </a:lnTo>
                  <a:lnTo>
                    <a:pt x="21531" y="12006"/>
                  </a:lnTo>
                  <a:lnTo>
                    <a:pt x="21411" y="12201"/>
                  </a:lnTo>
                  <a:lnTo>
                    <a:pt x="21291" y="12378"/>
                  </a:lnTo>
                  <a:lnTo>
                    <a:pt x="20949" y="12768"/>
                  </a:lnTo>
                  <a:lnTo>
                    <a:pt x="20537" y="13159"/>
                  </a:lnTo>
                  <a:lnTo>
                    <a:pt x="20091" y="13531"/>
                  </a:lnTo>
                  <a:lnTo>
                    <a:pt x="19680" y="13886"/>
                  </a:lnTo>
                  <a:lnTo>
                    <a:pt x="19491" y="14063"/>
                  </a:lnTo>
                  <a:lnTo>
                    <a:pt x="19303" y="14223"/>
                  </a:lnTo>
                  <a:lnTo>
                    <a:pt x="19149" y="14400"/>
                  </a:lnTo>
                  <a:lnTo>
                    <a:pt x="19029" y="14560"/>
                  </a:lnTo>
                  <a:lnTo>
                    <a:pt x="18960" y="14666"/>
                  </a:lnTo>
                  <a:lnTo>
                    <a:pt x="18857" y="14772"/>
                  </a:lnTo>
                  <a:lnTo>
                    <a:pt x="18754" y="14843"/>
                  </a:lnTo>
                  <a:lnTo>
                    <a:pt x="18617" y="14914"/>
                  </a:lnTo>
                  <a:lnTo>
                    <a:pt x="18497" y="15003"/>
                  </a:lnTo>
                  <a:lnTo>
                    <a:pt x="18326" y="15056"/>
                  </a:lnTo>
                  <a:lnTo>
                    <a:pt x="18171" y="15092"/>
                  </a:lnTo>
                  <a:lnTo>
                    <a:pt x="18000" y="15145"/>
                  </a:lnTo>
                  <a:lnTo>
                    <a:pt x="17674" y="15180"/>
                  </a:lnTo>
                  <a:lnTo>
                    <a:pt x="17366" y="15198"/>
                  </a:lnTo>
                  <a:lnTo>
                    <a:pt x="17091" y="15198"/>
                  </a:lnTo>
                  <a:lnTo>
                    <a:pt x="16834" y="15163"/>
                  </a:lnTo>
                  <a:lnTo>
                    <a:pt x="16406" y="15322"/>
                  </a:lnTo>
                  <a:lnTo>
                    <a:pt x="15943" y="15482"/>
                  </a:lnTo>
                  <a:lnTo>
                    <a:pt x="15703" y="15553"/>
                  </a:lnTo>
                  <a:lnTo>
                    <a:pt x="15480" y="15588"/>
                  </a:lnTo>
                  <a:lnTo>
                    <a:pt x="15274" y="15624"/>
                  </a:lnTo>
                  <a:lnTo>
                    <a:pt x="15069" y="15641"/>
                  </a:lnTo>
                  <a:lnTo>
                    <a:pt x="14914" y="15641"/>
                  </a:lnTo>
                  <a:lnTo>
                    <a:pt x="14674" y="15606"/>
                  </a:lnTo>
                  <a:lnTo>
                    <a:pt x="14589" y="15570"/>
                  </a:lnTo>
                  <a:lnTo>
                    <a:pt x="14503" y="15517"/>
                  </a:lnTo>
                  <a:lnTo>
                    <a:pt x="14451" y="15429"/>
                  </a:lnTo>
                  <a:lnTo>
                    <a:pt x="14417" y="15340"/>
                  </a:lnTo>
                  <a:lnTo>
                    <a:pt x="14400" y="15233"/>
                  </a:lnTo>
                  <a:lnTo>
                    <a:pt x="13954" y="15163"/>
                  </a:lnTo>
                  <a:lnTo>
                    <a:pt x="13749" y="15074"/>
                  </a:lnTo>
                  <a:lnTo>
                    <a:pt x="13543" y="14950"/>
                  </a:lnTo>
                  <a:lnTo>
                    <a:pt x="13474" y="14879"/>
                  </a:lnTo>
                  <a:lnTo>
                    <a:pt x="13389" y="14808"/>
                  </a:lnTo>
                  <a:lnTo>
                    <a:pt x="13251" y="14631"/>
                  </a:lnTo>
                  <a:lnTo>
                    <a:pt x="13217" y="14542"/>
                  </a:lnTo>
                  <a:lnTo>
                    <a:pt x="13183" y="14435"/>
                  </a:lnTo>
                  <a:lnTo>
                    <a:pt x="13166" y="14329"/>
                  </a:lnTo>
                  <a:lnTo>
                    <a:pt x="13149" y="14205"/>
                  </a:lnTo>
                  <a:lnTo>
                    <a:pt x="13166" y="14099"/>
                  </a:lnTo>
                  <a:lnTo>
                    <a:pt x="13200" y="13974"/>
                  </a:lnTo>
                  <a:lnTo>
                    <a:pt x="13251" y="13886"/>
                  </a:lnTo>
                  <a:lnTo>
                    <a:pt x="13320" y="13779"/>
                  </a:lnTo>
                  <a:lnTo>
                    <a:pt x="13474" y="13637"/>
                  </a:lnTo>
                  <a:lnTo>
                    <a:pt x="13611" y="13513"/>
                  </a:lnTo>
                  <a:lnTo>
                    <a:pt x="13491" y="13442"/>
                  </a:lnTo>
                  <a:lnTo>
                    <a:pt x="13389" y="13318"/>
                  </a:lnTo>
                  <a:lnTo>
                    <a:pt x="13269" y="13194"/>
                  </a:lnTo>
                  <a:lnTo>
                    <a:pt x="13200" y="13017"/>
                  </a:lnTo>
                  <a:lnTo>
                    <a:pt x="13114" y="12839"/>
                  </a:lnTo>
                  <a:lnTo>
                    <a:pt x="13063" y="12680"/>
                  </a:lnTo>
                  <a:lnTo>
                    <a:pt x="13029" y="12502"/>
                  </a:lnTo>
                  <a:lnTo>
                    <a:pt x="13011" y="12361"/>
                  </a:lnTo>
                  <a:lnTo>
                    <a:pt x="13046" y="12077"/>
                  </a:lnTo>
                  <a:lnTo>
                    <a:pt x="13046" y="11917"/>
                  </a:lnTo>
                  <a:lnTo>
                    <a:pt x="13011" y="11758"/>
                  </a:lnTo>
                  <a:lnTo>
                    <a:pt x="13234" y="11740"/>
                  </a:lnTo>
                  <a:lnTo>
                    <a:pt x="13457" y="11669"/>
                  </a:lnTo>
                  <a:lnTo>
                    <a:pt x="13663" y="11598"/>
                  </a:lnTo>
                  <a:lnTo>
                    <a:pt x="13851" y="11492"/>
                  </a:lnTo>
                  <a:lnTo>
                    <a:pt x="14194" y="11208"/>
                  </a:lnTo>
                  <a:lnTo>
                    <a:pt x="14366" y="11048"/>
                  </a:lnTo>
                  <a:lnTo>
                    <a:pt x="14503" y="10871"/>
                  </a:lnTo>
                  <a:lnTo>
                    <a:pt x="14811" y="10534"/>
                  </a:lnTo>
                  <a:lnTo>
                    <a:pt x="15086" y="10197"/>
                  </a:lnTo>
                  <a:lnTo>
                    <a:pt x="15360" y="9913"/>
                  </a:lnTo>
                  <a:lnTo>
                    <a:pt x="15514" y="9789"/>
                  </a:lnTo>
                  <a:lnTo>
                    <a:pt x="15651" y="9700"/>
                  </a:lnTo>
                  <a:lnTo>
                    <a:pt x="16011" y="9505"/>
                  </a:lnTo>
                  <a:lnTo>
                    <a:pt x="16354" y="9310"/>
                  </a:lnTo>
                  <a:lnTo>
                    <a:pt x="16526" y="9222"/>
                  </a:lnTo>
                  <a:lnTo>
                    <a:pt x="16663" y="9080"/>
                  </a:lnTo>
                  <a:lnTo>
                    <a:pt x="16714" y="9009"/>
                  </a:lnTo>
                  <a:lnTo>
                    <a:pt x="16749" y="8938"/>
                  </a:lnTo>
                  <a:lnTo>
                    <a:pt x="16766" y="8832"/>
                  </a:lnTo>
                  <a:lnTo>
                    <a:pt x="16783" y="8743"/>
                  </a:lnTo>
                  <a:lnTo>
                    <a:pt x="16766" y="8601"/>
                  </a:lnTo>
                  <a:lnTo>
                    <a:pt x="16731" y="8495"/>
                  </a:lnTo>
                  <a:lnTo>
                    <a:pt x="16680" y="8370"/>
                  </a:lnTo>
                  <a:lnTo>
                    <a:pt x="16629" y="8282"/>
                  </a:lnTo>
                  <a:lnTo>
                    <a:pt x="16526" y="8211"/>
                  </a:lnTo>
                  <a:lnTo>
                    <a:pt x="16440" y="8122"/>
                  </a:lnTo>
                  <a:lnTo>
                    <a:pt x="16200" y="8016"/>
                  </a:lnTo>
                  <a:lnTo>
                    <a:pt x="15926" y="7927"/>
                  </a:lnTo>
                  <a:lnTo>
                    <a:pt x="15634" y="7874"/>
                  </a:lnTo>
                  <a:lnTo>
                    <a:pt x="15343" y="7856"/>
                  </a:lnTo>
                  <a:lnTo>
                    <a:pt x="15069" y="7856"/>
                  </a:lnTo>
                  <a:lnTo>
                    <a:pt x="14691" y="7874"/>
                  </a:lnTo>
                  <a:lnTo>
                    <a:pt x="14383" y="7909"/>
                  </a:lnTo>
                  <a:lnTo>
                    <a:pt x="14229" y="7963"/>
                  </a:lnTo>
                  <a:lnTo>
                    <a:pt x="13954" y="8069"/>
                  </a:lnTo>
                  <a:lnTo>
                    <a:pt x="13834" y="8122"/>
                  </a:lnTo>
                  <a:lnTo>
                    <a:pt x="13714" y="8229"/>
                  </a:lnTo>
                  <a:lnTo>
                    <a:pt x="13629" y="8300"/>
                  </a:lnTo>
                  <a:lnTo>
                    <a:pt x="13543" y="8388"/>
                  </a:lnTo>
                  <a:lnTo>
                    <a:pt x="13474" y="8512"/>
                  </a:lnTo>
                  <a:lnTo>
                    <a:pt x="13423" y="8636"/>
                  </a:lnTo>
                  <a:lnTo>
                    <a:pt x="13389" y="8778"/>
                  </a:lnTo>
                  <a:lnTo>
                    <a:pt x="13337" y="8920"/>
                  </a:lnTo>
                  <a:lnTo>
                    <a:pt x="13337" y="9080"/>
                  </a:lnTo>
                  <a:lnTo>
                    <a:pt x="13371" y="9293"/>
                  </a:lnTo>
                  <a:lnTo>
                    <a:pt x="13371" y="9470"/>
                  </a:lnTo>
                  <a:lnTo>
                    <a:pt x="13389" y="9630"/>
                  </a:lnTo>
                  <a:lnTo>
                    <a:pt x="13337" y="9754"/>
                  </a:lnTo>
                  <a:lnTo>
                    <a:pt x="13320" y="9896"/>
                  </a:lnTo>
                  <a:lnTo>
                    <a:pt x="13286" y="10020"/>
                  </a:lnTo>
                  <a:lnTo>
                    <a:pt x="13217" y="10144"/>
                  </a:lnTo>
                  <a:lnTo>
                    <a:pt x="13114" y="10250"/>
                  </a:lnTo>
                  <a:lnTo>
                    <a:pt x="13011" y="10374"/>
                  </a:lnTo>
                  <a:lnTo>
                    <a:pt x="12874" y="10481"/>
                  </a:lnTo>
                  <a:lnTo>
                    <a:pt x="12737" y="10605"/>
                  </a:lnTo>
                  <a:lnTo>
                    <a:pt x="12583" y="10711"/>
                  </a:lnTo>
                  <a:lnTo>
                    <a:pt x="11914" y="11101"/>
                  </a:lnTo>
                  <a:lnTo>
                    <a:pt x="11366" y="11403"/>
                  </a:lnTo>
                  <a:lnTo>
                    <a:pt x="11006" y="11616"/>
                  </a:lnTo>
                  <a:lnTo>
                    <a:pt x="10663" y="11811"/>
                  </a:lnTo>
                  <a:lnTo>
                    <a:pt x="10474" y="11900"/>
                  </a:lnTo>
                  <a:lnTo>
                    <a:pt x="10320" y="12041"/>
                  </a:lnTo>
                  <a:lnTo>
                    <a:pt x="10183" y="12183"/>
                  </a:lnTo>
                  <a:lnTo>
                    <a:pt x="10046" y="12361"/>
                  </a:lnTo>
                  <a:lnTo>
                    <a:pt x="9994" y="12520"/>
                  </a:lnTo>
                  <a:lnTo>
                    <a:pt x="9960" y="12698"/>
                  </a:lnTo>
                  <a:lnTo>
                    <a:pt x="9960" y="12893"/>
                  </a:lnTo>
                  <a:lnTo>
                    <a:pt x="9943" y="13052"/>
                  </a:lnTo>
                  <a:lnTo>
                    <a:pt x="9926" y="13230"/>
                  </a:lnTo>
                  <a:lnTo>
                    <a:pt x="9823" y="13442"/>
                  </a:lnTo>
                  <a:lnTo>
                    <a:pt x="9789" y="13496"/>
                  </a:lnTo>
                  <a:lnTo>
                    <a:pt x="9651" y="13602"/>
                  </a:lnTo>
                  <a:lnTo>
                    <a:pt x="9651" y="14205"/>
                  </a:lnTo>
                  <a:lnTo>
                    <a:pt x="9720" y="14258"/>
                  </a:lnTo>
                  <a:lnTo>
                    <a:pt x="9771" y="14329"/>
                  </a:lnTo>
                  <a:lnTo>
                    <a:pt x="9806" y="14382"/>
                  </a:lnTo>
                  <a:lnTo>
                    <a:pt x="9840" y="14453"/>
                  </a:lnTo>
                  <a:lnTo>
                    <a:pt x="9909" y="14613"/>
                  </a:lnTo>
                  <a:lnTo>
                    <a:pt x="9909" y="14772"/>
                  </a:lnTo>
                  <a:lnTo>
                    <a:pt x="10131" y="14808"/>
                  </a:lnTo>
                  <a:lnTo>
                    <a:pt x="10354" y="14879"/>
                  </a:lnTo>
                  <a:lnTo>
                    <a:pt x="10543" y="15021"/>
                  </a:lnTo>
                  <a:lnTo>
                    <a:pt x="10766" y="15145"/>
                  </a:lnTo>
                  <a:lnTo>
                    <a:pt x="10869" y="15251"/>
                  </a:lnTo>
                  <a:lnTo>
                    <a:pt x="10954" y="15322"/>
                  </a:lnTo>
                  <a:lnTo>
                    <a:pt x="11023" y="15411"/>
                  </a:lnTo>
                  <a:lnTo>
                    <a:pt x="11109" y="15517"/>
                  </a:lnTo>
                  <a:lnTo>
                    <a:pt x="11160" y="15606"/>
                  </a:lnTo>
                  <a:lnTo>
                    <a:pt x="11194" y="15712"/>
                  </a:lnTo>
                  <a:lnTo>
                    <a:pt x="11229" y="15925"/>
                  </a:lnTo>
                  <a:lnTo>
                    <a:pt x="11194" y="16102"/>
                  </a:lnTo>
                  <a:lnTo>
                    <a:pt x="11091" y="16315"/>
                  </a:lnTo>
                  <a:lnTo>
                    <a:pt x="10937" y="16510"/>
                  </a:lnTo>
                  <a:lnTo>
                    <a:pt x="10560" y="16900"/>
                  </a:lnTo>
                  <a:lnTo>
                    <a:pt x="10371" y="17025"/>
                  </a:lnTo>
                  <a:lnTo>
                    <a:pt x="10269" y="17060"/>
                  </a:lnTo>
                  <a:lnTo>
                    <a:pt x="10183" y="17113"/>
                  </a:lnTo>
                  <a:lnTo>
                    <a:pt x="10097" y="17149"/>
                  </a:lnTo>
                  <a:lnTo>
                    <a:pt x="10046" y="17149"/>
                  </a:lnTo>
                  <a:lnTo>
                    <a:pt x="9943" y="17167"/>
                  </a:lnTo>
                  <a:lnTo>
                    <a:pt x="9823" y="17184"/>
                  </a:lnTo>
                  <a:lnTo>
                    <a:pt x="9754" y="17237"/>
                  </a:lnTo>
                  <a:lnTo>
                    <a:pt x="9669" y="17291"/>
                  </a:lnTo>
                  <a:lnTo>
                    <a:pt x="9583" y="17379"/>
                  </a:lnTo>
                  <a:lnTo>
                    <a:pt x="9531" y="17468"/>
                  </a:lnTo>
                  <a:lnTo>
                    <a:pt x="9480" y="17574"/>
                  </a:lnTo>
                  <a:lnTo>
                    <a:pt x="9429" y="17663"/>
                  </a:lnTo>
                  <a:lnTo>
                    <a:pt x="9343" y="17911"/>
                  </a:lnTo>
                  <a:lnTo>
                    <a:pt x="9291" y="18160"/>
                  </a:lnTo>
                  <a:lnTo>
                    <a:pt x="9257" y="18408"/>
                  </a:lnTo>
                  <a:lnTo>
                    <a:pt x="9257" y="18780"/>
                  </a:lnTo>
                  <a:lnTo>
                    <a:pt x="9291" y="18869"/>
                  </a:lnTo>
                  <a:lnTo>
                    <a:pt x="9343" y="18975"/>
                  </a:lnTo>
                  <a:lnTo>
                    <a:pt x="9394" y="19029"/>
                  </a:lnTo>
                  <a:lnTo>
                    <a:pt x="9531" y="19135"/>
                  </a:lnTo>
                  <a:lnTo>
                    <a:pt x="9651" y="19206"/>
                  </a:lnTo>
                  <a:lnTo>
                    <a:pt x="9583" y="19454"/>
                  </a:lnTo>
                  <a:lnTo>
                    <a:pt x="9549" y="19561"/>
                  </a:lnTo>
                  <a:lnTo>
                    <a:pt x="9497" y="19649"/>
                  </a:lnTo>
                  <a:lnTo>
                    <a:pt x="9377" y="19827"/>
                  </a:lnTo>
                  <a:lnTo>
                    <a:pt x="9240" y="19968"/>
                  </a:lnTo>
                  <a:lnTo>
                    <a:pt x="9103" y="20093"/>
                  </a:lnTo>
                  <a:lnTo>
                    <a:pt x="8966" y="20252"/>
                  </a:lnTo>
                  <a:lnTo>
                    <a:pt x="8897" y="20323"/>
                  </a:lnTo>
                  <a:lnTo>
                    <a:pt x="8863" y="20430"/>
                  </a:lnTo>
                  <a:lnTo>
                    <a:pt x="8811" y="20518"/>
                  </a:lnTo>
                  <a:lnTo>
                    <a:pt x="8794" y="20642"/>
                  </a:lnTo>
                  <a:lnTo>
                    <a:pt x="7903" y="20642"/>
                  </a:lnTo>
                  <a:lnTo>
                    <a:pt x="7834" y="20678"/>
                  </a:lnTo>
                  <a:lnTo>
                    <a:pt x="7749" y="20731"/>
                  </a:lnTo>
                  <a:lnTo>
                    <a:pt x="7680" y="20784"/>
                  </a:lnTo>
                  <a:lnTo>
                    <a:pt x="7526" y="20944"/>
                  </a:lnTo>
                  <a:lnTo>
                    <a:pt x="7406" y="21121"/>
                  </a:lnTo>
                  <a:lnTo>
                    <a:pt x="7063" y="21440"/>
                  </a:lnTo>
                  <a:lnTo>
                    <a:pt x="6960" y="21494"/>
                  </a:lnTo>
                  <a:lnTo>
                    <a:pt x="6840" y="21565"/>
                  </a:lnTo>
                  <a:lnTo>
                    <a:pt x="6737" y="21582"/>
                  </a:lnTo>
                  <a:lnTo>
                    <a:pt x="6600" y="21600"/>
                  </a:lnTo>
                  <a:lnTo>
                    <a:pt x="6566" y="21582"/>
                  </a:lnTo>
                  <a:lnTo>
                    <a:pt x="6514" y="21547"/>
                  </a:lnTo>
                  <a:lnTo>
                    <a:pt x="6480" y="21458"/>
                  </a:lnTo>
                  <a:lnTo>
                    <a:pt x="6429" y="21387"/>
                  </a:lnTo>
                  <a:lnTo>
                    <a:pt x="6309" y="21174"/>
                  </a:lnTo>
                  <a:lnTo>
                    <a:pt x="6206" y="20926"/>
                  </a:lnTo>
                  <a:lnTo>
                    <a:pt x="6017" y="20447"/>
                  </a:lnTo>
                  <a:lnTo>
                    <a:pt x="5949" y="20164"/>
                  </a:lnTo>
                  <a:lnTo>
                    <a:pt x="6017" y="19880"/>
                  </a:lnTo>
                  <a:lnTo>
                    <a:pt x="5863" y="19685"/>
                  </a:lnTo>
                  <a:lnTo>
                    <a:pt x="5760" y="19490"/>
                  </a:lnTo>
                  <a:lnTo>
                    <a:pt x="5657" y="19312"/>
                  </a:lnTo>
                  <a:lnTo>
                    <a:pt x="5606" y="19117"/>
                  </a:lnTo>
                  <a:lnTo>
                    <a:pt x="5537" y="18709"/>
                  </a:lnTo>
                  <a:lnTo>
                    <a:pt x="5417" y="18231"/>
                  </a:lnTo>
                  <a:lnTo>
                    <a:pt x="5331" y="18106"/>
                  </a:lnTo>
                  <a:lnTo>
                    <a:pt x="5246" y="17965"/>
                  </a:lnTo>
                  <a:lnTo>
                    <a:pt x="5143" y="17858"/>
                  </a:lnTo>
                  <a:lnTo>
                    <a:pt x="5057" y="17734"/>
                  </a:lnTo>
                  <a:lnTo>
                    <a:pt x="4954" y="17628"/>
                  </a:lnTo>
                  <a:lnTo>
                    <a:pt x="4886" y="17486"/>
                  </a:lnTo>
                  <a:lnTo>
                    <a:pt x="4834" y="17344"/>
                  </a:lnTo>
                  <a:lnTo>
                    <a:pt x="4817" y="17149"/>
                  </a:lnTo>
                  <a:lnTo>
                    <a:pt x="4851" y="16989"/>
                  </a:lnTo>
                  <a:lnTo>
                    <a:pt x="4886" y="16812"/>
                  </a:lnTo>
                  <a:lnTo>
                    <a:pt x="4954" y="16688"/>
                  </a:lnTo>
                  <a:lnTo>
                    <a:pt x="5023" y="16599"/>
                  </a:lnTo>
                  <a:lnTo>
                    <a:pt x="5023" y="1674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1" name="Freeform 74"/>
            <p:cNvSpPr/>
            <p:nvPr/>
          </p:nvSpPr>
          <p:spPr>
            <a:xfrm>
              <a:off x="8392936" y="421794"/>
              <a:ext cx="661984" cy="363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59" y="17604"/>
                  </a:moveTo>
                  <a:lnTo>
                    <a:pt x="18096" y="17083"/>
                  </a:lnTo>
                  <a:lnTo>
                    <a:pt x="18096" y="16272"/>
                  </a:lnTo>
                  <a:lnTo>
                    <a:pt x="18159" y="15751"/>
                  </a:lnTo>
                  <a:lnTo>
                    <a:pt x="15706" y="15751"/>
                  </a:lnTo>
                  <a:lnTo>
                    <a:pt x="15802" y="15230"/>
                  </a:lnTo>
                  <a:lnTo>
                    <a:pt x="15897" y="14825"/>
                  </a:lnTo>
                  <a:lnTo>
                    <a:pt x="15993" y="14535"/>
                  </a:lnTo>
                  <a:lnTo>
                    <a:pt x="16120" y="14246"/>
                  </a:lnTo>
                  <a:lnTo>
                    <a:pt x="16280" y="14014"/>
                  </a:lnTo>
                  <a:lnTo>
                    <a:pt x="16407" y="13782"/>
                  </a:lnTo>
                  <a:lnTo>
                    <a:pt x="16503" y="13377"/>
                  </a:lnTo>
                  <a:lnTo>
                    <a:pt x="16566" y="12914"/>
                  </a:lnTo>
                  <a:lnTo>
                    <a:pt x="16439" y="12740"/>
                  </a:lnTo>
                  <a:lnTo>
                    <a:pt x="16120" y="12161"/>
                  </a:lnTo>
                  <a:lnTo>
                    <a:pt x="15961" y="11698"/>
                  </a:lnTo>
                  <a:lnTo>
                    <a:pt x="15674" y="10887"/>
                  </a:lnTo>
                  <a:lnTo>
                    <a:pt x="15483" y="10192"/>
                  </a:lnTo>
                  <a:lnTo>
                    <a:pt x="15642" y="10076"/>
                  </a:lnTo>
                  <a:lnTo>
                    <a:pt x="15834" y="10018"/>
                  </a:lnTo>
                  <a:lnTo>
                    <a:pt x="16184" y="10018"/>
                  </a:lnTo>
                  <a:lnTo>
                    <a:pt x="15897" y="9902"/>
                  </a:lnTo>
                  <a:lnTo>
                    <a:pt x="15611" y="9613"/>
                  </a:lnTo>
                  <a:lnTo>
                    <a:pt x="15419" y="9381"/>
                  </a:lnTo>
                  <a:lnTo>
                    <a:pt x="15196" y="9150"/>
                  </a:lnTo>
                  <a:lnTo>
                    <a:pt x="14942" y="8628"/>
                  </a:lnTo>
                  <a:lnTo>
                    <a:pt x="14846" y="8455"/>
                  </a:lnTo>
                  <a:lnTo>
                    <a:pt x="14527" y="8513"/>
                  </a:lnTo>
                  <a:lnTo>
                    <a:pt x="14241" y="8628"/>
                  </a:lnTo>
                  <a:lnTo>
                    <a:pt x="13954" y="8860"/>
                  </a:lnTo>
                  <a:lnTo>
                    <a:pt x="13699" y="9208"/>
                  </a:lnTo>
                  <a:lnTo>
                    <a:pt x="13476" y="9555"/>
                  </a:lnTo>
                  <a:lnTo>
                    <a:pt x="13285" y="9960"/>
                  </a:lnTo>
                  <a:lnTo>
                    <a:pt x="13094" y="10424"/>
                  </a:lnTo>
                  <a:lnTo>
                    <a:pt x="12935" y="10945"/>
                  </a:lnTo>
                  <a:lnTo>
                    <a:pt x="12393" y="13203"/>
                  </a:lnTo>
                  <a:lnTo>
                    <a:pt x="11915" y="15346"/>
                  </a:lnTo>
                  <a:lnTo>
                    <a:pt x="11851" y="15577"/>
                  </a:lnTo>
                  <a:lnTo>
                    <a:pt x="11756" y="15693"/>
                  </a:lnTo>
                  <a:lnTo>
                    <a:pt x="11692" y="15809"/>
                  </a:lnTo>
                  <a:lnTo>
                    <a:pt x="11565" y="15867"/>
                  </a:lnTo>
                  <a:lnTo>
                    <a:pt x="11055" y="16214"/>
                  </a:lnTo>
                  <a:lnTo>
                    <a:pt x="10896" y="16504"/>
                  </a:lnTo>
                  <a:lnTo>
                    <a:pt x="10768" y="16794"/>
                  </a:lnTo>
                  <a:lnTo>
                    <a:pt x="10673" y="17083"/>
                  </a:lnTo>
                  <a:lnTo>
                    <a:pt x="10545" y="17488"/>
                  </a:lnTo>
                  <a:lnTo>
                    <a:pt x="10386" y="18125"/>
                  </a:lnTo>
                  <a:lnTo>
                    <a:pt x="10290" y="18878"/>
                  </a:lnTo>
                  <a:lnTo>
                    <a:pt x="10131" y="19631"/>
                  </a:lnTo>
                  <a:lnTo>
                    <a:pt x="10004" y="20326"/>
                  </a:lnTo>
                  <a:lnTo>
                    <a:pt x="9908" y="20731"/>
                  </a:lnTo>
                  <a:lnTo>
                    <a:pt x="9812" y="21021"/>
                  </a:lnTo>
                  <a:lnTo>
                    <a:pt x="9685" y="21368"/>
                  </a:lnTo>
                  <a:lnTo>
                    <a:pt x="9589" y="21600"/>
                  </a:lnTo>
                  <a:lnTo>
                    <a:pt x="8315" y="20384"/>
                  </a:lnTo>
                  <a:lnTo>
                    <a:pt x="6913" y="19168"/>
                  </a:lnTo>
                  <a:lnTo>
                    <a:pt x="6595" y="18762"/>
                  </a:lnTo>
                  <a:lnTo>
                    <a:pt x="6308" y="18415"/>
                  </a:lnTo>
                  <a:lnTo>
                    <a:pt x="6021" y="17952"/>
                  </a:lnTo>
                  <a:lnTo>
                    <a:pt x="5766" y="17546"/>
                  </a:lnTo>
                  <a:lnTo>
                    <a:pt x="5384" y="16504"/>
                  </a:lnTo>
                  <a:lnTo>
                    <a:pt x="5320" y="15983"/>
                  </a:lnTo>
                  <a:lnTo>
                    <a:pt x="5288" y="15346"/>
                  </a:lnTo>
                  <a:lnTo>
                    <a:pt x="5575" y="15288"/>
                  </a:lnTo>
                  <a:lnTo>
                    <a:pt x="5926" y="15288"/>
                  </a:lnTo>
                  <a:lnTo>
                    <a:pt x="6244" y="15346"/>
                  </a:lnTo>
                  <a:lnTo>
                    <a:pt x="6595" y="15404"/>
                  </a:lnTo>
                  <a:lnTo>
                    <a:pt x="7168" y="15520"/>
                  </a:lnTo>
                  <a:lnTo>
                    <a:pt x="7359" y="15577"/>
                  </a:lnTo>
                  <a:lnTo>
                    <a:pt x="7550" y="15288"/>
                  </a:lnTo>
                  <a:lnTo>
                    <a:pt x="7773" y="15056"/>
                  </a:lnTo>
                  <a:lnTo>
                    <a:pt x="7965" y="14940"/>
                  </a:lnTo>
                  <a:lnTo>
                    <a:pt x="8634" y="14767"/>
                  </a:lnTo>
                  <a:lnTo>
                    <a:pt x="9080" y="14709"/>
                  </a:lnTo>
                  <a:lnTo>
                    <a:pt x="8952" y="14535"/>
                  </a:lnTo>
                  <a:lnTo>
                    <a:pt x="8665" y="14419"/>
                  </a:lnTo>
                  <a:lnTo>
                    <a:pt x="8283" y="14303"/>
                  </a:lnTo>
                  <a:lnTo>
                    <a:pt x="7901" y="14246"/>
                  </a:lnTo>
                  <a:lnTo>
                    <a:pt x="7168" y="14188"/>
                  </a:lnTo>
                  <a:lnTo>
                    <a:pt x="6627" y="14188"/>
                  </a:lnTo>
                  <a:lnTo>
                    <a:pt x="6053" y="14419"/>
                  </a:lnTo>
                  <a:lnTo>
                    <a:pt x="5448" y="14477"/>
                  </a:lnTo>
                  <a:lnTo>
                    <a:pt x="5257" y="14477"/>
                  </a:lnTo>
                  <a:lnTo>
                    <a:pt x="5129" y="14419"/>
                  </a:lnTo>
                  <a:lnTo>
                    <a:pt x="5002" y="14246"/>
                  </a:lnTo>
                  <a:lnTo>
                    <a:pt x="4874" y="14130"/>
                  </a:lnTo>
                  <a:lnTo>
                    <a:pt x="4811" y="13956"/>
                  </a:lnTo>
                  <a:lnTo>
                    <a:pt x="4747" y="13666"/>
                  </a:lnTo>
                  <a:lnTo>
                    <a:pt x="4683" y="13319"/>
                  </a:lnTo>
                  <a:lnTo>
                    <a:pt x="4683" y="12740"/>
                  </a:lnTo>
                  <a:lnTo>
                    <a:pt x="4715" y="12566"/>
                  </a:lnTo>
                  <a:lnTo>
                    <a:pt x="4779" y="12450"/>
                  </a:lnTo>
                  <a:lnTo>
                    <a:pt x="4874" y="12392"/>
                  </a:lnTo>
                  <a:lnTo>
                    <a:pt x="5097" y="12219"/>
                  </a:lnTo>
                  <a:lnTo>
                    <a:pt x="5320" y="12161"/>
                  </a:lnTo>
                  <a:lnTo>
                    <a:pt x="5798" y="11987"/>
                  </a:lnTo>
                  <a:lnTo>
                    <a:pt x="6149" y="11987"/>
                  </a:lnTo>
                  <a:lnTo>
                    <a:pt x="6818" y="11582"/>
                  </a:lnTo>
                  <a:lnTo>
                    <a:pt x="7614" y="10945"/>
                  </a:lnTo>
                  <a:lnTo>
                    <a:pt x="8315" y="10250"/>
                  </a:lnTo>
                  <a:lnTo>
                    <a:pt x="8634" y="9902"/>
                  </a:lnTo>
                  <a:lnTo>
                    <a:pt x="8825" y="9555"/>
                  </a:lnTo>
                  <a:lnTo>
                    <a:pt x="7487" y="9555"/>
                  </a:lnTo>
                  <a:lnTo>
                    <a:pt x="7104" y="9208"/>
                  </a:lnTo>
                  <a:lnTo>
                    <a:pt x="6627" y="8628"/>
                  </a:lnTo>
                  <a:lnTo>
                    <a:pt x="6244" y="8628"/>
                  </a:lnTo>
                  <a:lnTo>
                    <a:pt x="6085" y="8860"/>
                  </a:lnTo>
                  <a:lnTo>
                    <a:pt x="5958" y="9265"/>
                  </a:lnTo>
                  <a:lnTo>
                    <a:pt x="5862" y="9671"/>
                  </a:lnTo>
                  <a:lnTo>
                    <a:pt x="5543" y="10597"/>
                  </a:lnTo>
                  <a:lnTo>
                    <a:pt x="5320" y="10945"/>
                  </a:lnTo>
                  <a:lnTo>
                    <a:pt x="5193" y="11118"/>
                  </a:lnTo>
                  <a:lnTo>
                    <a:pt x="5034" y="11234"/>
                  </a:lnTo>
                  <a:lnTo>
                    <a:pt x="4874" y="11292"/>
                  </a:lnTo>
                  <a:lnTo>
                    <a:pt x="4365" y="11292"/>
                  </a:lnTo>
                  <a:lnTo>
                    <a:pt x="4046" y="11176"/>
                  </a:lnTo>
                  <a:lnTo>
                    <a:pt x="3823" y="11061"/>
                  </a:lnTo>
                  <a:lnTo>
                    <a:pt x="3568" y="10887"/>
                  </a:lnTo>
                  <a:lnTo>
                    <a:pt x="3345" y="10655"/>
                  </a:lnTo>
                  <a:lnTo>
                    <a:pt x="3154" y="10366"/>
                  </a:lnTo>
                  <a:lnTo>
                    <a:pt x="2995" y="10076"/>
                  </a:lnTo>
                  <a:lnTo>
                    <a:pt x="2835" y="9729"/>
                  </a:lnTo>
                  <a:lnTo>
                    <a:pt x="3122" y="9555"/>
                  </a:lnTo>
                  <a:lnTo>
                    <a:pt x="3345" y="9555"/>
                  </a:lnTo>
                  <a:lnTo>
                    <a:pt x="2963" y="9208"/>
                  </a:lnTo>
                  <a:lnTo>
                    <a:pt x="2644" y="8860"/>
                  </a:lnTo>
                  <a:lnTo>
                    <a:pt x="2358" y="8513"/>
                  </a:lnTo>
                  <a:lnTo>
                    <a:pt x="2039" y="7934"/>
                  </a:lnTo>
                  <a:lnTo>
                    <a:pt x="1975" y="7702"/>
                  </a:lnTo>
                  <a:lnTo>
                    <a:pt x="1880" y="7528"/>
                  </a:lnTo>
                  <a:lnTo>
                    <a:pt x="1816" y="7239"/>
                  </a:lnTo>
                  <a:lnTo>
                    <a:pt x="1816" y="7007"/>
                  </a:lnTo>
                  <a:lnTo>
                    <a:pt x="1784" y="6775"/>
                  </a:lnTo>
                  <a:lnTo>
                    <a:pt x="1848" y="6196"/>
                  </a:lnTo>
                  <a:lnTo>
                    <a:pt x="1561" y="6023"/>
                  </a:lnTo>
                  <a:lnTo>
                    <a:pt x="1370" y="5733"/>
                  </a:lnTo>
                  <a:lnTo>
                    <a:pt x="1211" y="5675"/>
                  </a:lnTo>
                  <a:lnTo>
                    <a:pt x="1019" y="5501"/>
                  </a:lnTo>
                  <a:lnTo>
                    <a:pt x="860" y="5270"/>
                  </a:lnTo>
                  <a:lnTo>
                    <a:pt x="701" y="4864"/>
                  </a:lnTo>
                  <a:lnTo>
                    <a:pt x="319" y="4169"/>
                  </a:lnTo>
                  <a:lnTo>
                    <a:pt x="0" y="3532"/>
                  </a:lnTo>
                  <a:lnTo>
                    <a:pt x="350" y="2953"/>
                  </a:lnTo>
                  <a:lnTo>
                    <a:pt x="860" y="2085"/>
                  </a:lnTo>
                  <a:lnTo>
                    <a:pt x="1147" y="1737"/>
                  </a:lnTo>
                  <a:lnTo>
                    <a:pt x="1720" y="1158"/>
                  </a:lnTo>
                  <a:lnTo>
                    <a:pt x="1975" y="1042"/>
                  </a:lnTo>
                  <a:lnTo>
                    <a:pt x="2581" y="1100"/>
                  </a:lnTo>
                  <a:lnTo>
                    <a:pt x="3122" y="1100"/>
                  </a:lnTo>
                  <a:lnTo>
                    <a:pt x="3823" y="1216"/>
                  </a:lnTo>
                  <a:lnTo>
                    <a:pt x="4683" y="1564"/>
                  </a:lnTo>
                  <a:lnTo>
                    <a:pt x="4269" y="2316"/>
                  </a:lnTo>
                  <a:lnTo>
                    <a:pt x="3919" y="2838"/>
                  </a:lnTo>
                  <a:lnTo>
                    <a:pt x="4365" y="3359"/>
                  </a:lnTo>
                  <a:lnTo>
                    <a:pt x="4779" y="3764"/>
                  </a:lnTo>
                  <a:lnTo>
                    <a:pt x="4938" y="3880"/>
                  </a:lnTo>
                  <a:lnTo>
                    <a:pt x="5129" y="3996"/>
                  </a:lnTo>
                  <a:lnTo>
                    <a:pt x="5257" y="4169"/>
                  </a:lnTo>
                  <a:lnTo>
                    <a:pt x="5384" y="4401"/>
                  </a:lnTo>
                  <a:lnTo>
                    <a:pt x="5129" y="3938"/>
                  </a:lnTo>
                  <a:lnTo>
                    <a:pt x="5065" y="3532"/>
                  </a:lnTo>
                  <a:lnTo>
                    <a:pt x="5065" y="2722"/>
                  </a:lnTo>
                  <a:lnTo>
                    <a:pt x="5129" y="2490"/>
                  </a:lnTo>
                  <a:lnTo>
                    <a:pt x="5225" y="2201"/>
                  </a:lnTo>
                  <a:lnTo>
                    <a:pt x="5320" y="1969"/>
                  </a:lnTo>
                  <a:lnTo>
                    <a:pt x="5512" y="1795"/>
                  </a:lnTo>
                  <a:lnTo>
                    <a:pt x="5671" y="1621"/>
                  </a:lnTo>
                  <a:lnTo>
                    <a:pt x="5862" y="1564"/>
                  </a:lnTo>
                  <a:lnTo>
                    <a:pt x="6244" y="1564"/>
                  </a:lnTo>
                  <a:lnTo>
                    <a:pt x="6467" y="1679"/>
                  </a:lnTo>
                  <a:lnTo>
                    <a:pt x="6786" y="2027"/>
                  </a:lnTo>
                  <a:lnTo>
                    <a:pt x="6977" y="2606"/>
                  </a:lnTo>
                  <a:lnTo>
                    <a:pt x="7200" y="3301"/>
                  </a:lnTo>
                  <a:lnTo>
                    <a:pt x="7359" y="3996"/>
                  </a:lnTo>
                  <a:lnTo>
                    <a:pt x="7614" y="4749"/>
                  </a:lnTo>
                  <a:lnTo>
                    <a:pt x="7742" y="5038"/>
                  </a:lnTo>
                  <a:lnTo>
                    <a:pt x="7901" y="5328"/>
                  </a:lnTo>
                  <a:lnTo>
                    <a:pt x="8124" y="5559"/>
                  </a:lnTo>
                  <a:lnTo>
                    <a:pt x="8347" y="5733"/>
                  </a:lnTo>
                  <a:lnTo>
                    <a:pt x="8156" y="4691"/>
                  </a:lnTo>
                  <a:lnTo>
                    <a:pt x="7933" y="3764"/>
                  </a:lnTo>
                  <a:lnTo>
                    <a:pt x="7742" y="2201"/>
                  </a:lnTo>
                  <a:lnTo>
                    <a:pt x="7742" y="984"/>
                  </a:lnTo>
                  <a:lnTo>
                    <a:pt x="7805" y="579"/>
                  </a:lnTo>
                  <a:lnTo>
                    <a:pt x="7901" y="347"/>
                  </a:lnTo>
                  <a:lnTo>
                    <a:pt x="8028" y="174"/>
                  </a:lnTo>
                  <a:lnTo>
                    <a:pt x="8188" y="58"/>
                  </a:lnTo>
                  <a:lnTo>
                    <a:pt x="8347" y="0"/>
                  </a:lnTo>
                  <a:lnTo>
                    <a:pt x="9143" y="0"/>
                  </a:lnTo>
                  <a:lnTo>
                    <a:pt x="9494" y="116"/>
                  </a:lnTo>
                  <a:lnTo>
                    <a:pt x="9876" y="290"/>
                  </a:lnTo>
                  <a:lnTo>
                    <a:pt x="10227" y="521"/>
                  </a:lnTo>
                  <a:lnTo>
                    <a:pt x="10545" y="869"/>
                  </a:lnTo>
                  <a:lnTo>
                    <a:pt x="10800" y="1158"/>
                  </a:lnTo>
                  <a:lnTo>
                    <a:pt x="10896" y="1332"/>
                  </a:lnTo>
                  <a:lnTo>
                    <a:pt x="10959" y="1564"/>
                  </a:lnTo>
                  <a:lnTo>
                    <a:pt x="11055" y="1737"/>
                  </a:lnTo>
                  <a:lnTo>
                    <a:pt x="11055" y="1969"/>
                  </a:lnTo>
                  <a:lnTo>
                    <a:pt x="10927" y="3011"/>
                  </a:lnTo>
                  <a:lnTo>
                    <a:pt x="10832" y="3475"/>
                  </a:lnTo>
                  <a:lnTo>
                    <a:pt x="10800" y="3996"/>
                  </a:lnTo>
                  <a:lnTo>
                    <a:pt x="10959" y="3822"/>
                  </a:lnTo>
                  <a:lnTo>
                    <a:pt x="11119" y="3532"/>
                  </a:lnTo>
                  <a:lnTo>
                    <a:pt x="11246" y="3359"/>
                  </a:lnTo>
                  <a:lnTo>
                    <a:pt x="11342" y="3127"/>
                  </a:lnTo>
                  <a:lnTo>
                    <a:pt x="11437" y="2953"/>
                  </a:lnTo>
                  <a:lnTo>
                    <a:pt x="11565" y="2780"/>
                  </a:lnTo>
                  <a:lnTo>
                    <a:pt x="11660" y="2664"/>
                  </a:lnTo>
                  <a:lnTo>
                    <a:pt x="11788" y="2606"/>
                  </a:lnTo>
                  <a:lnTo>
                    <a:pt x="11947" y="2664"/>
                  </a:lnTo>
                  <a:lnTo>
                    <a:pt x="12074" y="2664"/>
                  </a:lnTo>
                  <a:lnTo>
                    <a:pt x="12170" y="2780"/>
                  </a:lnTo>
                  <a:lnTo>
                    <a:pt x="12265" y="2838"/>
                  </a:lnTo>
                  <a:lnTo>
                    <a:pt x="12393" y="3185"/>
                  </a:lnTo>
                  <a:lnTo>
                    <a:pt x="12488" y="3532"/>
                  </a:lnTo>
                  <a:lnTo>
                    <a:pt x="12520" y="4285"/>
                  </a:lnTo>
                  <a:lnTo>
                    <a:pt x="12520" y="5038"/>
                  </a:lnTo>
                  <a:lnTo>
                    <a:pt x="12998" y="5038"/>
                  </a:lnTo>
                  <a:lnTo>
                    <a:pt x="13221" y="5096"/>
                  </a:lnTo>
                  <a:lnTo>
                    <a:pt x="13412" y="5270"/>
                  </a:lnTo>
                  <a:lnTo>
                    <a:pt x="13699" y="5386"/>
                  </a:lnTo>
                  <a:lnTo>
                    <a:pt x="13954" y="5559"/>
                  </a:lnTo>
                  <a:lnTo>
                    <a:pt x="14623" y="6080"/>
                  </a:lnTo>
                  <a:lnTo>
                    <a:pt x="15292" y="6660"/>
                  </a:lnTo>
                  <a:lnTo>
                    <a:pt x="15961" y="7297"/>
                  </a:lnTo>
                  <a:lnTo>
                    <a:pt x="16535" y="7991"/>
                  </a:lnTo>
                  <a:lnTo>
                    <a:pt x="17012" y="8628"/>
                  </a:lnTo>
                  <a:lnTo>
                    <a:pt x="17299" y="9150"/>
                  </a:lnTo>
                  <a:lnTo>
                    <a:pt x="16821" y="9323"/>
                  </a:lnTo>
                  <a:lnTo>
                    <a:pt x="17044" y="9439"/>
                  </a:lnTo>
                  <a:lnTo>
                    <a:pt x="17299" y="9381"/>
                  </a:lnTo>
                  <a:lnTo>
                    <a:pt x="17554" y="9381"/>
                  </a:lnTo>
                  <a:lnTo>
                    <a:pt x="17777" y="9323"/>
                  </a:lnTo>
                  <a:lnTo>
                    <a:pt x="17841" y="9671"/>
                  </a:lnTo>
                  <a:lnTo>
                    <a:pt x="17873" y="10134"/>
                  </a:lnTo>
                  <a:lnTo>
                    <a:pt x="17841" y="10482"/>
                  </a:lnTo>
                  <a:lnTo>
                    <a:pt x="17777" y="10887"/>
                  </a:lnTo>
                  <a:lnTo>
                    <a:pt x="19497" y="10887"/>
                  </a:lnTo>
                  <a:lnTo>
                    <a:pt x="19529" y="11408"/>
                  </a:lnTo>
                  <a:lnTo>
                    <a:pt x="19561" y="11813"/>
                  </a:lnTo>
                  <a:lnTo>
                    <a:pt x="19688" y="12219"/>
                  </a:lnTo>
                  <a:lnTo>
                    <a:pt x="19784" y="12450"/>
                  </a:lnTo>
                  <a:lnTo>
                    <a:pt x="19912" y="12682"/>
                  </a:lnTo>
                  <a:lnTo>
                    <a:pt x="20039" y="12972"/>
                  </a:lnTo>
                  <a:lnTo>
                    <a:pt x="20358" y="13203"/>
                  </a:lnTo>
                  <a:lnTo>
                    <a:pt x="20740" y="13435"/>
                  </a:lnTo>
                  <a:lnTo>
                    <a:pt x="21090" y="13666"/>
                  </a:lnTo>
                  <a:lnTo>
                    <a:pt x="21345" y="13898"/>
                  </a:lnTo>
                  <a:lnTo>
                    <a:pt x="21504" y="14014"/>
                  </a:lnTo>
                  <a:lnTo>
                    <a:pt x="21600" y="14188"/>
                  </a:lnTo>
                  <a:lnTo>
                    <a:pt x="21090" y="14593"/>
                  </a:lnTo>
                  <a:lnTo>
                    <a:pt x="20644" y="14998"/>
                  </a:lnTo>
                  <a:lnTo>
                    <a:pt x="20230" y="15520"/>
                  </a:lnTo>
                  <a:lnTo>
                    <a:pt x="19465" y="16446"/>
                  </a:lnTo>
                  <a:lnTo>
                    <a:pt x="19051" y="16909"/>
                  </a:lnTo>
                  <a:lnTo>
                    <a:pt x="18637" y="17257"/>
                  </a:lnTo>
                  <a:lnTo>
                    <a:pt x="18159" y="1760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2" name="Freeform 75"/>
            <p:cNvSpPr/>
            <p:nvPr/>
          </p:nvSpPr>
          <p:spPr>
            <a:xfrm>
              <a:off x="8740526" y="365165"/>
              <a:ext cx="427654" cy="15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25"/>
                  </a:moveTo>
                  <a:lnTo>
                    <a:pt x="20809" y="11610"/>
                  </a:lnTo>
                  <a:lnTo>
                    <a:pt x="19821" y="13500"/>
                  </a:lnTo>
                  <a:lnTo>
                    <a:pt x="18733" y="15390"/>
                  </a:lnTo>
                  <a:lnTo>
                    <a:pt x="17547" y="17280"/>
                  </a:lnTo>
                  <a:lnTo>
                    <a:pt x="16361" y="18900"/>
                  </a:lnTo>
                  <a:lnTo>
                    <a:pt x="15174" y="20385"/>
                  </a:lnTo>
                  <a:lnTo>
                    <a:pt x="14631" y="20925"/>
                  </a:lnTo>
                  <a:lnTo>
                    <a:pt x="13543" y="21465"/>
                  </a:lnTo>
                  <a:lnTo>
                    <a:pt x="13098" y="21600"/>
                  </a:lnTo>
                  <a:lnTo>
                    <a:pt x="12555" y="21465"/>
                  </a:lnTo>
                  <a:lnTo>
                    <a:pt x="12060" y="21330"/>
                  </a:lnTo>
                  <a:lnTo>
                    <a:pt x="11665" y="21195"/>
                  </a:lnTo>
                  <a:lnTo>
                    <a:pt x="11319" y="20790"/>
                  </a:lnTo>
                  <a:lnTo>
                    <a:pt x="11022" y="20250"/>
                  </a:lnTo>
                  <a:lnTo>
                    <a:pt x="10676" y="19575"/>
                  </a:lnTo>
                  <a:lnTo>
                    <a:pt x="10479" y="18900"/>
                  </a:lnTo>
                  <a:lnTo>
                    <a:pt x="10281" y="17955"/>
                  </a:lnTo>
                  <a:lnTo>
                    <a:pt x="5289" y="17955"/>
                  </a:lnTo>
                  <a:lnTo>
                    <a:pt x="4943" y="17145"/>
                  </a:lnTo>
                  <a:lnTo>
                    <a:pt x="4597" y="16200"/>
                  </a:lnTo>
                  <a:lnTo>
                    <a:pt x="4498" y="15660"/>
                  </a:lnTo>
                  <a:lnTo>
                    <a:pt x="4449" y="15120"/>
                  </a:lnTo>
                  <a:lnTo>
                    <a:pt x="4399" y="14445"/>
                  </a:lnTo>
                  <a:lnTo>
                    <a:pt x="4399" y="13770"/>
                  </a:lnTo>
                  <a:lnTo>
                    <a:pt x="6080" y="13770"/>
                  </a:lnTo>
                  <a:lnTo>
                    <a:pt x="7167" y="13230"/>
                  </a:lnTo>
                  <a:lnTo>
                    <a:pt x="7711" y="13095"/>
                  </a:lnTo>
                  <a:lnTo>
                    <a:pt x="8156" y="12690"/>
                  </a:lnTo>
                  <a:lnTo>
                    <a:pt x="7365" y="12555"/>
                  </a:lnTo>
                  <a:lnTo>
                    <a:pt x="4795" y="12285"/>
                  </a:lnTo>
                  <a:lnTo>
                    <a:pt x="4152" y="12150"/>
                  </a:lnTo>
                  <a:lnTo>
                    <a:pt x="3065" y="12420"/>
                  </a:lnTo>
                  <a:lnTo>
                    <a:pt x="2076" y="12690"/>
                  </a:lnTo>
                  <a:lnTo>
                    <a:pt x="1730" y="12690"/>
                  </a:lnTo>
                  <a:lnTo>
                    <a:pt x="1582" y="12420"/>
                  </a:lnTo>
                  <a:lnTo>
                    <a:pt x="1384" y="12150"/>
                  </a:lnTo>
                  <a:lnTo>
                    <a:pt x="1285" y="11745"/>
                  </a:lnTo>
                  <a:lnTo>
                    <a:pt x="1186" y="11070"/>
                  </a:lnTo>
                  <a:lnTo>
                    <a:pt x="1137" y="10395"/>
                  </a:lnTo>
                  <a:lnTo>
                    <a:pt x="1137" y="9585"/>
                  </a:lnTo>
                  <a:lnTo>
                    <a:pt x="692" y="8370"/>
                  </a:lnTo>
                  <a:lnTo>
                    <a:pt x="346" y="7020"/>
                  </a:lnTo>
                  <a:lnTo>
                    <a:pt x="247" y="6345"/>
                  </a:lnTo>
                  <a:lnTo>
                    <a:pt x="99" y="5535"/>
                  </a:lnTo>
                  <a:lnTo>
                    <a:pt x="0" y="4725"/>
                  </a:lnTo>
                  <a:lnTo>
                    <a:pt x="0" y="3645"/>
                  </a:lnTo>
                  <a:lnTo>
                    <a:pt x="1137" y="3645"/>
                  </a:lnTo>
                  <a:lnTo>
                    <a:pt x="1335" y="4185"/>
                  </a:lnTo>
                  <a:lnTo>
                    <a:pt x="1631" y="4455"/>
                  </a:lnTo>
                  <a:lnTo>
                    <a:pt x="1829" y="4725"/>
                  </a:lnTo>
                  <a:lnTo>
                    <a:pt x="2027" y="4860"/>
                  </a:lnTo>
                  <a:lnTo>
                    <a:pt x="2521" y="4860"/>
                  </a:lnTo>
                  <a:lnTo>
                    <a:pt x="2817" y="4320"/>
                  </a:lnTo>
                  <a:lnTo>
                    <a:pt x="2817" y="3240"/>
                  </a:lnTo>
                  <a:lnTo>
                    <a:pt x="4399" y="3240"/>
                  </a:lnTo>
                  <a:lnTo>
                    <a:pt x="4004" y="1350"/>
                  </a:lnTo>
                  <a:lnTo>
                    <a:pt x="3954" y="1080"/>
                  </a:lnTo>
                  <a:lnTo>
                    <a:pt x="6277" y="1080"/>
                  </a:lnTo>
                  <a:lnTo>
                    <a:pt x="6969" y="2430"/>
                  </a:lnTo>
                  <a:lnTo>
                    <a:pt x="7958" y="3780"/>
                  </a:lnTo>
                  <a:lnTo>
                    <a:pt x="8502" y="4590"/>
                  </a:lnTo>
                  <a:lnTo>
                    <a:pt x="8996" y="5265"/>
                  </a:lnTo>
                  <a:lnTo>
                    <a:pt x="9391" y="5670"/>
                  </a:lnTo>
                  <a:lnTo>
                    <a:pt x="9688" y="5940"/>
                  </a:lnTo>
                  <a:lnTo>
                    <a:pt x="9836" y="5670"/>
                  </a:lnTo>
                  <a:lnTo>
                    <a:pt x="10133" y="5400"/>
                  </a:lnTo>
                  <a:lnTo>
                    <a:pt x="10330" y="5130"/>
                  </a:lnTo>
                  <a:lnTo>
                    <a:pt x="10578" y="4320"/>
                  </a:lnTo>
                  <a:lnTo>
                    <a:pt x="10825" y="3375"/>
                  </a:lnTo>
                  <a:lnTo>
                    <a:pt x="11319" y="1350"/>
                  </a:lnTo>
                  <a:lnTo>
                    <a:pt x="11764" y="0"/>
                  </a:lnTo>
                  <a:lnTo>
                    <a:pt x="12703" y="0"/>
                  </a:lnTo>
                  <a:lnTo>
                    <a:pt x="12654" y="2025"/>
                  </a:lnTo>
                  <a:lnTo>
                    <a:pt x="12604" y="3645"/>
                  </a:lnTo>
                  <a:lnTo>
                    <a:pt x="12604" y="4995"/>
                  </a:lnTo>
                  <a:lnTo>
                    <a:pt x="12703" y="6345"/>
                  </a:lnTo>
                  <a:lnTo>
                    <a:pt x="13000" y="6345"/>
                  </a:lnTo>
                  <a:lnTo>
                    <a:pt x="13247" y="6075"/>
                  </a:lnTo>
                  <a:lnTo>
                    <a:pt x="13444" y="5535"/>
                  </a:lnTo>
                  <a:lnTo>
                    <a:pt x="13741" y="4995"/>
                  </a:lnTo>
                  <a:lnTo>
                    <a:pt x="13988" y="4590"/>
                  </a:lnTo>
                  <a:lnTo>
                    <a:pt x="14680" y="3780"/>
                  </a:lnTo>
                  <a:lnTo>
                    <a:pt x="15174" y="3645"/>
                  </a:lnTo>
                  <a:lnTo>
                    <a:pt x="17992" y="3645"/>
                  </a:lnTo>
                  <a:lnTo>
                    <a:pt x="18585" y="3915"/>
                  </a:lnTo>
                  <a:lnTo>
                    <a:pt x="19178" y="4455"/>
                  </a:lnTo>
                  <a:lnTo>
                    <a:pt x="19722" y="4995"/>
                  </a:lnTo>
                  <a:lnTo>
                    <a:pt x="20710" y="6885"/>
                  </a:lnTo>
                  <a:lnTo>
                    <a:pt x="21106" y="7965"/>
                  </a:lnTo>
                  <a:lnTo>
                    <a:pt x="21402" y="9045"/>
                  </a:lnTo>
                  <a:lnTo>
                    <a:pt x="21600" y="1012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3" name="Freeform 76"/>
            <p:cNvSpPr/>
            <p:nvPr/>
          </p:nvSpPr>
          <p:spPr>
            <a:xfrm>
              <a:off x="7434133" y="2493667"/>
              <a:ext cx="205040" cy="244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97" y="6368"/>
                  </a:moveTo>
                  <a:lnTo>
                    <a:pt x="4629" y="6196"/>
                  </a:lnTo>
                  <a:lnTo>
                    <a:pt x="6069" y="5766"/>
                  </a:lnTo>
                  <a:lnTo>
                    <a:pt x="7509" y="5249"/>
                  </a:lnTo>
                  <a:lnTo>
                    <a:pt x="8640" y="4647"/>
                  </a:lnTo>
                  <a:lnTo>
                    <a:pt x="8023" y="4045"/>
                  </a:lnTo>
                  <a:lnTo>
                    <a:pt x="7509" y="3184"/>
                  </a:lnTo>
                  <a:lnTo>
                    <a:pt x="7406" y="2754"/>
                  </a:lnTo>
                  <a:lnTo>
                    <a:pt x="7611" y="2237"/>
                  </a:lnTo>
                  <a:lnTo>
                    <a:pt x="8640" y="1377"/>
                  </a:lnTo>
                  <a:lnTo>
                    <a:pt x="9360" y="947"/>
                  </a:lnTo>
                  <a:lnTo>
                    <a:pt x="10286" y="602"/>
                  </a:lnTo>
                  <a:lnTo>
                    <a:pt x="11006" y="344"/>
                  </a:lnTo>
                  <a:lnTo>
                    <a:pt x="11829" y="86"/>
                  </a:lnTo>
                  <a:lnTo>
                    <a:pt x="12549" y="0"/>
                  </a:lnTo>
                  <a:lnTo>
                    <a:pt x="16354" y="0"/>
                  </a:lnTo>
                  <a:lnTo>
                    <a:pt x="17074" y="172"/>
                  </a:lnTo>
                  <a:lnTo>
                    <a:pt x="17691" y="430"/>
                  </a:lnTo>
                  <a:lnTo>
                    <a:pt x="18309" y="602"/>
                  </a:lnTo>
                  <a:lnTo>
                    <a:pt x="18823" y="861"/>
                  </a:lnTo>
                  <a:lnTo>
                    <a:pt x="19749" y="1635"/>
                  </a:lnTo>
                  <a:lnTo>
                    <a:pt x="20057" y="1979"/>
                  </a:lnTo>
                  <a:lnTo>
                    <a:pt x="20674" y="2926"/>
                  </a:lnTo>
                  <a:lnTo>
                    <a:pt x="21189" y="3959"/>
                  </a:lnTo>
                  <a:lnTo>
                    <a:pt x="21497" y="4991"/>
                  </a:lnTo>
                  <a:lnTo>
                    <a:pt x="21600" y="5938"/>
                  </a:lnTo>
                  <a:lnTo>
                    <a:pt x="20057" y="6971"/>
                  </a:lnTo>
                  <a:lnTo>
                    <a:pt x="18411" y="8003"/>
                  </a:lnTo>
                  <a:lnTo>
                    <a:pt x="18411" y="12994"/>
                  </a:lnTo>
                  <a:lnTo>
                    <a:pt x="18823" y="15232"/>
                  </a:lnTo>
                  <a:lnTo>
                    <a:pt x="18926" y="15748"/>
                  </a:lnTo>
                  <a:lnTo>
                    <a:pt x="18926" y="16351"/>
                  </a:lnTo>
                  <a:lnTo>
                    <a:pt x="18823" y="16781"/>
                  </a:lnTo>
                  <a:lnTo>
                    <a:pt x="18411" y="17297"/>
                  </a:lnTo>
                  <a:lnTo>
                    <a:pt x="17897" y="17555"/>
                  </a:lnTo>
                  <a:lnTo>
                    <a:pt x="17486" y="17727"/>
                  </a:lnTo>
                  <a:lnTo>
                    <a:pt x="16971" y="17814"/>
                  </a:lnTo>
                  <a:lnTo>
                    <a:pt x="16354" y="17900"/>
                  </a:lnTo>
                  <a:lnTo>
                    <a:pt x="15120" y="17986"/>
                  </a:lnTo>
                  <a:lnTo>
                    <a:pt x="13680" y="17986"/>
                  </a:lnTo>
                  <a:lnTo>
                    <a:pt x="12754" y="18072"/>
                  </a:lnTo>
                  <a:lnTo>
                    <a:pt x="11829" y="18330"/>
                  </a:lnTo>
                  <a:lnTo>
                    <a:pt x="10903" y="18760"/>
                  </a:lnTo>
                  <a:lnTo>
                    <a:pt x="10183" y="19276"/>
                  </a:lnTo>
                  <a:lnTo>
                    <a:pt x="8743" y="20395"/>
                  </a:lnTo>
                  <a:lnTo>
                    <a:pt x="7406" y="21342"/>
                  </a:lnTo>
                  <a:lnTo>
                    <a:pt x="6686" y="21514"/>
                  </a:lnTo>
                  <a:lnTo>
                    <a:pt x="5863" y="21600"/>
                  </a:lnTo>
                  <a:lnTo>
                    <a:pt x="3497" y="21600"/>
                  </a:lnTo>
                  <a:lnTo>
                    <a:pt x="2880" y="21342"/>
                  </a:lnTo>
                  <a:lnTo>
                    <a:pt x="2057" y="21084"/>
                  </a:lnTo>
                  <a:lnTo>
                    <a:pt x="1440" y="20567"/>
                  </a:lnTo>
                  <a:lnTo>
                    <a:pt x="823" y="20137"/>
                  </a:lnTo>
                  <a:lnTo>
                    <a:pt x="411" y="19535"/>
                  </a:lnTo>
                  <a:lnTo>
                    <a:pt x="103" y="18932"/>
                  </a:lnTo>
                  <a:lnTo>
                    <a:pt x="0" y="18330"/>
                  </a:lnTo>
                  <a:lnTo>
                    <a:pt x="103" y="17727"/>
                  </a:lnTo>
                  <a:lnTo>
                    <a:pt x="206" y="17039"/>
                  </a:lnTo>
                  <a:lnTo>
                    <a:pt x="411" y="16609"/>
                  </a:lnTo>
                  <a:lnTo>
                    <a:pt x="617" y="16092"/>
                  </a:lnTo>
                  <a:lnTo>
                    <a:pt x="3086" y="13769"/>
                  </a:lnTo>
                  <a:lnTo>
                    <a:pt x="3909" y="13080"/>
                  </a:lnTo>
                  <a:lnTo>
                    <a:pt x="4320" y="12564"/>
                  </a:lnTo>
                  <a:lnTo>
                    <a:pt x="4629" y="12134"/>
                  </a:lnTo>
                  <a:lnTo>
                    <a:pt x="4834" y="11531"/>
                  </a:lnTo>
                  <a:lnTo>
                    <a:pt x="5040" y="11015"/>
                  </a:lnTo>
                  <a:lnTo>
                    <a:pt x="3703" y="10241"/>
                  </a:lnTo>
                  <a:lnTo>
                    <a:pt x="2571" y="9638"/>
                  </a:lnTo>
                  <a:lnTo>
                    <a:pt x="2160" y="9208"/>
                  </a:lnTo>
                  <a:lnTo>
                    <a:pt x="1851" y="8778"/>
                  </a:lnTo>
                  <a:lnTo>
                    <a:pt x="1646" y="8175"/>
                  </a:lnTo>
                  <a:lnTo>
                    <a:pt x="1543" y="7659"/>
                  </a:lnTo>
                  <a:lnTo>
                    <a:pt x="1646" y="7229"/>
                  </a:lnTo>
                  <a:lnTo>
                    <a:pt x="1851" y="6712"/>
                  </a:lnTo>
                  <a:lnTo>
                    <a:pt x="2057" y="6540"/>
                  </a:lnTo>
                  <a:lnTo>
                    <a:pt x="2366" y="6368"/>
                  </a:lnTo>
                  <a:lnTo>
                    <a:pt x="3497" y="63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4" name="Freeform 77"/>
            <p:cNvSpPr/>
            <p:nvPr/>
          </p:nvSpPr>
          <p:spPr>
            <a:xfrm>
              <a:off x="7596213" y="2257383"/>
              <a:ext cx="392504" cy="576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37" y="14619"/>
                  </a:moveTo>
                  <a:lnTo>
                    <a:pt x="18913" y="14510"/>
                  </a:lnTo>
                  <a:lnTo>
                    <a:pt x="19075" y="14473"/>
                  </a:lnTo>
                  <a:lnTo>
                    <a:pt x="19343" y="14473"/>
                  </a:lnTo>
                  <a:lnTo>
                    <a:pt x="19773" y="14510"/>
                  </a:lnTo>
                  <a:lnTo>
                    <a:pt x="20149" y="14510"/>
                  </a:lnTo>
                  <a:lnTo>
                    <a:pt x="20525" y="14583"/>
                  </a:lnTo>
                  <a:lnTo>
                    <a:pt x="20794" y="14692"/>
                  </a:lnTo>
                  <a:lnTo>
                    <a:pt x="21116" y="14875"/>
                  </a:lnTo>
                  <a:lnTo>
                    <a:pt x="21331" y="15021"/>
                  </a:lnTo>
                  <a:lnTo>
                    <a:pt x="21493" y="15241"/>
                  </a:lnTo>
                  <a:lnTo>
                    <a:pt x="21600" y="15423"/>
                  </a:lnTo>
                  <a:lnTo>
                    <a:pt x="21600" y="15862"/>
                  </a:lnTo>
                  <a:lnTo>
                    <a:pt x="21546" y="16045"/>
                  </a:lnTo>
                  <a:lnTo>
                    <a:pt x="21439" y="16227"/>
                  </a:lnTo>
                  <a:lnTo>
                    <a:pt x="21278" y="16410"/>
                  </a:lnTo>
                  <a:lnTo>
                    <a:pt x="20848" y="16739"/>
                  </a:lnTo>
                  <a:lnTo>
                    <a:pt x="20472" y="16995"/>
                  </a:lnTo>
                  <a:lnTo>
                    <a:pt x="19934" y="17324"/>
                  </a:lnTo>
                  <a:lnTo>
                    <a:pt x="19504" y="17580"/>
                  </a:lnTo>
                  <a:lnTo>
                    <a:pt x="19075" y="17872"/>
                  </a:lnTo>
                  <a:lnTo>
                    <a:pt x="18806" y="18201"/>
                  </a:lnTo>
                  <a:lnTo>
                    <a:pt x="19290" y="18311"/>
                  </a:lnTo>
                  <a:lnTo>
                    <a:pt x="19773" y="18384"/>
                  </a:lnTo>
                  <a:lnTo>
                    <a:pt x="20149" y="18457"/>
                  </a:lnTo>
                  <a:lnTo>
                    <a:pt x="20633" y="18457"/>
                  </a:lnTo>
                  <a:lnTo>
                    <a:pt x="20633" y="18895"/>
                  </a:lnTo>
                  <a:lnTo>
                    <a:pt x="20310" y="19115"/>
                  </a:lnTo>
                  <a:lnTo>
                    <a:pt x="19988" y="19261"/>
                  </a:lnTo>
                  <a:lnTo>
                    <a:pt x="19719" y="19407"/>
                  </a:lnTo>
                  <a:lnTo>
                    <a:pt x="19397" y="19517"/>
                  </a:lnTo>
                  <a:lnTo>
                    <a:pt x="19128" y="19663"/>
                  </a:lnTo>
                  <a:lnTo>
                    <a:pt x="18806" y="19699"/>
                  </a:lnTo>
                  <a:lnTo>
                    <a:pt x="18376" y="19736"/>
                  </a:lnTo>
                  <a:lnTo>
                    <a:pt x="17893" y="19773"/>
                  </a:lnTo>
                  <a:lnTo>
                    <a:pt x="14454" y="19773"/>
                  </a:lnTo>
                  <a:lnTo>
                    <a:pt x="13433" y="19846"/>
                  </a:lnTo>
                  <a:lnTo>
                    <a:pt x="12090" y="20065"/>
                  </a:lnTo>
                  <a:lnTo>
                    <a:pt x="11499" y="20138"/>
                  </a:lnTo>
                  <a:lnTo>
                    <a:pt x="10800" y="20248"/>
                  </a:lnTo>
                  <a:lnTo>
                    <a:pt x="10209" y="20284"/>
                  </a:lnTo>
                  <a:lnTo>
                    <a:pt x="9672" y="20321"/>
                  </a:lnTo>
                  <a:lnTo>
                    <a:pt x="8866" y="20175"/>
                  </a:lnTo>
                  <a:lnTo>
                    <a:pt x="8060" y="20065"/>
                  </a:lnTo>
                  <a:lnTo>
                    <a:pt x="7630" y="20065"/>
                  </a:lnTo>
                  <a:lnTo>
                    <a:pt x="7361" y="20138"/>
                  </a:lnTo>
                  <a:lnTo>
                    <a:pt x="7146" y="20211"/>
                  </a:lnTo>
                  <a:lnTo>
                    <a:pt x="6931" y="20321"/>
                  </a:lnTo>
                  <a:lnTo>
                    <a:pt x="6770" y="20467"/>
                  </a:lnTo>
                  <a:lnTo>
                    <a:pt x="6663" y="20650"/>
                  </a:lnTo>
                  <a:lnTo>
                    <a:pt x="6609" y="20832"/>
                  </a:lnTo>
                  <a:lnTo>
                    <a:pt x="6609" y="21052"/>
                  </a:lnTo>
                  <a:lnTo>
                    <a:pt x="5158" y="21052"/>
                  </a:lnTo>
                  <a:lnTo>
                    <a:pt x="4943" y="21088"/>
                  </a:lnTo>
                  <a:lnTo>
                    <a:pt x="4728" y="21161"/>
                  </a:lnTo>
                  <a:lnTo>
                    <a:pt x="4567" y="21198"/>
                  </a:lnTo>
                  <a:lnTo>
                    <a:pt x="4245" y="21381"/>
                  </a:lnTo>
                  <a:lnTo>
                    <a:pt x="3922" y="21600"/>
                  </a:lnTo>
                  <a:lnTo>
                    <a:pt x="3278" y="21600"/>
                  </a:lnTo>
                  <a:lnTo>
                    <a:pt x="3278" y="21198"/>
                  </a:lnTo>
                  <a:lnTo>
                    <a:pt x="3815" y="20723"/>
                  </a:lnTo>
                  <a:lnTo>
                    <a:pt x="4836" y="19919"/>
                  </a:lnTo>
                  <a:lnTo>
                    <a:pt x="5427" y="19517"/>
                  </a:lnTo>
                  <a:lnTo>
                    <a:pt x="5910" y="19224"/>
                  </a:lnTo>
                  <a:lnTo>
                    <a:pt x="6287" y="18969"/>
                  </a:lnTo>
                  <a:lnTo>
                    <a:pt x="6609" y="18895"/>
                  </a:lnTo>
                  <a:lnTo>
                    <a:pt x="7576" y="18786"/>
                  </a:lnTo>
                  <a:lnTo>
                    <a:pt x="8597" y="18713"/>
                  </a:lnTo>
                  <a:lnTo>
                    <a:pt x="9027" y="18640"/>
                  </a:lnTo>
                  <a:lnTo>
                    <a:pt x="9403" y="18493"/>
                  </a:lnTo>
                  <a:lnTo>
                    <a:pt x="9510" y="18420"/>
                  </a:lnTo>
                  <a:lnTo>
                    <a:pt x="9618" y="18311"/>
                  </a:lnTo>
                  <a:lnTo>
                    <a:pt x="9672" y="18201"/>
                  </a:lnTo>
                  <a:lnTo>
                    <a:pt x="9672" y="18055"/>
                  </a:lnTo>
                  <a:lnTo>
                    <a:pt x="9510" y="17653"/>
                  </a:lnTo>
                  <a:lnTo>
                    <a:pt x="8758" y="18018"/>
                  </a:lnTo>
                  <a:lnTo>
                    <a:pt x="8490" y="18055"/>
                  </a:lnTo>
                  <a:lnTo>
                    <a:pt x="8275" y="18164"/>
                  </a:lnTo>
                  <a:lnTo>
                    <a:pt x="8060" y="18201"/>
                  </a:lnTo>
                  <a:lnTo>
                    <a:pt x="7845" y="18201"/>
                  </a:lnTo>
                  <a:lnTo>
                    <a:pt x="7415" y="18164"/>
                  </a:lnTo>
                  <a:lnTo>
                    <a:pt x="6985" y="18055"/>
                  </a:lnTo>
                  <a:lnTo>
                    <a:pt x="6179" y="17726"/>
                  </a:lnTo>
                  <a:lnTo>
                    <a:pt x="5910" y="17580"/>
                  </a:lnTo>
                  <a:lnTo>
                    <a:pt x="5642" y="17507"/>
                  </a:lnTo>
                  <a:lnTo>
                    <a:pt x="5319" y="17470"/>
                  </a:lnTo>
                  <a:lnTo>
                    <a:pt x="4728" y="17653"/>
                  </a:lnTo>
                  <a:lnTo>
                    <a:pt x="4352" y="17762"/>
                  </a:lnTo>
                  <a:lnTo>
                    <a:pt x="3922" y="17470"/>
                  </a:lnTo>
                  <a:lnTo>
                    <a:pt x="3922" y="17324"/>
                  </a:lnTo>
                  <a:lnTo>
                    <a:pt x="3976" y="17178"/>
                  </a:lnTo>
                  <a:lnTo>
                    <a:pt x="4084" y="16995"/>
                  </a:lnTo>
                  <a:lnTo>
                    <a:pt x="4299" y="16885"/>
                  </a:lnTo>
                  <a:lnTo>
                    <a:pt x="4675" y="16703"/>
                  </a:lnTo>
                  <a:lnTo>
                    <a:pt x="5158" y="16483"/>
                  </a:lnTo>
                  <a:lnTo>
                    <a:pt x="5642" y="16301"/>
                  </a:lnTo>
                  <a:lnTo>
                    <a:pt x="6018" y="16081"/>
                  </a:lnTo>
                  <a:lnTo>
                    <a:pt x="6125" y="15972"/>
                  </a:lnTo>
                  <a:lnTo>
                    <a:pt x="6233" y="15825"/>
                  </a:lnTo>
                  <a:lnTo>
                    <a:pt x="6394" y="15643"/>
                  </a:lnTo>
                  <a:lnTo>
                    <a:pt x="6394" y="15168"/>
                  </a:lnTo>
                  <a:lnTo>
                    <a:pt x="6287" y="14948"/>
                  </a:lnTo>
                  <a:lnTo>
                    <a:pt x="6179" y="14692"/>
                  </a:lnTo>
                  <a:lnTo>
                    <a:pt x="5964" y="14327"/>
                  </a:lnTo>
                  <a:lnTo>
                    <a:pt x="5857" y="14108"/>
                  </a:lnTo>
                  <a:lnTo>
                    <a:pt x="5803" y="13888"/>
                  </a:lnTo>
                  <a:lnTo>
                    <a:pt x="5803" y="13632"/>
                  </a:lnTo>
                  <a:lnTo>
                    <a:pt x="6985" y="13559"/>
                  </a:lnTo>
                  <a:lnTo>
                    <a:pt x="7630" y="13450"/>
                  </a:lnTo>
                  <a:lnTo>
                    <a:pt x="8221" y="13304"/>
                  </a:lnTo>
                  <a:lnTo>
                    <a:pt x="8758" y="13121"/>
                  </a:lnTo>
                  <a:lnTo>
                    <a:pt x="9188" y="12938"/>
                  </a:lnTo>
                  <a:lnTo>
                    <a:pt x="9618" y="12719"/>
                  </a:lnTo>
                  <a:lnTo>
                    <a:pt x="9887" y="12499"/>
                  </a:lnTo>
                  <a:lnTo>
                    <a:pt x="9887" y="11513"/>
                  </a:lnTo>
                  <a:lnTo>
                    <a:pt x="9510" y="11549"/>
                  </a:lnTo>
                  <a:lnTo>
                    <a:pt x="9081" y="11586"/>
                  </a:lnTo>
                  <a:lnTo>
                    <a:pt x="8328" y="11513"/>
                  </a:lnTo>
                  <a:lnTo>
                    <a:pt x="8060" y="11440"/>
                  </a:lnTo>
                  <a:lnTo>
                    <a:pt x="7845" y="11293"/>
                  </a:lnTo>
                  <a:lnTo>
                    <a:pt x="7684" y="11147"/>
                  </a:lnTo>
                  <a:lnTo>
                    <a:pt x="7630" y="10964"/>
                  </a:lnTo>
                  <a:lnTo>
                    <a:pt x="7630" y="10745"/>
                  </a:lnTo>
                  <a:lnTo>
                    <a:pt x="7684" y="10599"/>
                  </a:lnTo>
                  <a:lnTo>
                    <a:pt x="7737" y="10489"/>
                  </a:lnTo>
                  <a:lnTo>
                    <a:pt x="7899" y="10343"/>
                  </a:lnTo>
                  <a:lnTo>
                    <a:pt x="8221" y="9978"/>
                  </a:lnTo>
                  <a:lnTo>
                    <a:pt x="7415" y="9978"/>
                  </a:lnTo>
                  <a:lnTo>
                    <a:pt x="6824" y="10014"/>
                  </a:lnTo>
                  <a:lnTo>
                    <a:pt x="6394" y="10087"/>
                  </a:lnTo>
                  <a:lnTo>
                    <a:pt x="5910" y="10197"/>
                  </a:lnTo>
                  <a:lnTo>
                    <a:pt x="5319" y="10234"/>
                  </a:lnTo>
                  <a:lnTo>
                    <a:pt x="4782" y="10234"/>
                  </a:lnTo>
                  <a:lnTo>
                    <a:pt x="4352" y="10197"/>
                  </a:lnTo>
                  <a:lnTo>
                    <a:pt x="4191" y="10124"/>
                  </a:lnTo>
                  <a:lnTo>
                    <a:pt x="3976" y="10051"/>
                  </a:lnTo>
                  <a:lnTo>
                    <a:pt x="3922" y="9978"/>
                  </a:lnTo>
                  <a:lnTo>
                    <a:pt x="3922" y="9612"/>
                  </a:lnTo>
                  <a:lnTo>
                    <a:pt x="4030" y="9393"/>
                  </a:lnTo>
                  <a:lnTo>
                    <a:pt x="4352" y="9101"/>
                  </a:lnTo>
                  <a:lnTo>
                    <a:pt x="4460" y="8954"/>
                  </a:lnTo>
                  <a:lnTo>
                    <a:pt x="4621" y="8772"/>
                  </a:lnTo>
                  <a:lnTo>
                    <a:pt x="4675" y="8589"/>
                  </a:lnTo>
                  <a:lnTo>
                    <a:pt x="4728" y="8370"/>
                  </a:lnTo>
                  <a:lnTo>
                    <a:pt x="4675" y="8077"/>
                  </a:lnTo>
                  <a:lnTo>
                    <a:pt x="4621" y="7821"/>
                  </a:lnTo>
                  <a:lnTo>
                    <a:pt x="4621" y="7602"/>
                  </a:lnTo>
                  <a:lnTo>
                    <a:pt x="4728" y="7237"/>
                  </a:lnTo>
                  <a:lnTo>
                    <a:pt x="4299" y="7237"/>
                  </a:lnTo>
                  <a:lnTo>
                    <a:pt x="3869" y="7163"/>
                  </a:lnTo>
                  <a:lnTo>
                    <a:pt x="3546" y="7090"/>
                  </a:lnTo>
                  <a:lnTo>
                    <a:pt x="3278" y="6944"/>
                  </a:lnTo>
                  <a:lnTo>
                    <a:pt x="3170" y="7127"/>
                  </a:lnTo>
                  <a:lnTo>
                    <a:pt x="3063" y="7273"/>
                  </a:lnTo>
                  <a:lnTo>
                    <a:pt x="3063" y="7529"/>
                  </a:lnTo>
                  <a:lnTo>
                    <a:pt x="3116" y="7675"/>
                  </a:lnTo>
                  <a:lnTo>
                    <a:pt x="3278" y="7821"/>
                  </a:lnTo>
                  <a:lnTo>
                    <a:pt x="2472" y="7821"/>
                  </a:lnTo>
                  <a:lnTo>
                    <a:pt x="2472" y="6835"/>
                  </a:lnTo>
                  <a:lnTo>
                    <a:pt x="2901" y="6396"/>
                  </a:lnTo>
                  <a:lnTo>
                    <a:pt x="2901" y="5848"/>
                  </a:lnTo>
                  <a:lnTo>
                    <a:pt x="2472" y="5811"/>
                  </a:lnTo>
                  <a:lnTo>
                    <a:pt x="2096" y="5738"/>
                  </a:lnTo>
                  <a:lnTo>
                    <a:pt x="1881" y="5665"/>
                  </a:lnTo>
                  <a:lnTo>
                    <a:pt x="1773" y="5592"/>
                  </a:lnTo>
                  <a:lnTo>
                    <a:pt x="1666" y="5482"/>
                  </a:lnTo>
                  <a:lnTo>
                    <a:pt x="1612" y="5409"/>
                  </a:lnTo>
                  <a:lnTo>
                    <a:pt x="1719" y="5153"/>
                  </a:lnTo>
                  <a:lnTo>
                    <a:pt x="1934" y="4861"/>
                  </a:lnTo>
                  <a:lnTo>
                    <a:pt x="2149" y="4678"/>
                  </a:lnTo>
                  <a:lnTo>
                    <a:pt x="2257" y="4532"/>
                  </a:lnTo>
                  <a:lnTo>
                    <a:pt x="2257" y="4130"/>
                  </a:lnTo>
                  <a:lnTo>
                    <a:pt x="1719" y="4020"/>
                  </a:lnTo>
                  <a:lnTo>
                    <a:pt x="1290" y="3911"/>
                  </a:lnTo>
                  <a:lnTo>
                    <a:pt x="913" y="3838"/>
                  </a:lnTo>
                  <a:lnTo>
                    <a:pt x="591" y="3728"/>
                  </a:lnTo>
                  <a:lnTo>
                    <a:pt x="322" y="3545"/>
                  </a:lnTo>
                  <a:lnTo>
                    <a:pt x="161" y="3362"/>
                  </a:lnTo>
                  <a:lnTo>
                    <a:pt x="54" y="3107"/>
                  </a:lnTo>
                  <a:lnTo>
                    <a:pt x="0" y="2851"/>
                  </a:lnTo>
                  <a:lnTo>
                    <a:pt x="1612" y="2851"/>
                  </a:lnTo>
                  <a:lnTo>
                    <a:pt x="1666" y="2997"/>
                  </a:lnTo>
                  <a:lnTo>
                    <a:pt x="1773" y="3216"/>
                  </a:lnTo>
                  <a:lnTo>
                    <a:pt x="1827" y="3289"/>
                  </a:lnTo>
                  <a:lnTo>
                    <a:pt x="2096" y="3399"/>
                  </a:lnTo>
                  <a:lnTo>
                    <a:pt x="2257" y="3399"/>
                  </a:lnTo>
                  <a:lnTo>
                    <a:pt x="2472" y="2997"/>
                  </a:lnTo>
                  <a:lnTo>
                    <a:pt x="2096" y="2741"/>
                  </a:lnTo>
                  <a:lnTo>
                    <a:pt x="2096" y="2522"/>
                  </a:lnTo>
                  <a:lnTo>
                    <a:pt x="2149" y="2376"/>
                  </a:lnTo>
                  <a:lnTo>
                    <a:pt x="2257" y="2266"/>
                  </a:lnTo>
                  <a:lnTo>
                    <a:pt x="2418" y="2120"/>
                  </a:lnTo>
                  <a:lnTo>
                    <a:pt x="2579" y="2047"/>
                  </a:lnTo>
                  <a:lnTo>
                    <a:pt x="2848" y="2010"/>
                  </a:lnTo>
                  <a:lnTo>
                    <a:pt x="3278" y="2010"/>
                  </a:lnTo>
                  <a:lnTo>
                    <a:pt x="3493" y="1316"/>
                  </a:lnTo>
                  <a:lnTo>
                    <a:pt x="3761" y="768"/>
                  </a:lnTo>
                  <a:lnTo>
                    <a:pt x="3869" y="585"/>
                  </a:lnTo>
                  <a:lnTo>
                    <a:pt x="4030" y="475"/>
                  </a:lnTo>
                  <a:lnTo>
                    <a:pt x="4299" y="329"/>
                  </a:lnTo>
                  <a:lnTo>
                    <a:pt x="4513" y="183"/>
                  </a:lnTo>
                  <a:lnTo>
                    <a:pt x="4728" y="110"/>
                  </a:lnTo>
                  <a:lnTo>
                    <a:pt x="4997" y="37"/>
                  </a:lnTo>
                  <a:lnTo>
                    <a:pt x="5158" y="0"/>
                  </a:lnTo>
                  <a:lnTo>
                    <a:pt x="7845" y="0"/>
                  </a:lnTo>
                  <a:lnTo>
                    <a:pt x="8006" y="37"/>
                  </a:lnTo>
                  <a:lnTo>
                    <a:pt x="8113" y="73"/>
                  </a:lnTo>
                  <a:lnTo>
                    <a:pt x="8275" y="146"/>
                  </a:lnTo>
                  <a:lnTo>
                    <a:pt x="8382" y="219"/>
                  </a:lnTo>
                  <a:lnTo>
                    <a:pt x="8597" y="439"/>
                  </a:lnTo>
                  <a:lnTo>
                    <a:pt x="8651" y="585"/>
                  </a:lnTo>
                  <a:lnTo>
                    <a:pt x="8651" y="694"/>
                  </a:lnTo>
                  <a:lnTo>
                    <a:pt x="8597" y="877"/>
                  </a:lnTo>
                  <a:lnTo>
                    <a:pt x="8328" y="1060"/>
                  </a:lnTo>
                  <a:lnTo>
                    <a:pt x="8060" y="1279"/>
                  </a:lnTo>
                  <a:lnTo>
                    <a:pt x="7630" y="1425"/>
                  </a:lnTo>
                  <a:lnTo>
                    <a:pt x="7307" y="1572"/>
                  </a:lnTo>
                  <a:lnTo>
                    <a:pt x="6878" y="1791"/>
                  </a:lnTo>
                  <a:lnTo>
                    <a:pt x="6716" y="1901"/>
                  </a:lnTo>
                  <a:lnTo>
                    <a:pt x="6501" y="2120"/>
                  </a:lnTo>
                  <a:lnTo>
                    <a:pt x="6394" y="2303"/>
                  </a:lnTo>
                  <a:lnTo>
                    <a:pt x="6770" y="2741"/>
                  </a:lnTo>
                  <a:lnTo>
                    <a:pt x="12143" y="2741"/>
                  </a:lnTo>
                  <a:lnTo>
                    <a:pt x="12143" y="3034"/>
                  </a:lnTo>
                  <a:lnTo>
                    <a:pt x="12090" y="3362"/>
                  </a:lnTo>
                  <a:lnTo>
                    <a:pt x="11982" y="3655"/>
                  </a:lnTo>
                  <a:lnTo>
                    <a:pt x="11875" y="3911"/>
                  </a:lnTo>
                  <a:lnTo>
                    <a:pt x="11499" y="4386"/>
                  </a:lnTo>
                  <a:lnTo>
                    <a:pt x="10531" y="5263"/>
                  </a:lnTo>
                  <a:lnTo>
                    <a:pt x="10101" y="5665"/>
                  </a:lnTo>
                  <a:lnTo>
                    <a:pt x="9887" y="5884"/>
                  </a:lnTo>
                  <a:lnTo>
                    <a:pt x="9779" y="6104"/>
                  </a:lnTo>
                  <a:lnTo>
                    <a:pt x="9672" y="6542"/>
                  </a:lnTo>
                  <a:lnTo>
                    <a:pt x="9403" y="6652"/>
                  </a:lnTo>
                  <a:lnTo>
                    <a:pt x="9188" y="6761"/>
                  </a:lnTo>
                  <a:lnTo>
                    <a:pt x="9027" y="6908"/>
                  </a:lnTo>
                  <a:lnTo>
                    <a:pt x="8866" y="7127"/>
                  </a:lnTo>
                  <a:lnTo>
                    <a:pt x="9188" y="7163"/>
                  </a:lnTo>
                  <a:lnTo>
                    <a:pt x="9779" y="7163"/>
                  </a:lnTo>
                  <a:lnTo>
                    <a:pt x="10048" y="7127"/>
                  </a:lnTo>
                  <a:lnTo>
                    <a:pt x="10478" y="7090"/>
                  </a:lnTo>
                  <a:lnTo>
                    <a:pt x="10907" y="7127"/>
                  </a:lnTo>
                  <a:lnTo>
                    <a:pt x="11230" y="7200"/>
                  </a:lnTo>
                  <a:lnTo>
                    <a:pt x="11552" y="7310"/>
                  </a:lnTo>
                  <a:lnTo>
                    <a:pt x="11767" y="7419"/>
                  </a:lnTo>
                  <a:lnTo>
                    <a:pt x="11928" y="7602"/>
                  </a:lnTo>
                  <a:lnTo>
                    <a:pt x="12304" y="7931"/>
                  </a:lnTo>
                  <a:lnTo>
                    <a:pt x="12519" y="8296"/>
                  </a:lnTo>
                  <a:lnTo>
                    <a:pt x="12681" y="8698"/>
                  </a:lnTo>
                  <a:lnTo>
                    <a:pt x="12949" y="9101"/>
                  </a:lnTo>
                  <a:lnTo>
                    <a:pt x="13057" y="9283"/>
                  </a:lnTo>
                  <a:lnTo>
                    <a:pt x="13379" y="9649"/>
                  </a:lnTo>
                  <a:lnTo>
                    <a:pt x="13594" y="9795"/>
                  </a:lnTo>
                  <a:lnTo>
                    <a:pt x="14776" y="10489"/>
                  </a:lnTo>
                  <a:lnTo>
                    <a:pt x="16012" y="11074"/>
                  </a:lnTo>
                  <a:lnTo>
                    <a:pt x="16496" y="11403"/>
                  </a:lnTo>
                  <a:lnTo>
                    <a:pt x="16925" y="11732"/>
                  </a:lnTo>
                  <a:lnTo>
                    <a:pt x="17087" y="11951"/>
                  </a:lnTo>
                  <a:lnTo>
                    <a:pt x="17194" y="12171"/>
                  </a:lnTo>
                  <a:lnTo>
                    <a:pt x="17301" y="12426"/>
                  </a:lnTo>
                  <a:lnTo>
                    <a:pt x="17355" y="12646"/>
                  </a:lnTo>
                  <a:lnTo>
                    <a:pt x="17355" y="12865"/>
                  </a:lnTo>
                  <a:lnTo>
                    <a:pt x="17516" y="13048"/>
                  </a:lnTo>
                  <a:lnTo>
                    <a:pt x="17624" y="13194"/>
                  </a:lnTo>
                  <a:lnTo>
                    <a:pt x="17839" y="13377"/>
                  </a:lnTo>
                  <a:lnTo>
                    <a:pt x="18054" y="13523"/>
                  </a:lnTo>
                  <a:lnTo>
                    <a:pt x="18215" y="13669"/>
                  </a:lnTo>
                  <a:lnTo>
                    <a:pt x="18322" y="13888"/>
                  </a:lnTo>
                  <a:lnTo>
                    <a:pt x="18376" y="14071"/>
                  </a:lnTo>
                  <a:lnTo>
                    <a:pt x="17893" y="14510"/>
                  </a:lnTo>
                  <a:lnTo>
                    <a:pt x="17893" y="14912"/>
                  </a:lnTo>
                  <a:lnTo>
                    <a:pt x="18537" y="14692"/>
                  </a:lnTo>
                  <a:lnTo>
                    <a:pt x="18967" y="14510"/>
                  </a:lnTo>
                  <a:lnTo>
                    <a:pt x="18537" y="1461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5" name="Freeform 78"/>
            <p:cNvSpPr/>
            <p:nvPr/>
          </p:nvSpPr>
          <p:spPr>
            <a:xfrm>
              <a:off x="8484715" y="3528626"/>
              <a:ext cx="134740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071"/>
                  </a:moveTo>
                  <a:lnTo>
                    <a:pt x="0" y="5326"/>
                  </a:lnTo>
                  <a:lnTo>
                    <a:pt x="953" y="6510"/>
                  </a:lnTo>
                  <a:lnTo>
                    <a:pt x="2224" y="7101"/>
                  </a:lnTo>
                  <a:lnTo>
                    <a:pt x="3176" y="7397"/>
                  </a:lnTo>
                  <a:lnTo>
                    <a:pt x="4288" y="7397"/>
                  </a:lnTo>
                  <a:lnTo>
                    <a:pt x="5876" y="8581"/>
                  </a:lnTo>
                  <a:lnTo>
                    <a:pt x="7306" y="10060"/>
                  </a:lnTo>
                  <a:lnTo>
                    <a:pt x="8735" y="12132"/>
                  </a:lnTo>
                  <a:lnTo>
                    <a:pt x="10324" y="13907"/>
                  </a:lnTo>
                  <a:lnTo>
                    <a:pt x="11594" y="15978"/>
                  </a:lnTo>
                  <a:lnTo>
                    <a:pt x="13182" y="17458"/>
                  </a:lnTo>
                  <a:lnTo>
                    <a:pt x="14929" y="18641"/>
                  </a:lnTo>
                  <a:lnTo>
                    <a:pt x="16676" y="19529"/>
                  </a:lnTo>
                  <a:lnTo>
                    <a:pt x="16676" y="20416"/>
                  </a:lnTo>
                  <a:lnTo>
                    <a:pt x="16835" y="20712"/>
                  </a:lnTo>
                  <a:lnTo>
                    <a:pt x="16994" y="21304"/>
                  </a:lnTo>
                  <a:lnTo>
                    <a:pt x="17312" y="21304"/>
                  </a:lnTo>
                  <a:lnTo>
                    <a:pt x="17947" y="21600"/>
                  </a:lnTo>
                  <a:lnTo>
                    <a:pt x="18900" y="21600"/>
                  </a:lnTo>
                  <a:lnTo>
                    <a:pt x="19376" y="21304"/>
                  </a:lnTo>
                  <a:lnTo>
                    <a:pt x="19853" y="20416"/>
                  </a:lnTo>
                  <a:lnTo>
                    <a:pt x="20171" y="19529"/>
                  </a:lnTo>
                  <a:lnTo>
                    <a:pt x="20329" y="18345"/>
                  </a:lnTo>
                  <a:lnTo>
                    <a:pt x="19059" y="10652"/>
                  </a:lnTo>
                  <a:lnTo>
                    <a:pt x="19694" y="7101"/>
                  </a:lnTo>
                  <a:lnTo>
                    <a:pt x="20329" y="5326"/>
                  </a:lnTo>
                  <a:lnTo>
                    <a:pt x="21441" y="592"/>
                  </a:lnTo>
                  <a:lnTo>
                    <a:pt x="21600" y="0"/>
                  </a:lnTo>
                  <a:lnTo>
                    <a:pt x="18741" y="0"/>
                  </a:lnTo>
                  <a:lnTo>
                    <a:pt x="17471" y="592"/>
                  </a:lnTo>
                  <a:lnTo>
                    <a:pt x="16518" y="1184"/>
                  </a:lnTo>
                  <a:lnTo>
                    <a:pt x="15406" y="1775"/>
                  </a:lnTo>
                  <a:lnTo>
                    <a:pt x="14453" y="2367"/>
                  </a:lnTo>
                  <a:lnTo>
                    <a:pt x="13341" y="2959"/>
                  </a:lnTo>
                  <a:lnTo>
                    <a:pt x="12388" y="2959"/>
                  </a:lnTo>
                  <a:lnTo>
                    <a:pt x="10959" y="2663"/>
                  </a:lnTo>
                  <a:lnTo>
                    <a:pt x="9847" y="2071"/>
                  </a:lnTo>
                  <a:lnTo>
                    <a:pt x="8418" y="1479"/>
                  </a:lnTo>
                  <a:lnTo>
                    <a:pt x="6988" y="592"/>
                  </a:lnTo>
                  <a:lnTo>
                    <a:pt x="5718" y="0"/>
                  </a:lnTo>
                  <a:lnTo>
                    <a:pt x="3971" y="0"/>
                  </a:lnTo>
                  <a:lnTo>
                    <a:pt x="3018" y="296"/>
                  </a:lnTo>
                  <a:lnTo>
                    <a:pt x="2224" y="592"/>
                  </a:lnTo>
                  <a:lnTo>
                    <a:pt x="1271" y="1184"/>
                  </a:lnTo>
                  <a:lnTo>
                    <a:pt x="0" y="20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6" name="Freeform 79"/>
            <p:cNvSpPr/>
            <p:nvPr/>
          </p:nvSpPr>
          <p:spPr>
            <a:xfrm>
              <a:off x="8305062" y="3255241"/>
              <a:ext cx="41008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26" y="4909"/>
                  </a:moveTo>
                  <a:lnTo>
                    <a:pt x="7033" y="4664"/>
                  </a:lnTo>
                  <a:lnTo>
                    <a:pt x="9544" y="4173"/>
                  </a:lnTo>
                  <a:lnTo>
                    <a:pt x="15572" y="1227"/>
                  </a:lnTo>
                  <a:lnTo>
                    <a:pt x="18586" y="0"/>
                  </a:lnTo>
                  <a:lnTo>
                    <a:pt x="18586" y="1964"/>
                  </a:lnTo>
                  <a:lnTo>
                    <a:pt x="19591" y="3436"/>
                  </a:lnTo>
                  <a:lnTo>
                    <a:pt x="20595" y="4418"/>
                  </a:lnTo>
                  <a:lnTo>
                    <a:pt x="21600" y="4909"/>
                  </a:lnTo>
                  <a:lnTo>
                    <a:pt x="20595" y="9327"/>
                  </a:lnTo>
                  <a:lnTo>
                    <a:pt x="19088" y="14482"/>
                  </a:lnTo>
                  <a:lnTo>
                    <a:pt x="18084" y="16445"/>
                  </a:lnTo>
                  <a:lnTo>
                    <a:pt x="17079" y="18655"/>
                  </a:lnTo>
                  <a:lnTo>
                    <a:pt x="16074" y="20618"/>
                  </a:lnTo>
                  <a:lnTo>
                    <a:pt x="14567" y="21600"/>
                  </a:lnTo>
                  <a:lnTo>
                    <a:pt x="13060" y="21355"/>
                  </a:lnTo>
                  <a:lnTo>
                    <a:pt x="11051" y="20373"/>
                  </a:lnTo>
                  <a:lnTo>
                    <a:pt x="10047" y="19145"/>
                  </a:lnTo>
                  <a:lnTo>
                    <a:pt x="7535" y="17182"/>
                  </a:lnTo>
                  <a:lnTo>
                    <a:pt x="6028" y="14482"/>
                  </a:lnTo>
                  <a:lnTo>
                    <a:pt x="3014" y="9327"/>
                  </a:lnTo>
                  <a:lnTo>
                    <a:pt x="0" y="5645"/>
                  </a:lnTo>
                  <a:lnTo>
                    <a:pt x="5526" y="49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7" name="Freeform 80"/>
            <p:cNvSpPr/>
            <p:nvPr/>
          </p:nvSpPr>
          <p:spPr>
            <a:xfrm>
              <a:off x="8293345" y="3350925"/>
              <a:ext cx="70300" cy="123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00" y="9850"/>
                  </a:moveTo>
                  <a:lnTo>
                    <a:pt x="6000" y="9158"/>
                  </a:lnTo>
                  <a:lnTo>
                    <a:pt x="5400" y="8467"/>
                  </a:lnTo>
                  <a:lnTo>
                    <a:pt x="4800" y="7603"/>
                  </a:lnTo>
                  <a:lnTo>
                    <a:pt x="3600" y="6912"/>
                  </a:lnTo>
                  <a:lnTo>
                    <a:pt x="1800" y="5357"/>
                  </a:lnTo>
                  <a:lnTo>
                    <a:pt x="0" y="3974"/>
                  </a:lnTo>
                  <a:lnTo>
                    <a:pt x="2100" y="3283"/>
                  </a:lnTo>
                  <a:lnTo>
                    <a:pt x="3600" y="2765"/>
                  </a:lnTo>
                  <a:lnTo>
                    <a:pt x="5100" y="2074"/>
                  </a:lnTo>
                  <a:lnTo>
                    <a:pt x="6000" y="1382"/>
                  </a:lnTo>
                  <a:lnTo>
                    <a:pt x="7800" y="346"/>
                  </a:lnTo>
                  <a:lnTo>
                    <a:pt x="10800" y="0"/>
                  </a:lnTo>
                  <a:lnTo>
                    <a:pt x="12600" y="0"/>
                  </a:lnTo>
                  <a:lnTo>
                    <a:pt x="13800" y="346"/>
                  </a:lnTo>
                  <a:lnTo>
                    <a:pt x="14700" y="518"/>
                  </a:lnTo>
                  <a:lnTo>
                    <a:pt x="15600" y="864"/>
                  </a:lnTo>
                  <a:lnTo>
                    <a:pt x="17100" y="1728"/>
                  </a:lnTo>
                  <a:lnTo>
                    <a:pt x="18000" y="1901"/>
                  </a:lnTo>
                  <a:lnTo>
                    <a:pt x="19200" y="3456"/>
                  </a:lnTo>
                  <a:lnTo>
                    <a:pt x="20700" y="5011"/>
                  </a:lnTo>
                  <a:lnTo>
                    <a:pt x="21000" y="6566"/>
                  </a:lnTo>
                  <a:lnTo>
                    <a:pt x="21600" y="7776"/>
                  </a:lnTo>
                  <a:lnTo>
                    <a:pt x="21600" y="13824"/>
                  </a:lnTo>
                  <a:lnTo>
                    <a:pt x="21300" y="14515"/>
                  </a:lnTo>
                  <a:lnTo>
                    <a:pt x="21000" y="15379"/>
                  </a:lnTo>
                  <a:lnTo>
                    <a:pt x="20700" y="16070"/>
                  </a:lnTo>
                  <a:lnTo>
                    <a:pt x="19800" y="16589"/>
                  </a:lnTo>
                  <a:lnTo>
                    <a:pt x="18300" y="17971"/>
                  </a:lnTo>
                  <a:lnTo>
                    <a:pt x="15900" y="19181"/>
                  </a:lnTo>
                  <a:lnTo>
                    <a:pt x="13800" y="20218"/>
                  </a:lnTo>
                  <a:lnTo>
                    <a:pt x="11400" y="20909"/>
                  </a:lnTo>
                  <a:lnTo>
                    <a:pt x="9300" y="21427"/>
                  </a:lnTo>
                  <a:lnTo>
                    <a:pt x="7200" y="21600"/>
                  </a:lnTo>
                  <a:lnTo>
                    <a:pt x="5700" y="21427"/>
                  </a:lnTo>
                  <a:lnTo>
                    <a:pt x="4800" y="21082"/>
                  </a:lnTo>
                  <a:lnTo>
                    <a:pt x="3600" y="20390"/>
                  </a:lnTo>
                  <a:lnTo>
                    <a:pt x="3000" y="19354"/>
                  </a:lnTo>
                  <a:lnTo>
                    <a:pt x="2700" y="17626"/>
                  </a:lnTo>
                  <a:lnTo>
                    <a:pt x="2400" y="15725"/>
                  </a:lnTo>
                  <a:lnTo>
                    <a:pt x="2700" y="14688"/>
                  </a:lnTo>
                  <a:lnTo>
                    <a:pt x="3000" y="13997"/>
                  </a:lnTo>
                  <a:lnTo>
                    <a:pt x="3600" y="13306"/>
                  </a:lnTo>
                  <a:lnTo>
                    <a:pt x="4500" y="12442"/>
                  </a:lnTo>
                  <a:lnTo>
                    <a:pt x="5100" y="11923"/>
                  </a:lnTo>
                  <a:lnTo>
                    <a:pt x="5700" y="11232"/>
                  </a:lnTo>
                  <a:lnTo>
                    <a:pt x="6000" y="10368"/>
                  </a:lnTo>
                  <a:lnTo>
                    <a:pt x="6000" y="985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8" name="Freeform 81"/>
            <p:cNvSpPr/>
            <p:nvPr/>
          </p:nvSpPr>
          <p:spPr>
            <a:xfrm>
              <a:off x="8025819" y="3427083"/>
              <a:ext cx="35150" cy="27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200"/>
                  </a:moveTo>
                  <a:lnTo>
                    <a:pt x="14595" y="21600"/>
                  </a:lnTo>
                  <a:lnTo>
                    <a:pt x="6422" y="15200"/>
                  </a:lnTo>
                  <a:lnTo>
                    <a:pt x="0" y="9600"/>
                  </a:lnTo>
                  <a:lnTo>
                    <a:pt x="9341" y="3200"/>
                  </a:lnTo>
                  <a:lnTo>
                    <a:pt x="16930" y="0"/>
                  </a:lnTo>
                  <a:lnTo>
                    <a:pt x="19849" y="6400"/>
                  </a:lnTo>
                  <a:lnTo>
                    <a:pt x="21600" y="152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19" name="Freeform 82"/>
            <p:cNvSpPr/>
            <p:nvPr/>
          </p:nvSpPr>
          <p:spPr>
            <a:xfrm>
              <a:off x="8369503" y="2470234"/>
              <a:ext cx="46867" cy="5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00" y="15316"/>
                  </a:moveTo>
                  <a:lnTo>
                    <a:pt x="16200" y="15316"/>
                  </a:lnTo>
                  <a:lnTo>
                    <a:pt x="12150" y="14924"/>
                  </a:lnTo>
                  <a:lnTo>
                    <a:pt x="9000" y="14531"/>
                  </a:lnTo>
                  <a:lnTo>
                    <a:pt x="5850" y="13745"/>
                  </a:lnTo>
                  <a:lnTo>
                    <a:pt x="3600" y="12960"/>
                  </a:lnTo>
                  <a:lnTo>
                    <a:pt x="2250" y="11782"/>
                  </a:lnTo>
                  <a:lnTo>
                    <a:pt x="450" y="9818"/>
                  </a:lnTo>
                  <a:lnTo>
                    <a:pt x="0" y="7855"/>
                  </a:lnTo>
                  <a:lnTo>
                    <a:pt x="0" y="0"/>
                  </a:lnTo>
                  <a:lnTo>
                    <a:pt x="16200" y="0"/>
                  </a:lnTo>
                  <a:lnTo>
                    <a:pt x="16650" y="3142"/>
                  </a:lnTo>
                  <a:lnTo>
                    <a:pt x="17100" y="5105"/>
                  </a:lnTo>
                  <a:lnTo>
                    <a:pt x="18000" y="7069"/>
                  </a:lnTo>
                  <a:lnTo>
                    <a:pt x="19800" y="9425"/>
                  </a:lnTo>
                  <a:lnTo>
                    <a:pt x="21150" y="10211"/>
                  </a:lnTo>
                  <a:lnTo>
                    <a:pt x="21600" y="12175"/>
                  </a:lnTo>
                  <a:lnTo>
                    <a:pt x="21600" y="13745"/>
                  </a:lnTo>
                  <a:lnTo>
                    <a:pt x="20700" y="18851"/>
                  </a:lnTo>
                  <a:lnTo>
                    <a:pt x="19800" y="21600"/>
                  </a:lnTo>
                  <a:lnTo>
                    <a:pt x="19800" y="15316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0" name="Freeform 83"/>
            <p:cNvSpPr/>
            <p:nvPr/>
          </p:nvSpPr>
          <p:spPr>
            <a:xfrm>
              <a:off x="8748338" y="2300344"/>
              <a:ext cx="41008" cy="66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7513"/>
                  </a:moveTo>
                  <a:lnTo>
                    <a:pt x="14914" y="10017"/>
                  </a:lnTo>
                  <a:lnTo>
                    <a:pt x="13886" y="11583"/>
                  </a:lnTo>
                  <a:lnTo>
                    <a:pt x="12857" y="13461"/>
                  </a:lnTo>
                  <a:lnTo>
                    <a:pt x="10286" y="15026"/>
                  </a:lnTo>
                  <a:lnTo>
                    <a:pt x="6171" y="18157"/>
                  </a:lnTo>
                  <a:lnTo>
                    <a:pt x="1029" y="21600"/>
                  </a:lnTo>
                  <a:lnTo>
                    <a:pt x="0" y="19722"/>
                  </a:lnTo>
                  <a:lnTo>
                    <a:pt x="0" y="18157"/>
                  </a:lnTo>
                  <a:lnTo>
                    <a:pt x="514" y="16278"/>
                  </a:lnTo>
                  <a:lnTo>
                    <a:pt x="1029" y="14087"/>
                  </a:lnTo>
                  <a:lnTo>
                    <a:pt x="1029" y="12522"/>
                  </a:lnTo>
                  <a:lnTo>
                    <a:pt x="1543" y="10957"/>
                  </a:lnTo>
                  <a:lnTo>
                    <a:pt x="3086" y="8765"/>
                  </a:lnTo>
                  <a:lnTo>
                    <a:pt x="5143" y="6574"/>
                  </a:lnTo>
                  <a:lnTo>
                    <a:pt x="7714" y="4383"/>
                  </a:lnTo>
                  <a:lnTo>
                    <a:pt x="11829" y="2504"/>
                  </a:lnTo>
                  <a:lnTo>
                    <a:pt x="13371" y="1878"/>
                  </a:lnTo>
                  <a:lnTo>
                    <a:pt x="15943" y="1252"/>
                  </a:lnTo>
                  <a:lnTo>
                    <a:pt x="19029" y="313"/>
                  </a:lnTo>
                  <a:lnTo>
                    <a:pt x="21600" y="0"/>
                  </a:lnTo>
                  <a:lnTo>
                    <a:pt x="20057" y="2191"/>
                  </a:lnTo>
                  <a:lnTo>
                    <a:pt x="17486" y="3757"/>
                  </a:lnTo>
                  <a:lnTo>
                    <a:pt x="15943" y="5948"/>
                  </a:lnTo>
                  <a:lnTo>
                    <a:pt x="15429" y="7513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1" name="Freeform 84"/>
            <p:cNvSpPr/>
            <p:nvPr/>
          </p:nvSpPr>
          <p:spPr>
            <a:xfrm>
              <a:off x="8922132" y="2218328"/>
              <a:ext cx="56630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86" y="10800"/>
                  </a:moveTo>
                  <a:lnTo>
                    <a:pt x="16386" y="17169"/>
                  </a:lnTo>
                  <a:lnTo>
                    <a:pt x="6703" y="21600"/>
                  </a:lnTo>
                  <a:lnTo>
                    <a:pt x="5214" y="21323"/>
                  </a:lnTo>
                  <a:lnTo>
                    <a:pt x="3724" y="20769"/>
                  </a:lnTo>
                  <a:lnTo>
                    <a:pt x="2234" y="19938"/>
                  </a:lnTo>
                  <a:lnTo>
                    <a:pt x="1490" y="18831"/>
                  </a:lnTo>
                  <a:lnTo>
                    <a:pt x="372" y="16338"/>
                  </a:lnTo>
                  <a:lnTo>
                    <a:pt x="0" y="14123"/>
                  </a:lnTo>
                  <a:lnTo>
                    <a:pt x="3724" y="13569"/>
                  </a:lnTo>
                  <a:lnTo>
                    <a:pt x="5214" y="12738"/>
                  </a:lnTo>
                  <a:lnTo>
                    <a:pt x="6703" y="12185"/>
                  </a:lnTo>
                  <a:lnTo>
                    <a:pt x="8566" y="11631"/>
                  </a:lnTo>
                  <a:lnTo>
                    <a:pt x="10055" y="11077"/>
                  </a:lnTo>
                  <a:lnTo>
                    <a:pt x="11545" y="10800"/>
                  </a:lnTo>
                  <a:lnTo>
                    <a:pt x="13779" y="10800"/>
                  </a:lnTo>
                  <a:lnTo>
                    <a:pt x="12290" y="9415"/>
                  </a:lnTo>
                  <a:lnTo>
                    <a:pt x="10055" y="6646"/>
                  </a:lnTo>
                  <a:lnTo>
                    <a:pt x="9683" y="5262"/>
                  </a:lnTo>
                  <a:lnTo>
                    <a:pt x="9683" y="4154"/>
                  </a:lnTo>
                  <a:lnTo>
                    <a:pt x="10428" y="3046"/>
                  </a:lnTo>
                  <a:lnTo>
                    <a:pt x="11917" y="1385"/>
                  </a:lnTo>
                  <a:lnTo>
                    <a:pt x="14152" y="277"/>
                  </a:lnTo>
                  <a:lnTo>
                    <a:pt x="14897" y="0"/>
                  </a:lnTo>
                  <a:lnTo>
                    <a:pt x="18621" y="3323"/>
                  </a:lnTo>
                  <a:lnTo>
                    <a:pt x="19738" y="4431"/>
                  </a:lnTo>
                  <a:lnTo>
                    <a:pt x="21600" y="5262"/>
                  </a:lnTo>
                  <a:lnTo>
                    <a:pt x="20483" y="6923"/>
                  </a:lnTo>
                  <a:lnTo>
                    <a:pt x="17503" y="10246"/>
                  </a:lnTo>
                  <a:lnTo>
                    <a:pt x="16386" y="108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2" name="Freeform 85"/>
            <p:cNvSpPr/>
            <p:nvPr/>
          </p:nvSpPr>
          <p:spPr>
            <a:xfrm>
              <a:off x="14061780" y="5430609"/>
              <a:ext cx="958803" cy="49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55" y="4550"/>
                  </a:moveTo>
                  <a:lnTo>
                    <a:pt x="11031" y="4847"/>
                  </a:lnTo>
                  <a:lnTo>
                    <a:pt x="11294" y="5145"/>
                  </a:lnTo>
                  <a:lnTo>
                    <a:pt x="11624" y="5485"/>
                  </a:lnTo>
                  <a:lnTo>
                    <a:pt x="11998" y="5740"/>
                  </a:lnTo>
                  <a:lnTo>
                    <a:pt x="12393" y="5995"/>
                  </a:lnTo>
                  <a:lnTo>
                    <a:pt x="12789" y="6165"/>
                  </a:lnTo>
                  <a:lnTo>
                    <a:pt x="13162" y="6293"/>
                  </a:lnTo>
                  <a:lnTo>
                    <a:pt x="13558" y="6335"/>
                  </a:lnTo>
                  <a:lnTo>
                    <a:pt x="13690" y="6378"/>
                  </a:lnTo>
                  <a:lnTo>
                    <a:pt x="13843" y="6506"/>
                  </a:lnTo>
                  <a:lnTo>
                    <a:pt x="13953" y="6633"/>
                  </a:lnTo>
                  <a:lnTo>
                    <a:pt x="14217" y="6973"/>
                  </a:lnTo>
                  <a:lnTo>
                    <a:pt x="14349" y="7186"/>
                  </a:lnTo>
                  <a:lnTo>
                    <a:pt x="14503" y="7271"/>
                  </a:lnTo>
                  <a:lnTo>
                    <a:pt x="14634" y="7313"/>
                  </a:lnTo>
                  <a:lnTo>
                    <a:pt x="14634" y="7483"/>
                  </a:lnTo>
                  <a:lnTo>
                    <a:pt x="14678" y="7654"/>
                  </a:lnTo>
                  <a:lnTo>
                    <a:pt x="14810" y="7824"/>
                  </a:lnTo>
                  <a:lnTo>
                    <a:pt x="14964" y="7909"/>
                  </a:lnTo>
                  <a:lnTo>
                    <a:pt x="15140" y="7951"/>
                  </a:lnTo>
                  <a:lnTo>
                    <a:pt x="15360" y="8121"/>
                  </a:lnTo>
                  <a:lnTo>
                    <a:pt x="15535" y="8334"/>
                  </a:lnTo>
                  <a:lnTo>
                    <a:pt x="15711" y="8504"/>
                  </a:lnTo>
                  <a:lnTo>
                    <a:pt x="15821" y="8759"/>
                  </a:lnTo>
                  <a:lnTo>
                    <a:pt x="16063" y="9227"/>
                  </a:lnTo>
                  <a:lnTo>
                    <a:pt x="16260" y="9737"/>
                  </a:lnTo>
                  <a:lnTo>
                    <a:pt x="16436" y="10247"/>
                  </a:lnTo>
                  <a:lnTo>
                    <a:pt x="16634" y="10757"/>
                  </a:lnTo>
                  <a:lnTo>
                    <a:pt x="16744" y="11013"/>
                  </a:lnTo>
                  <a:lnTo>
                    <a:pt x="17008" y="11353"/>
                  </a:lnTo>
                  <a:lnTo>
                    <a:pt x="17183" y="11565"/>
                  </a:lnTo>
                  <a:lnTo>
                    <a:pt x="17315" y="11650"/>
                  </a:lnTo>
                  <a:lnTo>
                    <a:pt x="17974" y="11650"/>
                  </a:lnTo>
                  <a:lnTo>
                    <a:pt x="18084" y="11693"/>
                  </a:lnTo>
                  <a:lnTo>
                    <a:pt x="18172" y="11778"/>
                  </a:lnTo>
                  <a:lnTo>
                    <a:pt x="18216" y="11863"/>
                  </a:lnTo>
                  <a:lnTo>
                    <a:pt x="18304" y="11991"/>
                  </a:lnTo>
                  <a:lnTo>
                    <a:pt x="18348" y="12203"/>
                  </a:lnTo>
                  <a:lnTo>
                    <a:pt x="18370" y="12416"/>
                  </a:lnTo>
                  <a:lnTo>
                    <a:pt x="18370" y="12841"/>
                  </a:lnTo>
                  <a:lnTo>
                    <a:pt x="18348" y="12926"/>
                  </a:lnTo>
                  <a:lnTo>
                    <a:pt x="18304" y="13011"/>
                  </a:lnTo>
                  <a:lnTo>
                    <a:pt x="18238" y="13096"/>
                  </a:lnTo>
                  <a:lnTo>
                    <a:pt x="18128" y="13266"/>
                  </a:lnTo>
                  <a:lnTo>
                    <a:pt x="17974" y="13309"/>
                  </a:lnTo>
                  <a:lnTo>
                    <a:pt x="17843" y="13394"/>
                  </a:lnTo>
                  <a:lnTo>
                    <a:pt x="17733" y="13479"/>
                  </a:lnTo>
                  <a:lnTo>
                    <a:pt x="17667" y="13521"/>
                  </a:lnTo>
                  <a:lnTo>
                    <a:pt x="17623" y="13691"/>
                  </a:lnTo>
                  <a:lnTo>
                    <a:pt x="17601" y="13819"/>
                  </a:lnTo>
                  <a:lnTo>
                    <a:pt x="17623" y="13989"/>
                  </a:lnTo>
                  <a:lnTo>
                    <a:pt x="17733" y="14202"/>
                  </a:lnTo>
                  <a:lnTo>
                    <a:pt x="17821" y="14499"/>
                  </a:lnTo>
                  <a:lnTo>
                    <a:pt x="17952" y="14754"/>
                  </a:lnTo>
                  <a:lnTo>
                    <a:pt x="18216" y="15307"/>
                  </a:lnTo>
                  <a:lnTo>
                    <a:pt x="18370" y="15605"/>
                  </a:lnTo>
                  <a:lnTo>
                    <a:pt x="18480" y="15860"/>
                  </a:lnTo>
                  <a:lnTo>
                    <a:pt x="18546" y="16115"/>
                  </a:lnTo>
                  <a:lnTo>
                    <a:pt x="18634" y="16285"/>
                  </a:lnTo>
                  <a:lnTo>
                    <a:pt x="18678" y="16498"/>
                  </a:lnTo>
                  <a:lnTo>
                    <a:pt x="18765" y="17008"/>
                  </a:lnTo>
                  <a:lnTo>
                    <a:pt x="18853" y="17306"/>
                  </a:lnTo>
                  <a:lnTo>
                    <a:pt x="18963" y="17561"/>
                  </a:lnTo>
                  <a:lnTo>
                    <a:pt x="19007" y="17773"/>
                  </a:lnTo>
                  <a:lnTo>
                    <a:pt x="19073" y="17901"/>
                  </a:lnTo>
                  <a:lnTo>
                    <a:pt x="19161" y="18028"/>
                  </a:lnTo>
                  <a:lnTo>
                    <a:pt x="19381" y="18283"/>
                  </a:lnTo>
                  <a:lnTo>
                    <a:pt x="19513" y="18326"/>
                  </a:lnTo>
                  <a:lnTo>
                    <a:pt x="19622" y="18369"/>
                  </a:lnTo>
                  <a:lnTo>
                    <a:pt x="19710" y="18411"/>
                  </a:lnTo>
                  <a:lnTo>
                    <a:pt x="19798" y="18411"/>
                  </a:lnTo>
                  <a:lnTo>
                    <a:pt x="19842" y="18454"/>
                  </a:lnTo>
                  <a:lnTo>
                    <a:pt x="19886" y="18539"/>
                  </a:lnTo>
                  <a:lnTo>
                    <a:pt x="19930" y="18666"/>
                  </a:lnTo>
                  <a:lnTo>
                    <a:pt x="19996" y="18964"/>
                  </a:lnTo>
                  <a:lnTo>
                    <a:pt x="20040" y="19176"/>
                  </a:lnTo>
                  <a:lnTo>
                    <a:pt x="20106" y="19261"/>
                  </a:lnTo>
                  <a:lnTo>
                    <a:pt x="20194" y="19346"/>
                  </a:lnTo>
                  <a:lnTo>
                    <a:pt x="20238" y="19304"/>
                  </a:lnTo>
                  <a:lnTo>
                    <a:pt x="20348" y="19304"/>
                  </a:lnTo>
                  <a:lnTo>
                    <a:pt x="20479" y="19346"/>
                  </a:lnTo>
                  <a:lnTo>
                    <a:pt x="20567" y="19346"/>
                  </a:lnTo>
                  <a:lnTo>
                    <a:pt x="20633" y="19474"/>
                  </a:lnTo>
                  <a:lnTo>
                    <a:pt x="20721" y="19559"/>
                  </a:lnTo>
                  <a:lnTo>
                    <a:pt x="20765" y="19644"/>
                  </a:lnTo>
                  <a:lnTo>
                    <a:pt x="20897" y="20154"/>
                  </a:lnTo>
                  <a:lnTo>
                    <a:pt x="20919" y="20282"/>
                  </a:lnTo>
                  <a:lnTo>
                    <a:pt x="21095" y="20367"/>
                  </a:lnTo>
                  <a:lnTo>
                    <a:pt x="21204" y="20367"/>
                  </a:lnTo>
                  <a:lnTo>
                    <a:pt x="21446" y="20409"/>
                  </a:lnTo>
                  <a:lnTo>
                    <a:pt x="21600" y="20537"/>
                  </a:lnTo>
                  <a:lnTo>
                    <a:pt x="21446" y="20665"/>
                  </a:lnTo>
                  <a:lnTo>
                    <a:pt x="21314" y="20920"/>
                  </a:lnTo>
                  <a:lnTo>
                    <a:pt x="21248" y="21132"/>
                  </a:lnTo>
                  <a:lnTo>
                    <a:pt x="21204" y="21302"/>
                  </a:lnTo>
                  <a:lnTo>
                    <a:pt x="21161" y="21430"/>
                  </a:lnTo>
                  <a:lnTo>
                    <a:pt x="21161" y="21600"/>
                  </a:lnTo>
                  <a:lnTo>
                    <a:pt x="20897" y="21600"/>
                  </a:lnTo>
                  <a:lnTo>
                    <a:pt x="20238" y="20665"/>
                  </a:lnTo>
                  <a:lnTo>
                    <a:pt x="19227" y="20665"/>
                  </a:lnTo>
                  <a:lnTo>
                    <a:pt x="19007" y="20580"/>
                  </a:lnTo>
                  <a:lnTo>
                    <a:pt x="18524" y="20239"/>
                  </a:lnTo>
                  <a:lnTo>
                    <a:pt x="18304" y="20027"/>
                  </a:lnTo>
                  <a:lnTo>
                    <a:pt x="18084" y="19729"/>
                  </a:lnTo>
                  <a:lnTo>
                    <a:pt x="17908" y="19474"/>
                  </a:lnTo>
                  <a:lnTo>
                    <a:pt x="17864" y="19304"/>
                  </a:lnTo>
                  <a:lnTo>
                    <a:pt x="17777" y="19049"/>
                  </a:lnTo>
                  <a:lnTo>
                    <a:pt x="17777" y="18879"/>
                  </a:lnTo>
                  <a:lnTo>
                    <a:pt x="17447" y="18411"/>
                  </a:lnTo>
                  <a:lnTo>
                    <a:pt x="16876" y="17263"/>
                  </a:lnTo>
                  <a:lnTo>
                    <a:pt x="16282" y="16115"/>
                  </a:lnTo>
                  <a:lnTo>
                    <a:pt x="16107" y="15860"/>
                  </a:lnTo>
                  <a:lnTo>
                    <a:pt x="15975" y="15647"/>
                  </a:lnTo>
                  <a:lnTo>
                    <a:pt x="15777" y="15477"/>
                  </a:lnTo>
                  <a:lnTo>
                    <a:pt x="15623" y="15265"/>
                  </a:lnTo>
                  <a:lnTo>
                    <a:pt x="15425" y="15137"/>
                  </a:lnTo>
                  <a:lnTo>
                    <a:pt x="15228" y="15052"/>
                  </a:lnTo>
                  <a:lnTo>
                    <a:pt x="15030" y="15009"/>
                  </a:lnTo>
                  <a:lnTo>
                    <a:pt x="14810" y="14967"/>
                  </a:lnTo>
                  <a:lnTo>
                    <a:pt x="14634" y="15009"/>
                  </a:lnTo>
                  <a:lnTo>
                    <a:pt x="14371" y="15094"/>
                  </a:lnTo>
                  <a:lnTo>
                    <a:pt x="14283" y="15180"/>
                  </a:lnTo>
                  <a:lnTo>
                    <a:pt x="14085" y="15392"/>
                  </a:lnTo>
                  <a:lnTo>
                    <a:pt x="13953" y="15690"/>
                  </a:lnTo>
                  <a:lnTo>
                    <a:pt x="13843" y="15945"/>
                  </a:lnTo>
                  <a:lnTo>
                    <a:pt x="13711" y="16285"/>
                  </a:lnTo>
                  <a:lnTo>
                    <a:pt x="13646" y="16413"/>
                  </a:lnTo>
                  <a:lnTo>
                    <a:pt x="13580" y="16498"/>
                  </a:lnTo>
                  <a:lnTo>
                    <a:pt x="13470" y="16668"/>
                  </a:lnTo>
                  <a:lnTo>
                    <a:pt x="13382" y="16753"/>
                  </a:lnTo>
                  <a:lnTo>
                    <a:pt x="13404" y="17008"/>
                  </a:lnTo>
                  <a:lnTo>
                    <a:pt x="13404" y="17306"/>
                  </a:lnTo>
                  <a:lnTo>
                    <a:pt x="13382" y="17476"/>
                  </a:lnTo>
                  <a:lnTo>
                    <a:pt x="13360" y="17731"/>
                  </a:lnTo>
                  <a:lnTo>
                    <a:pt x="13272" y="18028"/>
                  </a:lnTo>
                  <a:lnTo>
                    <a:pt x="13184" y="18411"/>
                  </a:lnTo>
                  <a:lnTo>
                    <a:pt x="11778" y="18411"/>
                  </a:lnTo>
                  <a:lnTo>
                    <a:pt x="11426" y="18326"/>
                  </a:lnTo>
                  <a:lnTo>
                    <a:pt x="11294" y="18156"/>
                  </a:lnTo>
                  <a:lnTo>
                    <a:pt x="11185" y="18028"/>
                  </a:lnTo>
                  <a:lnTo>
                    <a:pt x="10921" y="17731"/>
                  </a:lnTo>
                  <a:lnTo>
                    <a:pt x="10701" y="17348"/>
                  </a:lnTo>
                  <a:lnTo>
                    <a:pt x="10459" y="16923"/>
                  </a:lnTo>
                  <a:lnTo>
                    <a:pt x="10196" y="16625"/>
                  </a:lnTo>
                  <a:lnTo>
                    <a:pt x="10064" y="16455"/>
                  </a:lnTo>
                  <a:lnTo>
                    <a:pt x="9888" y="16370"/>
                  </a:lnTo>
                  <a:lnTo>
                    <a:pt x="9734" y="16285"/>
                  </a:lnTo>
                  <a:lnTo>
                    <a:pt x="9273" y="16285"/>
                  </a:lnTo>
                  <a:lnTo>
                    <a:pt x="9185" y="16328"/>
                  </a:lnTo>
                  <a:lnTo>
                    <a:pt x="9119" y="16413"/>
                  </a:lnTo>
                  <a:lnTo>
                    <a:pt x="9075" y="16455"/>
                  </a:lnTo>
                  <a:lnTo>
                    <a:pt x="9075" y="16625"/>
                  </a:lnTo>
                  <a:lnTo>
                    <a:pt x="8284" y="16625"/>
                  </a:lnTo>
                  <a:lnTo>
                    <a:pt x="8042" y="16540"/>
                  </a:lnTo>
                  <a:lnTo>
                    <a:pt x="7823" y="16498"/>
                  </a:lnTo>
                  <a:lnTo>
                    <a:pt x="7735" y="16455"/>
                  </a:lnTo>
                  <a:lnTo>
                    <a:pt x="7669" y="16370"/>
                  </a:lnTo>
                  <a:lnTo>
                    <a:pt x="7625" y="16285"/>
                  </a:lnTo>
                  <a:lnTo>
                    <a:pt x="7625" y="15902"/>
                  </a:lnTo>
                  <a:lnTo>
                    <a:pt x="7647" y="15775"/>
                  </a:lnTo>
                  <a:lnTo>
                    <a:pt x="7735" y="15520"/>
                  </a:lnTo>
                  <a:lnTo>
                    <a:pt x="7845" y="15265"/>
                  </a:lnTo>
                  <a:lnTo>
                    <a:pt x="8020" y="15052"/>
                  </a:lnTo>
                  <a:lnTo>
                    <a:pt x="8328" y="14797"/>
                  </a:lnTo>
                  <a:lnTo>
                    <a:pt x="8548" y="14627"/>
                  </a:lnTo>
                  <a:lnTo>
                    <a:pt x="8438" y="14457"/>
                  </a:lnTo>
                  <a:lnTo>
                    <a:pt x="8372" y="14244"/>
                  </a:lnTo>
                  <a:lnTo>
                    <a:pt x="8284" y="13904"/>
                  </a:lnTo>
                  <a:lnTo>
                    <a:pt x="8240" y="13521"/>
                  </a:lnTo>
                  <a:lnTo>
                    <a:pt x="8218" y="13139"/>
                  </a:lnTo>
                  <a:lnTo>
                    <a:pt x="8196" y="12373"/>
                  </a:lnTo>
                  <a:lnTo>
                    <a:pt x="8108" y="11565"/>
                  </a:lnTo>
                  <a:lnTo>
                    <a:pt x="8086" y="11395"/>
                  </a:lnTo>
                  <a:lnTo>
                    <a:pt x="8020" y="11225"/>
                  </a:lnTo>
                  <a:lnTo>
                    <a:pt x="7954" y="11098"/>
                  </a:lnTo>
                  <a:lnTo>
                    <a:pt x="7845" y="10928"/>
                  </a:lnTo>
                  <a:lnTo>
                    <a:pt x="7647" y="10672"/>
                  </a:lnTo>
                  <a:lnTo>
                    <a:pt x="7405" y="10375"/>
                  </a:lnTo>
                  <a:lnTo>
                    <a:pt x="6922" y="9950"/>
                  </a:lnTo>
                  <a:lnTo>
                    <a:pt x="6526" y="9567"/>
                  </a:lnTo>
                  <a:lnTo>
                    <a:pt x="6328" y="9439"/>
                  </a:lnTo>
                  <a:lnTo>
                    <a:pt x="6109" y="9227"/>
                  </a:lnTo>
                  <a:lnTo>
                    <a:pt x="5845" y="9099"/>
                  </a:lnTo>
                  <a:lnTo>
                    <a:pt x="4988" y="8844"/>
                  </a:lnTo>
                  <a:lnTo>
                    <a:pt x="4724" y="8802"/>
                  </a:lnTo>
                  <a:lnTo>
                    <a:pt x="4483" y="8802"/>
                  </a:lnTo>
                  <a:lnTo>
                    <a:pt x="4395" y="8759"/>
                  </a:lnTo>
                  <a:lnTo>
                    <a:pt x="4131" y="8504"/>
                  </a:lnTo>
                  <a:lnTo>
                    <a:pt x="3977" y="8249"/>
                  </a:lnTo>
                  <a:lnTo>
                    <a:pt x="3845" y="7909"/>
                  </a:lnTo>
                  <a:lnTo>
                    <a:pt x="3670" y="7654"/>
                  </a:lnTo>
                  <a:lnTo>
                    <a:pt x="3516" y="7398"/>
                  </a:lnTo>
                  <a:lnTo>
                    <a:pt x="3428" y="7313"/>
                  </a:lnTo>
                  <a:lnTo>
                    <a:pt x="3318" y="7271"/>
                  </a:lnTo>
                  <a:lnTo>
                    <a:pt x="3230" y="7271"/>
                  </a:lnTo>
                  <a:lnTo>
                    <a:pt x="3142" y="7313"/>
                  </a:lnTo>
                  <a:lnTo>
                    <a:pt x="3142" y="6676"/>
                  </a:lnTo>
                  <a:lnTo>
                    <a:pt x="3032" y="7101"/>
                  </a:lnTo>
                  <a:lnTo>
                    <a:pt x="2922" y="7483"/>
                  </a:lnTo>
                  <a:lnTo>
                    <a:pt x="2857" y="7696"/>
                  </a:lnTo>
                  <a:lnTo>
                    <a:pt x="2747" y="7824"/>
                  </a:lnTo>
                  <a:lnTo>
                    <a:pt x="2659" y="7909"/>
                  </a:lnTo>
                  <a:lnTo>
                    <a:pt x="2549" y="7951"/>
                  </a:lnTo>
                  <a:lnTo>
                    <a:pt x="2175" y="7824"/>
                  </a:lnTo>
                  <a:lnTo>
                    <a:pt x="2131" y="7483"/>
                  </a:lnTo>
                  <a:lnTo>
                    <a:pt x="2109" y="7271"/>
                  </a:lnTo>
                  <a:lnTo>
                    <a:pt x="2109" y="6676"/>
                  </a:lnTo>
                  <a:lnTo>
                    <a:pt x="2087" y="6548"/>
                  </a:lnTo>
                  <a:lnTo>
                    <a:pt x="2066" y="6335"/>
                  </a:lnTo>
                  <a:lnTo>
                    <a:pt x="2022" y="6165"/>
                  </a:lnTo>
                  <a:lnTo>
                    <a:pt x="1956" y="5995"/>
                  </a:lnTo>
                  <a:lnTo>
                    <a:pt x="1846" y="5825"/>
                  </a:lnTo>
                  <a:lnTo>
                    <a:pt x="1758" y="5740"/>
                  </a:lnTo>
                  <a:lnTo>
                    <a:pt x="1670" y="5698"/>
                  </a:lnTo>
                  <a:lnTo>
                    <a:pt x="1538" y="5655"/>
                  </a:lnTo>
                  <a:lnTo>
                    <a:pt x="1472" y="5613"/>
                  </a:lnTo>
                  <a:lnTo>
                    <a:pt x="1406" y="5528"/>
                  </a:lnTo>
                  <a:lnTo>
                    <a:pt x="1362" y="5315"/>
                  </a:lnTo>
                  <a:lnTo>
                    <a:pt x="1560" y="5145"/>
                  </a:lnTo>
                  <a:lnTo>
                    <a:pt x="1802" y="5017"/>
                  </a:lnTo>
                  <a:lnTo>
                    <a:pt x="2087" y="4890"/>
                  </a:lnTo>
                  <a:lnTo>
                    <a:pt x="2373" y="4805"/>
                  </a:lnTo>
                  <a:lnTo>
                    <a:pt x="2637" y="4635"/>
                  </a:lnTo>
                  <a:lnTo>
                    <a:pt x="2879" y="4507"/>
                  </a:lnTo>
                  <a:lnTo>
                    <a:pt x="2988" y="4422"/>
                  </a:lnTo>
                  <a:lnTo>
                    <a:pt x="3076" y="4337"/>
                  </a:lnTo>
                  <a:lnTo>
                    <a:pt x="3164" y="4167"/>
                  </a:lnTo>
                  <a:lnTo>
                    <a:pt x="3208" y="4039"/>
                  </a:lnTo>
                  <a:lnTo>
                    <a:pt x="2944" y="4039"/>
                  </a:lnTo>
                  <a:lnTo>
                    <a:pt x="2659" y="4167"/>
                  </a:lnTo>
                  <a:lnTo>
                    <a:pt x="2417" y="4294"/>
                  </a:lnTo>
                  <a:lnTo>
                    <a:pt x="2175" y="4380"/>
                  </a:lnTo>
                  <a:lnTo>
                    <a:pt x="1956" y="4380"/>
                  </a:lnTo>
                  <a:lnTo>
                    <a:pt x="1648" y="4294"/>
                  </a:lnTo>
                  <a:lnTo>
                    <a:pt x="1362" y="4252"/>
                  </a:lnTo>
                  <a:lnTo>
                    <a:pt x="1187" y="3529"/>
                  </a:lnTo>
                  <a:lnTo>
                    <a:pt x="1121" y="3359"/>
                  </a:lnTo>
                  <a:lnTo>
                    <a:pt x="967" y="3061"/>
                  </a:lnTo>
                  <a:lnTo>
                    <a:pt x="879" y="2976"/>
                  </a:lnTo>
                  <a:lnTo>
                    <a:pt x="681" y="2806"/>
                  </a:lnTo>
                  <a:lnTo>
                    <a:pt x="505" y="2679"/>
                  </a:lnTo>
                  <a:lnTo>
                    <a:pt x="308" y="2594"/>
                  </a:lnTo>
                  <a:lnTo>
                    <a:pt x="154" y="2424"/>
                  </a:lnTo>
                  <a:lnTo>
                    <a:pt x="66" y="2339"/>
                  </a:lnTo>
                  <a:lnTo>
                    <a:pt x="22" y="2254"/>
                  </a:lnTo>
                  <a:lnTo>
                    <a:pt x="0" y="2126"/>
                  </a:lnTo>
                  <a:lnTo>
                    <a:pt x="0" y="1743"/>
                  </a:lnTo>
                  <a:lnTo>
                    <a:pt x="44" y="1616"/>
                  </a:lnTo>
                  <a:lnTo>
                    <a:pt x="88" y="1531"/>
                  </a:lnTo>
                  <a:lnTo>
                    <a:pt x="198" y="1446"/>
                  </a:lnTo>
                  <a:lnTo>
                    <a:pt x="352" y="1318"/>
                  </a:lnTo>
                  <a:lnTo>
                    <a:pt x="505" y="1276"/>
                  </a:lnTo>
                  <a:lnTo>
                    <a:pt x="593" y="1276"/>
                  </a:lnTo>
                  <a:lnTo>
                    <a:pt x="681" y="1233"/>
                  </a:lnTo>
                  <a:lnTo>
                    <a:pt x="769" y="1148"/>
                  </a:lnTo>
                  <a:lnTo>
                    <a:pt x="835" y="1106"/>
                  </a:lnTo>
                  <a:lnTo>
                    <a:pt x="989" y="893"/>
                  </a:lnTo>
                  <a:lnTo>
                    <a:pt x="1165" y="638"/>
                  </a:lnTo>
                  <a:lnTo>
                    <a:pt x="1340" y="425"/>
                  </a:lnTo>
                  <a:lnTo>
                    <a:pt x="1494" y="170"/>
                  </a:lnTo>
                  <a:lnTo>
                    <a:pt x="1582" y="85"/>
                  </a:lnTo>
                  <a:lnTo>
                    <a:pt x="1714" y="43"/>
                  </a:lnTo>
                  <a:lnTo>
                    <a:pt x="1802" y="0"/>
                  </a:lnTo>
                  <a:lnTo>
                    <a:pt x="1956" y="0"/>
                  </a:lnTo>
                  <a:lnTo>
                    <a:pt x="2153" y="43"/>
                  </a:lnTo>
                  <a:lnTo>
                    <a:pt x="2373" y="170"/>
                  </a:lnTo>
                  <a:lnTo>
                    <a:pt x="2813" y="595"/>
                  </a:lnTo>
                  <a:lnTo>
                    <a:pt x="3010" y="808"/>
                  </a:lnTo>
                  <a:lnTo>
                    <a:pt x="3230" y="1106"/>
                  </a:lnTo>
                  <a:lnTo>
                    <a:pt x="3714" y="1446"/>
                  </a:lnTo>
                  <a:lnTo>
                    <a:pt x="3714" y="4039"/>
                  </a:lnTo>
                  <a:lnTo>
                    <a:pt x="3757" y="4294"/>
                  </a:lnTo>
                  <a:lnTo>
                    <a:pt x="3801" y="4422"/>
                  </a:lnTo>
                  <a:lnTo>
                    <a:pt x="3845" y="4507"/>
                  </a:lnTo>
                  <a:lnTo>
                    <a:pt x="3911" y="4592"/>
                  </a:lnTo>
                  <a:lnTo>
                    <a:pt x="4021" y="4635"/>
                  </a:lnTo>
                  <a:lnTo>
                    <a:pt x="4109" y="4677"/>
                  </a:lnTo>
                  <a:lnTo>
                    <a:pt x="4219" y="4677"/>
                  </a:lnTo>
                  <a:lnTo>
                    <a:pt x="4241" y="4890"/>
                  </a:lnTo>
                  <a:lnTo>
                    <a:pt x="4329" y="5060"/>
                  </a:lnTo>
                  <a:lnTo>
                    <a:pt x="4395" y="5272"/>
                  </a:lnTo>
                  <a:lnTo>
                    <a:pt x="4505" y="5570"/>
                  </a:lnTo>
                  <a:lnTo>
                    <a:pt x="4768" y="5995"/>
                  </a:lnTo>
                  <a:lnTo>
                    <a:pt x="4900" y="6123"/>
                  </a:lnTo>
                  <a:lnTo>
                    <a:pt x="4988" y="6165"/>
                  </a:lnTo>
                  <a:lnTo>
                    <a:pt x="5076" y="6123"/>
                  </a:lnTo>
                  <a:lnTo>
                    <a:pt x="5208" y="5995"/>
                  </a:lnTo>
                  <a:lnTo>
                    <a:pt x="5559" y="5145"/>
                  </a:lnTo>
                  <a:lnTo>
                    <a:pt x="5669" y="4890"/>
                  </a:lnTo>
                  <a:lnTo>
                    <a:pt x="5867" y="4550"/>
                  </a:lnTo>
                  <a:lnTo>
                    <a:pt x="6021" y="4337"/>
                  </a:lnTo>
                  <a:lnTo>
                    <a:pt x="6240" y="4167"/>
                  </a:lnTo>
                  <a:lnTo>
                    <a:pt x="6416" y="4082"/>
                  </a:lnTo>
                  <a:lnTo>
                    <a:pt x="6592" y="4039"/>
                  </a:lnTo>
                  <a:lnTo>
                    <a:pt x="6724" y="3912"/>
                  </a:lnTo>
                  <a:lnTo>
                    <a:pt x="6856" y="3699"/>
                  </a:lnTo>
                  <a:lnTo>
                    <a:pt x="7010" y="3402"/>
                  </a:lnTo>
                  <a:lnTo>
                    <a:pt x="7163" y="3061"/>
                  </a:lnTo>
                  <a:lnTo>
                    <a:pt x="7317" y="2806"/>
                  </a:lnTo>
                  <a:lnTo>
                    <a:pt x="7625" y="2381"/>
                  </a:lnTo>
                  <a:lnTo>
                    <a:pt x="7779" y="2254"/>
                  </a:lnTo>
                  <a:lnTo>
                    <a:pt x="7823" y="2424"/>
                  </a:lnTo>
                  <a:lnTo>
                    <a:pt x="7889" y="2509"/>
                  </a:lnTo>
                  <a:lnTo>
                    <a:pt x="7932" y="2594"/>
                  </a:lnTo>
                  <a:lnTo>
                    <a:pt x="7998" y="2636"/>
                  </a:lnTo>
                  <a:lnTo>
                    <a:pt x="8174" y="2679"/>
                  </a:lnTo>
                  <a:lnTo>
                    <a:pt x="8284" y="2764"/>
                  </a:lnTo>
                  <a:lnTo>
                    <a:pt x="8438" y="2849"/>
                  </a:lnTo>
                  <a:lnTo>
                    <a:pt x="8592" y="2976"/>
                  </a:lnTo>
                  <a:lnTo>
                    <a:pt x="8702" y="3189"/>
                  </a:lnTo>
                  <a:lnTo>
                    <a:pt x="8833" y="3402"/>
                  </a:lnTo>
                  <a:lnTo>
                    <a:pt x="8921" y="3614"/>
                  </a:lnTo>
                  <a:lnTo>
                    <a:pt x="9031" y="3827"/>
                  </a:lnTo>
                  <a:lnTo>
                    <a:pt x="9141" y="3954"/>
                  </a:lnTo>
                  <a:lnTo>
                    <a:pt x="9229" y="4039"/>
                  </a:lnTo>
                  <a:lnTo>
                    <a:pt x="10262" y="4039"/>
                  </a:lnTo>
                  <a:lnTo>
                    <a:pt x="10415" y="4294"/>
                  </a:lnTo>
                  <a:lnTo>
                    <a:pt x="10635" y="4507"/>
                  </a:lnTo>
                  <a:lnTo>
                    <a:pt x="10855" y="4635"/>
                  </a:lnTo>
                  <a:lnTo>
                    <a:pt x="11009" y="4677"/>
                  </a:lnTo>
                  <a:lnTo>
                    <a:pt x="11009" y="4890"/>
                  </a:lnTo>
                  <a:lnTo>
                    <a:pt x="10855" y="455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3" name="Freeform 86"/>
            <p:cNvSpPr/>
            <p:nvPr/>
          </p:nvSpPr>
          <p:spPr>
            <a:xfrm>
              <a:off x="14219953" y="5682513"/>
              <a:ext cx="29292" cy="68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13" y="0"/>
                  </a:moveTo>
                  <a:lnTo>
                    <a:pt x="18813" y="2400"/>
                  </a:lnTo>
                  <a:lnTo>
                    <a:pt x="20206" y="3300"/>
                  </a:lnTo>
                  <a:lnTo>
                    <a:pt x="20903" y="3900"/>
                  </a:lnTo>
                  <a:lnTo>
                    <a:pt x="21600" y="5700"/>
                  </a:lnTo>
                  <a:lnTo>
                    <a:pt x="20903" y="7800"/>
                  </a:lnTo>
                  <a:lnTo>
                    <a:pt x="19510" y="9300"/>
                  </a:lnTo>
                  <a:lnTo>
                    <a:pt x="16723" y="10200"/>
                  </a:lnTo>
                  <a:lnTo>
                    <a:pt x="13239" y="10200"/>
                  </a:lnTo>
                  <a:lnTo>
                    <a:pt x="13239" y="18000"/>
                  </a:lnTo>
                  <a:lnTo>
                    <a:pt x="12542" y="19500"/>
                  </a:lnTo>
                  <a:lnTo>
                    <a:pt x="11148" y="20700"/>
                  </a:lnTo>
                  <a:lnTo>
                    <a:pt x="9058" y="21300"/>
                  </a:lnTo>
                  <a:lnTo>
                    <a:pt x="5574" y="21600"/>
                  </a:lnTo>
                  <a:lnTo>
                    <a:pt x="0" y="17100"/>
                  </a:lnTo>
                  <a:lnTo>
                    <a:pt x="697" y="15300"/>
                  </a:lnTo>
                  <a:lnTo>
                    <a:pt x="1394" y="14100"/>
                  </a:lnTo>
                  <a:lnTo>
                    <a:pt x="9058" y="10800"/>
                  </a:lnTo>
                  <a:lnTo>
                    <a:pt x="10452" y="9900"/>
                  </a:lnTo>
                  <a:lnTo>
                    <a:pt x="10452" y="3000"/>
                  </a:lnTo>
                  <a:lnTo>
                    <a:pt x="11148" y="1800"/>
                  </a:lnTo>
                  <a:lnTo>
                    <a:pt x="12542" y="1200"/>
                  </a:lnTo>
                  <a:lnTo>
                    <a:pt x="15329" y="600"/>
                  </a:lnTo>
                  <a:lnTo>
                    <a:pt x="18813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4" name="Freeform 87"/>
            <p:cNvSpPr/>
            <p:nvPr/>
          </p:nvSpPr>
          <p:spPr>
            <a:xfrm>
              <a:off x="14911229" y="5612214"/>
              <a:ext cx="181606" cy="109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775" y="20071"/>
                  </a:moveTo>
                  <a:lnTo>
                    <a:pt x="4967" y="18924"/>
                  </a:lnTo>
                  <a:lnTo>
                    <a:pt x="4158" y="17968"/>
                  </a:lnTo>
                  <a:lnTo>
                    <a:pt x="3234" y="17395"/>
                  </a:lnTo>
                  <a:lnTo>
                    <a:pt x="2426" y="17012"/>
                  </a:lnTo>
                  <a:lnTo>
                    <a:pt x="1502" y="16439"/>
                  </a:lnTo>
                  <a:lnTo>
                    <a:pt x="924" y="15674"/>
                  </a:lnTo>
                  <a:lnTo>
                    <a:pt x="578" y="15292"/>
                  </a:lnTo>
                  <a:lnTo>
                    <a:pt x="462" y="14719"/>
                  </a:lnTo>
                  <a:lnTo>
                    <a:pt x="116" y="14145"/>
                  </a:lnTo>
                  <a:lnTo>
                    <a:pt x="0" y="13189"/>
                  </a:lnTo>
                  <a:lnTo>
                    <a:pt x="5775" y="13189"/>
                  </a:lnTo>
                  <a:lnTo>
                    <a:pt x="7855" y="12616"/>
                  </a:lnTo>
                  <a:lnTo>
                    <a:pt x="9125" y="12042"/>
                  </a:lnTo>
                  <a:lnTo>
                    <a:pt x="10165" y="11469"/>
                  </a:lnTo>
                  <a:lnTo>
                    <a:pt x="12244" y="10704"/>
                  </a:lnTo>
                  <a:lnTo>
                    <a:pt x="13168" y="10513"/>
                  </a:lnTo>
                  <a:lnTo>
                    <a:pt x="14785" y="10131"/>
                  </a:lnTo>
                  <a:lnTo>
                    <a:pt x="15363" y="9749"/>
                  </a:lnTo>
                  <a:lnTo>
                    <a:pt x="15825" y="9175"/>
                  </a:lnTo>
                  <a:lnTo>
                    <a:pt x="16287" y="8793"/>
                  </a:lnTo>
                  <a:lnTo>
                    <a:pt x="16633" y="7837"/>
                  </a:lnTo>
                  <a:lnTo>
                    <a:pt x="16864" y="7264"/>
                  </a:lnTo>
                  <a:lnTo>
                    <a:pt x="17211" y="5543"/>
                  </a:lnTo>
                  <a:lnTo>
                    <a:pt x="17673" y="4014"/>
                  </a:lnTo>
                  <a:lnTo>
                    <a:pt x="18019" y="2485"/>
                  </a:lnTo>
                  <a:lnTo>
                    <a:pt x="18366" y="1338"/>
                  </a:lnTo>
                  <a:lnTo>
                    <a:pt x="18597" y="765"/>
                  </a:lnTo>
                  <a:lnTo>
                    <a:pt x="18943" y="382"/>
                  </a:lnTo>
                  <a:lnTo>
                    <a:pt x="19867" y="0"/>
                  </a:lnTo>
                  <a:lnTo>
                    <a:pt x="20329" y="191"/>
                  </a:lnTo>
                  <a:lnTo>
                    <a:pt x="20791" y="573"/>
                  </a:lnTo>
                  <a:lnTo>
                    <a:pt x="21022" y="956"/>
                  </a:lnTo>
                  <a:lnTo>
                    <a:pt x="21253" y="1912"/>
                  </a:lnTo>
                  <a:lnTo>
                    <a:pt x="21484" y="3441"/>
                  </a:lnTo>
                  <a:lnTo>
                    <a:pt x="21600" y="5161"/>
                  </a:lnTo>
                  <a:lnTo>
                    <a:pt x="21484" y="6499"/>
                  </a:lnTo>
                  <a:lnTo>
                    <a:pt x="21369" y="7455"/>
                  </a:lnTo>
                  <a:lnTo>
                    <a:pt x="21253" y="8219"/>
                  </a:lnTo>
                  <a:lnTo>
                    <a:pt x="21022" y="8984"/>
                  </a:lnTo>
                  <a:lnTo>
                    <a:pt x="20329" y="10131"/>
                  </a:lnTo>
                  <a:lnTo>
                    <a:pt x="19636" y="10896"/>
                  </a:lnTo>
                  <a:lnTo>
                    <a:pt x="18828" y="12042"/>
                  </a:lnTo>
                  <a:lnTo>
                    <a:pt x="18250" y="12998"/>
                  </a:lnTo>
                  <a:lnTo>
                    <a:pt x="18019" y="13572"/>
                  </a:lnTo>
                  <a:lnTo>
                    <a:pt x="17904" y="14527"/>
                  </a:lnTo>
                  <a:lnTo>
                    <a:pt x="17673" y="15292"/>
                  </a:lnTo>
                  <a:lnTo>
                    <a:pt x="17673" y="16439"/>
                  </a:lnTo>
                  <a:lnTo>
                    <a:pt x="16402" y="17012"/>
                  </a:lnTo>
                  <a:lnTo>
                    <a:pt x="15247" y="17777"/>
                  </a:lnTo>
                  <a:lnTo>
                    <a:pt x="14207" y="18542"/>
                  </a:lnTo>
                  <a:lnTo>
                    <a:pt x="13168" y="19497"/>
                  </a:lnTo>
                  <a:lnTo>
                    <a:pt x="12128" y="20262"/>
                  </a:lnTo>
                  <a:lnTo>
                    <a:pt x="9818" y="21409"/>
                  </a:lnTo>
                  <a:lnTo>
                    <a:pt x="8432" y="21600"/>
                  </a:lnTo>
                  <a:lnTo>
                    <a:pt x="7508" y="21027"/>
                  </a:lnTo>
                  <a:lnTo>
                    <a:pt x="6237" y="20262"/>
                  </a:lnTo>
                  <a:lnTo>
                    <a:pt x="5313" y="19306"/>
                  </a:lnTo>
                  <a:lnTo>
                    <a:pt x="4851" y="18542"/>
                  </a:lnTo>
                  <a:lnTo>
                    <a:pt x="5775" y="200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5" name="Freeform 88"/>
            <p:cNvSpPr/>
            <p:nvPr/>
          </p:nvSpPr>
          <p:spPr>
            <a:xfrm>
              <a:off x="15032299" y="5536058"/>
              <a:ext cx="99591" cy="95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48" y="21600"/>
                  </a:moveTo>
                  <a:lnTo>
                    <a:pt x="17964" y="20945"/>
                  </a:lnTo>
                  <a:lnTo>
                    <a:pt x="16681" y="20509"/>
                  </a:lnTo>
                  <a:lnTo>
                    <a:pt x="16040" y="19855"/>
                  </a:lnTo>
                  <a:lnTo>
                    <a:pt x="15612" y="18982"/>
                  </a:lnTo>
                  <a:lnTo>
                    <a:pt x="15398" y="17891"/>
                  </a:lnTo>
                  <a:lnTo>
                    <a:pt x="15398" y="17018"/>
                  </a:lnTo>
                  <a:lnTo>
                    <a:pt x="15612" y="15927"/>
                  </a:lnTo>
                  <a:lnTo>
                    <a:pt x="15826" y="14618"/>
                  </a:lnTo>
                  <a:lnTo>
                    <a:pt x="14115" y="13527"/>
                  </a:lnTo>
                  <a:lnTo>
                    <a:pt x="13046" y="12218"/>
                  </a:lnTo>
                  <a:lnTo>
                    <a:pt x="12190" y="11127"/>
                  </a:lnTo>
                  <a:lnTo>
                    <a:pt x="11121" y="10036"/>
                  </a:lnTo>
                  <a:lnTo>
                    <a:pt x="10479" y="8509"/>
                  </a:lnTo>
                  <a:lnTo>
                    <a:pt x="9624" y="7418"/>
                  </a:lnTo>
                  <a:lnTo>
                    <a:pt x="8127" y="6109"/>
                  </a:lnTo>
                  <a:lnTo>
                    <a:pt x="6630" y="5236"/>
                  </a:lnTo>
                  <a:lnTo>
                    <a:pt x="4705" y="4145"/>
                  </a:lnTo>
                  <a:lnTo>
                    <a:pt x="2994" y="3273"/>
                  </a:lnTo>
                  <a:lnTo>
                    <a:pt x="2139" y="2618"/>
                  </a:lnTo>
                  <a:lnTo>
                    <a:pt x="1283" y="2182"/>
                  </a:lnTo>
                  <a:lnTo>
                    <a:pt x="642" y="1309"/>
                  </a:lnTo>
                  <a:lnTo>
                    <a:pt x="0" y="0"/>
                  </a:lnTo>
                  <a:lnTo>
                    <a:pt x="2566" y="1091"/>
                  </a:lnTo>
                  <a:lnTo>
                    <a:pt x="4919" y="2182"/>
                  </a:lnTo>
                  <a:lnTo>
                    <a:pt x="6844" y="3491"/>
                  </a:lnTo>
                  <a:lnTo>
                    <a:pt x="8768" y="5018"/>
                  </a:lnTo>
                  <a:lnTo>
                    <a:pt x="11976" y="8073"/>
                  </a:lnTo>
                  <a:lnTo>
                    <a:pt x="16040" y="12218"/>
                  </a:lnTo>
                  <a:lnTo>
                    <a:pt x="17323" y="13091"/>
                  </a:lnTo>
                  <a:lnTo>
                    <a:pt x="18178" y="13745"/>
                  </a:lnTo>
                  <a:lnTo>
                    <a:pt x="20317" y="15055"/>
                  </a:lnTo>
                  <a:lnTo>
                    <a:pt x="20958" y="16145"/>
                  </a:lnTo>
                  <a:lnTo>
                    <a:pt x="21386" y="17236"/>
                  </a:lnTo>
                  <a:lnTo>
                    <a:pt x="21600" y="18982"/>
                  </a:lnTo>
                  <a:lnTo>
                    <a:pt x="21600" y="21600"/>
                  </a:lnTo>
                  <a:lnTo>
                    <a:pt x="19248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6" name="Freeform 89"/>
            <p:cNvSpPr/>
            <p:nvPr/>
          </p:nvSpPr>
          <p:spPr>
            <a:xfrm>
              <a:off x="15208046" y="5674702"/>
              <a:ext cx="46868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9" y="12393"/>
                  </a:moveTo>
                  <a:lnTo>
                    <a:pt x="8272" y="12039"/>
                  </a:lnTo>
                  <a:lnTo>
                    <a:pt x="5515" y="10977"/>
                  </a:lnTo>
                  <a:lnTo>
                    <a:pt x="3217" y="9561"/>
                  </a:lnTo>
                  <a:lnTo>
                    <a:pt x="1838" y="8144"/>
                  </a:lnTo>
                  <a:lnTo>
                    <a:pt x="919" y="6020"/>
                  </a:lnTo>
                  <a:lnTo>
                    <a:pt x="0" y="4249"/>
                  </a:lnTo>
                  <a:lnTo>
                    <a:pt x="0" y="1770"/>
                  </a:lnTo>
                  <a:lnTo>
                    <a:pt x="460" y="0"/>
                  </a:lnTo>
                  <a:lnTo>
                    <a:pt x="2757" y="1062"/>
                  </a:lnTo>
                  <a:lnTo>
                    <a:pt x="5974" y="3187"/>
                  </a:lnTo>
                  <a:lnTo>
                    <a:pt x="9651" y="5311"/>
                  </a:lnTo>
                  <a:lnTo>
                    <a:pt x="13328" y="8144"/>
                  </a:lnTo>
                  <a:lnTo>
                    <a:pt x="19302" y="13456"/>
                  </a:lnTo>
                  <a:lnTo>
                    <a:pt x="21600" y="15934"/>
                  </a:lnTo>
                  <a:lnTo>
                    <a:pt x="21140" y="18059"/>
                  </a:lnTo>
                  <a:lnTo>
                    <a:pt x="19762" y="19830"/>
                  </a:lnTo>
                  <a:lnTo>
                    <a:pt x="18383" y="20892"/>
                  </a:lnTo>
                  <a:lnTo>
                    <a:pt x="16545" y="21600"/>
                  </a:lnTo>
                  <a:lnTo>
                    <a:pt x="11489" y="17705"/>
                  </a:lnTo>
                  <a:lnTo>
                    <a:pt x="11489" y="1239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7" name="Freeform 90"/>
            <p:cNvSpPr/>
            <p:nvPr/>
          </p:nvSpPr>
          <p:spPr>
            <a:xfrm>
              <a:off x="15526346" y="5901222"/>
              <a:ext cx="29292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194"/>
                  </a:moveTo>
                  <a:lnTo>
                    <a:pt x="21600" y="21600"/>
                  </a:lnTo>
                  <a:lnTo>
                    <a:pt x="17280" y="20983"/>
                  </a:lnTo>
                  <a:lnTo>
                    <a:pt x="12960" y="19131"/>
                  </a:lnTo>
                  <a:lnTo>
                    <a:pt x="5760" y="12960"/>
                  </a:lnTo>
                  <a:lnTo>
                    <a:pt x="2880" y="8640"/>
                  </a:lnTo>
                  <a:lnTo>
                    <a:pt x="1440" y="5554"/>
                  </a:lnTo>
                  <a:lnTo>
                    <a:pt x="0" y="3086"/>
                  </a:lnTo>
                  <a:lnTo>
                    <a:pt x="0" y="0"/>
                  </a:lnTo>
                  <a:lnTo>
                    <a:pt x="8640" y="3703"/>
                  </a:lnTo>
                  <a:lnTo>
                    <a:pt x="15120" y="6171"/>
                  </a:lnTo>
                  <a:lnTo>
                    <a:pt x="18000" y="8023"/>
                  </a:lnTo>
                  <a:lnTo>
                    <a:pt x="20160" y="9874"/>
                  </a:lnTo>
                  <a:lnTo>
                    <a:pt x="21600" y="12343"/>
                  </a:lnTo>
                  <a:lnTo>
                    <a:pt x="21600" y="1419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8" name="Freeform 91"/>
            <p:cNvSpPr/>
            <p:nvPr/>
          </p:nvSpPr>
          <p:spPr>
            <a:xfrm>
              <a:off x="15456047" y="5873884"/>
              <a:ext cx="56630" cy="27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200"/>
                  </a:moveTo>
                  <a:lnTo>
                    <a:pt x="17432" y="21600"/>
                  </a:lnTo>
                  <a:lnTo>
                    <a:pt x="14400" y="21600"/>
                  </a:lnTo>
                  <a:lnTo>
                    <a:pt x="11747" y="20800"/>
                  </a:lnTo>
                  <a:lnTo>
                    <a:pt x="8337" y="19200"/>
                  </a:lnTo>
                  <a:lnTo>
                    <a:pt x="6063" y="16800"/>
                  </a:lnTo>
                  <a:lnTo>
                    <a:pt x="3411" y="14400"/>
                  </a:lnTo>
                  <a:lnTo>
                    <a:pt x="1516" y="10400"/>
                  </a:lnTo>
                  <a:lnTo>
                    <a:pt x="758" y="8000"/>
                  </a:lnTo>
                  <a:lnTo>
                    <a:pt x="0" y="3200"/>
                  </a:lnTo>
                  <a:lnTo>
                    <a:pt x="0" y="0"/>
                  </a:lnTo>
                  <a:lnTo>
                    <a:pt x="3411" y="0"/>
                  </a:lnTo>
                  <a:lnTo>
                    <a:pt x="6821" y="800"/>
                  </a:lnTo>
                  <a:lnTo>
                    <a:pt x="9474" y="2400"/>
                  </a:lnTo>
                  <a:lnTo>
                    <a:pt x="12505" y="4000"/>
                  </a:lnTo>
                  <a:lnTo>
                    <a:pt x="14779" y="6400"/>
                  </a:lnTo>
                  <a:lnTo>
                    <a:pt x="17053" y="9600"/>
                  </a:lnTo>
                  <a:lnTo>
                    <a:pt x="21600" y="192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29" name="Freeform 92"/>
            <p:cNvSpPr/>
            <p:nvPr/>
          </p:nvSpPr>
          <p:spPr>
            <a:xfrm>
              <a:off x="15463857" y="5807490"/>
              <a:ext cx="48819" cy="5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0329" y="21207"/>
                  </a:lnTo>
                  <a:lnTo>
                    <a:pt x="18635" y="20815"/>
                  </a:lnTo>
                  <a:lnTo>
                    <a:pt x="17365" y="20029"/>
                  </a:lnTo>
                  <a:lnTo>
                    <a:pt x="15671" y="18851"/>
                  </a:lnTo>
                  <a:lnTo>
                    <a:pt x="12282" y="16102"/>
                  </a:lnTo>
                  <a:lnTo>
                    <a:pt x="9318" y="12960"/>
                  </a:lnTo>
                  <a:lnTo>
                    <a:pt x="5929" y="9033"/>
                  </a:lnTo>
                  <a:lnTo>
                    <a:pt x="3388" y="5498"/>
                  </a:lnTo>
                  <a:lnTo>
                    <a:pt x="1271" y="2749"/>
                  </a:lnTo>
                  <a:lnTo>
                    <a:pt x="0" y="0"/>
                  </a:lnTo>
                  <a:lnTo>
                    <a:pt x="3812" y="2356"/>
                  </a:lnTo>
                  <a:lnTo>
                    <a:pt x="7200" y="3927"/>
                  </a:lnTo>
                  <a:lnTo>
                    <a:pt x="10588" y="5891"/>
                  </a:lnTo>
                  <a:lnTo>
                    <a:pt x="13129" y="8640"/>
                  </a:lnTo>
                  <a:lnTo>
                    <a:pt x="16094" y="11389"/>
                  </a:lnTo>
                  <a:lnTo>
                    <a:pt x="18212" y="14531"/>
                  </a:lnTo>
                  <a:lnTo>
                    <a:pt x="20329" y="18065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0" name="Freeform 93"/>
            <p:cNvSpPr/>
            <p:nvPr/>
          </p:nvSpPr>
          <p:spPr>
            <a:xfrm>
              <a:off x="15360363" y="5764529"/>
              <a:ext cx="70300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lnTo>
                    <a:pt x="7200" y="4019"/>
                  </a:lnTo>
                  <a:lnTo>
                    <a:pt x="12900" y="8037"/>
                  </a:lnTo>
                  <a:lnTo>
                    <a:pt x="15600" y="11051"/>
                  </a:lnTo>
                  <a:lnTo>
                    <a:pt x="18300" y="13563"/>
                  </a:lnTo>
                  <a:lnTo>
                    <a:pt x="20100" y="16074"/>
                  </a:lnTo>
                  <a:lnTo>
                    <a:pt x="21600" y="19591"/>
                  </a:lnTo>
                  <a:lnTo>
                    <a:pt x="17700" y="21600"/>
                  </a:lnTo>
                  <a:lnTo>
                    <a:pt x="15300" y="21600"/>
                  </a:lnTo>
                  <a:lnTo>
                    <a:pt x="12600" y="20595"/>
                  </a:lnTo>
                  <a:lnTo>
                    <a:pt x="9900" y="18586"/>
                  </a:lnTo>
                  <a:lnTo>
                    <a:pt x="6900" y="16074"/>
                  </a:lnTo>
                  <a:lnTo>
                    <a:pt x="4200" y="13060"/>
                  </a:lnTo>
                  <a:lnTo>
                    <a:pt x="1200" y="8037"/>
                  </a:lnTo>
                  <a:lnTo>
                    <a:pt x="300" y="6028"/>
                  </a:lnTo>
                  <a:lnTo>
                    <a:pt x="0" y="4019"/>
                  </a:lnTo>
                  <a:lnTo>
                    <a:pt x="0" y="2009"/>
                  </a:lnTo>
                  <a:lnTo>
                    <a:pt x="1500" y="2009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1" name="Freeform 94"/>
            <p:cNvSpPr/>
            <p:nvPr/>
          </p:nvSpPr>
          <p:spPr>
            <a:xfrm>
              <a:off x="15292016" y="5725474"/>
              <a:ext cx="39057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849" y="5400"/>
                  </a:lnTo>
                  <a:lnTo>
                    <a:pt x="12644" y="9900"/>
                  </a:lnTo>
                  <a:lnTo>
                    <a:pt x="14751" y="10800"/>
                  </a:lnTo>
                  <a:lnTo>
                    <a:pt x="16859" y="13500"/>
                  </a:lnTo>
                  <a:lnTo>
                    <a:pt x="19493" y="16200"/>
                  </a:lnTo>
                  <a:lnTo>
                    <a:pt x="21600" y="21600"/>
                  </a:lnTo>
                  <a:lnTo>
                    <a:pt x="13698" y="21600"/>
                  </a:lnTo>
                  <a:lnTo>
                    <a:pt x="1580" y="9000"/>
                  </a:lnTo>
                  <a:lnTo>
                    <a:pt x="0" y="6300"/>
                  </a:lnTo>
                  <a:lnTo>
                    <a:pt x="6322" y="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2" name="Freeform 95"/>
            <p:cNvSpPr/>
            <p:nvPr/>
          </p:nvSpPr>
          <p:spPr>
            <a:xfrm>
              <a:off x="14721811" y="7461473"/>
              <a:ext cx="179654" cy="173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31"/>
                  </a:moveTo>
                  <a:lnTo>
                    <a:pt x="12796" y="1689"/>
                  </a:lnTo>
                  <a:lnTo>
                    <a:pt x="15143" y="1327"/>
                  </a:lnTo>
                  <a:lnTo>
                    <a:pt x="17257" y="724"/>
                  </a:lnTo>
                  <a:lnTo>
                    <a:pt x="19252" y="0"/>
                  </a:lnTo>
                  <a:lnTo>
                    <a:pt x="20074" y="1569"/>
                  </a:lnTo>
                  <a:lnTo>
                    <a:pt x="20778" y="3017"/>
                  </a:lnTo>
                  <a:lnTo>
                    <a:pt x="21248" y="4465"/>
                  </a:lnTo>
                  <a:lnTo>
                    <a:pt x="21365" y="5309"/>
                  </a:lnTo>
                  <a:lnTo>
                    <a:pt x="21600" y="6034"/>
                  </a:lnTo>
                  <a:lnTo>
                    <a:pt x="21365" y="7120"/>
                  </a:lnTo>
                  <a:lnTo>
                    <a:pt x="21248" y="8085"/>
                  </a:lnTo>
                  <a:lnTo>
                    <a:pt x="21013" y="9292"/>
                  </a:lnTo>
                  <a:lnTo>
                    <a:pt x="20661" y="10498"/>
                  </a:lnTo>
                  <a:lnTo>
                    <a:pt x="19604" y="12912"/>
                  </a:lnTo>
                  <a:lnTo>
                    <a:pt x="18430" y="15566"/>
                  </a:lnTo>
                  <a:lnTo>
                    <a:pt x="17609" y="16773"/>
                  </a:lnTo>
                  <a:lnTo>
                    <a:pt x="16904" y="17980"/>
                  </a:lnTo>
                  <a:lnTo>
                    <a:pt x="16083" y="18825"/>
                  </a:lnTo>
                  <a:lnTo>
                    <a:pt x="15261" y="19790"/>
                  </a:lnTo>
                  <a:lnTo>
                    <a:pt x="14439" y="20514"/>
                  </a:lnTo>
                  <a:lnTo>
                    <a:pt x="13735" y="21117"/>
                  </a:lnTo>
                  <a:lnTo>
                    <a:pt x="12913" y="21479"/>
                  </a:lnTo>
                  <a:lnTo>
                    <a:pt x="12091" y="21600"/>
                  </a:lnTo>
                  <a:lnTo>
                    <a:pt x="11504" y="21479"/>
                  </a:lnTo>
                  <a:lnTo>
                    <a:pt x="10565" y="21238"/>
                  </a:lnTo>
                  <a:lnTo>
                    <a:pt x="9861" y="20755"/>
                  </a:lnTo>
                  <a:lnTo>
                    <a:pt x="8922" y="20152"/>
                  </a:lnTo>
                  <a:lnTo>
                    <a:pt x="7748" y="19066"/>
                  </a:lnTo>
                  <a:lnTo>
                    <a:pt x="6691" y="17859"/>
                  </a:lnTo>
                  <a:lnTo>
                    <a:pt x="5752" y="16532"/>
                  </a:lnTo>
                  <a:lnTo>
                    <a:pt x="4813" y="14963"/>
                  </a:lnTo>
                  <a:lnTo>
                    <a:pt x="3991" y="13274"/>
                  </a:lnTo>
                  <a:lnTo>
                    <a:pt x="3052" y="11705"/>
                  </a:lnTo>
                  <a:lnTo>
                    <a:pt x="2230" y="10016"/>
                  </a:lnTo>
                  <a:lnTo>
                    <a:pt x="1643" y="8326"/>
                  </a:lnTo>
                  <a:lnTo>
                    <a:pt x="1174" y="6758"/>
                  </a:lnTo>
                  <a:lnTo>
                    <a:pt x="587" y="5309"/>
                  </a:lnTo>
                  <a:lnTo>
                    <a:pt x="352" y="3982"/>
                  </a:lnTo>
                  <a:lnTo>
                    <a:pt x="117" y="2775"/>
                  </a:lnTo>
                  <a:lnTo>
                    <a:pt x="0" y="1931"/>
                  </a:lnTo>
                  <a:lnTo>
                    <a:pt x="117" y="1569"/>
                  </a:lnTo>
                  <a:lnTo>
                    <a:pt x="117" y="1327"/>
                  </a:lnTo>
                  <a:lnTo>
                    <a:pt x="470" y="965"/>
                  </a:lnTo>
                  <a:lnTo>
                    <a:pt x="1057" y="724"/>
                  </a:lnTo>
                  <a:lnTo>
                    <a:pt x="1761" y="483"/>
                  </a:lnTo>
                  <a:lnTo>
                    <a:pt x="3404" y="483"/>
                  </a:lnTo>
                  <a:lnTo>
                    <a:pt x="5400" y="724"/>
                  </a:lnTo>
                  <a:lnTo>
                    <a:pt x="9157" y="1327"/>
                  </a:lnTo>
                  <a:lnTo>
                    <a:pt x="10800" y="193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3" name="Freeform 96"/>
            <p:cNvSpPr/>
            <p:nvPr/>
          </p:nvSpPr>
          <p:spPr>
            <a:xfrm>
              <a:off x="13243577" y="5934419"/>
              <a:ext cx="1901984" cy="1439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90" y="10478"/>
                  </a:moveTo>
                  <a:lnTo>
                    <a:pt x="21146" y="10595"/>
                  </a:lnTo>
                  <a:lnTo>
                    <a:pt x="21190" y="10697"/>
                  </a:lnTo>
                  <a:lnTo>
                    <a:pt x="21245" y="10844"/>
                  </a:lnTo>
                  <a:lnTo>
                    <a:pt x="21290" y="11005"/>
                  </a:lnTo>
                  <a:lnTo>
                    <a:pt x="21389" y="11342"/>
                  </a:lnTo>
                  <a:lnTo>
                    <a:pt x="21456" y="11694"/>
                  </a:lnTo>
                  <a:lnTo>
                    <a:pt x="21567" y="12427"/>
                  </a:lnTo>
                  <a:lnTo>
                    <a:pt x="21589" y="12778"/>
                  </a:lnTo>
                  <a:lnTo>
                    <a:pt x="21600" y="13086"/>
                  </a:lnTo>
                  <a:lnTo>
                    <a:pt x="21578" y="13526"/>
                  </a:lnTo>
                  <a:lnTo>
                    <a:pt x="21556" y="13760"/>
                  </a:lnTo>
                  <a:lnTo>
                    <a:pt x="21467" y="14200"/>
                  </a:lnTo>
                  <a:lnTo>
                    <a:pt x="21423" y="14390"/>
                  </a:lnTo>
                  <a:lnTo>
                    <a:pt x="21356" y="14537"/>
                  </a:lnTo>
                  <a:lnTo>
                    <a:pt x="21301" y="14654"/>
                  </a:lnTo>
                  <a:lnTo>
                    <a:pt x="21301" y="15328"/>
                  </a:lnTo>
                  <a:lnTo>
                    <a:pt x="21256" y="15475"/>
                  </a:lnTo>
                  <a:lnTo>
                    <a:pt x="21245" y="15592"/>
                  </a:lnTo>
                  <a:lnTo>
                    <a:pt x="21223" y="15694"/>
                  </a:lnTo>
                  <a:lnTo>
                    <a:pt x="21168" y="15841"/>
                  </a:lnTo>
                  <a:lnTo>
                    <a:pt x="20924" y="16281"/>
                  </a:lnTo>
                  <a:lnTo>
                    <a:pt x="20680" y="16662"/>
                  </a:lnTo>
                  <a:lnTo>
                    <a:pt x="20569" y="16867"/>
                  </a:lnTo>
                  <a:lnTo>
                    <a:pt x="20481" y="17072"/>
                  </a:lnTo>
                  <a:lnTo>
                    <a:pt x="20425" y="17189"/>
                  </a:lnTo>
                  <a:lnTo>
                    <a:pt x="20392" y="17306"/>
                  </a:lnTo>
                  <a:lnTo>
                    <a:pt x="20359" y="17438"/>
                  </a:lnTo>
                  <a:lnTo>
                    <a:pt x="20326" y="17585"/>
                  </a:lnTo>
                  <a:lnTo>
                    <a:pt x="20159" y="18039"/>
                  </a:lnTo>
                  <a:lnTo>
                    <a:pt x="19982" y="18581"/>
                  </a:lnTo>
                  <a:lnTo>
                    <a:pt x="19904" y="18889"/>
                  </a:lnTo>
                  <a:lnTo>
                    <a:pt x="19827" y="19182"/>
                  </a:lnTo>
                  <a:lnTo>
                    <a:pt x="19782" y="19504"/>
                  </a:lnTo>
                  <a:lnTo>
                    <a:pt x="19771" y="19680"/>
                  </a:lnTo>
                  <a:lnTo>
                    <a:pt x="19771" y="19783"/>
                  </a:lnTo>
                  <a:lnTo>
                    <a:pt x="19749" y="19885"/>
                  </a:lnTo>
                  <a:lnTo>
                    <a:pt x="19705" y="19973"/>
                  </a:lnTo>
                  <a:lnTo>
                    <a:pt x="19672" y="20061"/>
                  </a:lnTo>
                  <a:lnTo>
                    <a:pt x="19583" y="20208"/>
                  </a:lnTo>
                  <a:lnTo>
                    <a:pt x="19516" y="20266"/>
                  </a:lnTo>
                  <a:lnTo>
                    <a:pt x="19461" y="20325"/>
                  </a:lnTo>
                  <a:lnTo>
                    <a:pt x="19395" y="20369"/>
                  </a:lnTo>
                  <a:lnTo>
                    <a:pt x="19250" y="20472"/>
                  </a:lnTo>
                  <a:lnTo>
                    <a:pt x="19106" y="20530"/>
                  </a:lnTo>
                  <a:lnTo>
                    <a:pt x="18951" y="20618"/>
                  </a:lnTo>
                  <a:lnTo>
                    <a:pt x="18785" y="20662"/>
                  </a:lnTo>
                  <a:lnTo>
                    <a:pt x="18630" y="20721"/>
                  </a:lnTo>
                  <a:lnTo>
                    <a:pt x="18475" y="20794"/>
                  </a:lnTo>
                  <a:lnTo>
                    <a:pt x="18320" y="20882"/>
                  </a:lnTo>
                  <a:lnTo>
                    <a:pt x="18187" y="20955"/>
                  </a:lnTo>
                  <a:lnTo>
                    <a:pt x="18131" y="21028"/>
                  </a:lnTo>
                  <a:lnTo>
                    <a:pt x="18076" y="21087"/>
                  </a:lnTo>
                  <a:lnTo>
                    <a:pt x="18009" y="21146"/>
                  </a:lnTo>
                  <a:lnTo>
                    <a:pt x="17976" y="21219"/>
                  </a:lnTo>
                  <a:lnTo>
                    <a:pt x="17932" y="21292"/>
                  </a:lnTo>
                  <a:lnTo>
                    <a:pt x="17887" y="21395"/>
                  </a:lnTo>
                  <a:lnTo>
                    <a:pt x="17865" y="21483"/>
                  </a:lnTo>
                  <a:lnTo>
                    <a:pt x="17843" y="21600"/>
                  </a:lnTo>
                  <a:lnTo>
                    <a:pt x="17655" y="21468"/>
                  </a:lnTo>
                  <a:lnTo>
                    <a:pt x="17344" y="21248"/>
                  </a:lnTo>
                  <a:lnTo>
                    <a:pt x="17189" y="21116"/>
                  </a:lnTo>
                  <a:lnTo>
                    <a:pt x="17056" y="21014"/>
                  </a:lnTo>
                  <a:lnTo>
                    <a:pt x="16956" y="20911"/>
                  </a:lnTo>
                  <a:lnTo>
                    <a:pt x="16912" y="20853"/>
                  </a:lnTo>
                  <a:lnTo>
                    <a:pt x="16834" y="20867"/>
                  </a:lnTo>
                  <a:lnTo>
                    <a:pt x="16724" y="20926"/>
                  </a:lnTo>
                  <a:lnTo>
                    <a:pt x="16679" y="20955"/>
                  </a:lnTo>
                  <a:lnTo>
                    <a:pt x="16613" y="21043"/>
                  </a:lnTo>
                  <a:lnTo>
                    <a:pt x="16568" y="21131"/>
                  </a:lnTo>
                  <a:lnTo>
                    <a:pt x="16502" y="21219"/>
                  </a:lnTo>
                  <a:lnTo>
                    <a:pt x="16436" y="21292"/>
                  </a:lnTo>
                  <a:lnTo>
                    <a:pt x="16380" y="21322"/>
                  </a:lnTo>
                  <a:lnTo>
                    <a:pt x="16336" y="21336"/>
                  </a:lnTo>
                  <a:lnTo>
                    <a:pt x="16269" y="21351"/>
                  </a:lnTo>
                  <a:lnTo>
                    <a:pt x="16037" y="21351"/>
                  </a:lnTo>
                  <a:lnTo>
                    <a:pt x="15881" y="21336"/>
                  </a:lnTo>
                  <a:lnTo>
                    <a:pt x="15715" y="21292"/>
                  </a:lnTo>
                  <a:lnTo>
                    <a:pt x="15560" y="21248"/>
                  </a:lnTo>
                  <a:lnTo>
                    <a:pt x="15394" y="21175"/>
                  </a:lnTo>
                  <a:lnTo>
                    <a:pt x="15228" y="21116"/>
                  </a:lnTo>
                  <a:lnTo>
                    <a:pt x="15072" y="21028"/>
                  </a:lnTo>
                  <a:lnTo>
                    <a:pt x="14917" y="20926"/>
                  </a:lnTo>
                  <a:lnTo>
                    <a:pt x="14773" y="20823"/>
                  </a:lnTo>
                  <a:lnTo>
                    <a:pt x="14640" y="20691"/>
                  </a:lnTo>
                  <a:lnTo>
                    <a:pt x="14518" y="20560"/>
                  </a:lnTo>
                  <a:lnTo>
                    <a:pt x="14418" y="20398"/>
                  </a:lnTo>
                  <a:lnTo>
                    <a:pt x="14341" y="20266"/>
                  </a:lnTo>
                  <a:lnTo>
                    <a:pt x="14274" y="20091"/>
                  </a:lnTo>
                  <a:lnTo>
                    <a:pt x="14230" y="19915"/>
                  </a:lnTo>
                  <a:lnTo>
                    <a:pt x="14230" y="19812"/>
                  </a:lnTo>
                  <a:lnTo>
                    <a:pt x="14219" y="19724"/>
                  </a:lnTo>
                  <a:lnTo>
                    <a:pt x="14208" y="19578"/>
                  </a:lnTo>
                  <a:lnTo>
                    <a:pt x="14186" y="19461"/>
                  </a:lnTo>
                  <a:lnTo>
                    <a:pt x="14097" y="19197"/>
                  </a:lnTo>
                  <a:lnTo>
                    <a:pt x="14053" y="19080"/>
                  </a:lnTo>
                  <a:lnTo>
                    <a:pt x="13997" y="18962"/>
                  </a:lnTo>
                  <a:lnTo>
                    <a:pt x="13975" y="18830"/>
                  </a:lnTo>
                  <a:lnTo>
                    <a:pt x="13964" y="18713"/>
                  </a:lnTo>
                  <a:lnTo>
                    <a:pt x="13964" y="18596"/>
                  </a:lnTo>
                  <a:lnTo>
                    <a:pt x="13842" y="18655"/>
                  </a:lnTo>
                  <a:lnTo>
                    <a:pt x="13765" y="18713"/>
                  </a:lnTo>
                  <a:lnTo>
                    <a:pt x="13665" y="18742"/>
                  </a:lnTo>
                  <a:lnTo>
                    <a:pt x="13587" y="18772"/>
                  </a:lnTo>
                  <a:lnTo>
                    <a:pt x="13321" y="18772"/>
                  </a:lnTo>
                  <a:lnTo>
                    <a:pt x="13388" y="18640"/>
                  </a:lnTo>
                  <a:lnTo>
                    <a:pt x="13443" y="18537"/>
                  </a:lnTo>
                  <a:lnTo>
                    <a:pt x="13488" y="18391"/>
                  </a:lnTo>
                  <a:lnTo>
                    <a:pt x="13499" y="18318"/>
                  </a:lnTo>
                  <a:lnTo>
                    <a:pt x="13499" y="18200"/>
                  </a:lnTo>
                  <a:lnTo>
                    <a:pt x="13476" y="18024"/>
                  </a:lnTo>
                  <a:lnTo>
                    <a:pt x="13454" y="17951"/>
                  </a:lnTo>
                  <a:lnTo>
                    <a:pt x="13421" y="17907"/>
                  </a:lnTo>
                  <a:lnTo>
                    <a:pt x="13355" y="17805"/>
                  </a:lnTo>
                  <a:lnTo>
                    <a:pt x="13288" y="17761"/>
                  </a:lnTo>
                  <a:lnTo>
                    <a:pt x="13233" y="17980"/>
                  </a:lnTo>
                  <a:lnTo>
                    <a:pt x="13177" y="18039"/>
                  </a:lnTo>
                  <a:lnTo>
                    <a:pt x="13144" y="18127"/>
                  </a:lnTo>
                  <a:lnTo>
                    <a:pt x="13089" y="18200"/>
                  </a:lnTo>
                  <a:lnTo>
                    <a:pt x="13055" y="18318"/>
                  </a:lnTo>
                  <a:lnTo>
                    <a:pt x="13011" y="18391"/>
                  </a:lnTo>
                  <a:lnTo>
                    <a:pt x="12944" y="18464"/>
                  </a:lnTo>
                  <a:lnTo>
                    <a:pt x="12911" y="18508"/>
                  </a:lnTo>
                  <a:lnTo>
                    <a:pt x="12823" y="18537"/>
                  </a:lnTo>
                  <a:lnTo>
                    <a:pt x="12767" y="18552"/>
                  </a:lnTo>
                  <a:lnTo>
                    <a:pt x="12734" y="18537"/>
                  </a:lnTo>
                  <a:lnTo>
                    <a:pt x="12712" y="18523"/>
                  </a:lnTo>
                  <a:lnTo>
                    <a:pt x="12645" y="18435"/>
                  </a:lnTo>
                  <a:lnTo>
                    <a:pt x="12612" y="18361"/>
                  </a:lnTo>
                  <a:lnTo>
                    <a:pt x="12601" y="18259"/>
                  </a:lnTo>
                  <a:lnTo>
                    <a:pt x="12690" y="18230"/>
                  </a:lnTo>
                  <a:lnTo>
                    <a:pt x="12756" y="18171"/>
                  </a:lnTo>
                  <a:lnTo>
                    <a:pt x="12834" y="18083"/>
                  </a:lnTo>
                  <a:lnTo>
                    <a:pt x="12889" y="17995"/>
                  </a:lnTo>
                  <a:lnTo>
                    <a:pt x="12933" y="17863"/>
                  </a:lnTo>
                  <a:lnTo>
                    <a:pt x="12989" y="17746"/>
                  </a:lnTo>
                  <a:lnTo>
                    <a:pt x="13022" y="17614"/>
                  </a:lnTo>
                  <a:lnTo>
                    <a:pt x="13055" y="17468"/>
                  </a:lnTo>
                  <a:lnTo>
                    <a:pt x="13111" y="17174"/>
                  </a:lnTo>
                  <a:lnTo>
                    <a:pt x="13133" y="16881"/>
                  </a:lnTo>
                  <a:lnTo>
                    <a:pt x="13155" y="16647"/>
                  </a:lnTo>
                  <a:lnTo>
                    <a:pt x="13155" y="16456"/>
                  </a:lnTo>
                  <a:lnTo>
                    <a:pt x="13022" y="16662"/>
                  </a:lnTo>
                  <a:lnTo>
                    <a:pt x="12878" y="16911"/>
                  </a:lnTo>
                  <a:lnTo>
                    <a:pt x="12568" y="17497"/>
                  </a:lnTo>
                  <a:lnTo>
                    <a:pt x="12479" y="17643"/>
                  </a:lnTo>
                  <a:lnTo>
                    <a:pt x="12413" y="17775"/>
                  </a:lnTo>
                  <a:lnTo>
                    <a:pt x="12324" y="17878"/>
                  </a:lnTo>
                  <a:lnTo>
                    <a:pt x="12246" y="17995"/>
                  </a:lnTo>
                  <a:lnTo>
                    <a:pt x="12158" y="18083"/>
                  </a:lnTo>
                  <a:lnTo>
                    <a:pt x="12080" y="18156"/>
                  </a:lnTo>
                  <a:lnTo>
                    <a:pt x="12002" y="18186"/>
                  </a:lnTo>
                  <a:lnTo>
                    <a:pt x="11925" y="18200"/>
                  </a:lnTo>
                  <a:lnTo>
                    <a:pt x="11881" y="18200"/>
                  </a:lnTo>
                  <a:lnTo>
                    <a:pt x="11847" y="18186"/>
                  </a:lnTo>
                  <a:lnTo>
                    <a:pt x="11825" y="18171"/>
                  </a:lnTo>
                  <a:lnTo>
                    <a:pt x="11814" y="18142"/>
                  </a:lnTo>
                  <a:lnTo>
                    <a:pt x="11792" y="18054"/>
                  </a:lnTo>
                  <a:lnTo>
                    <a:pt x="11781" y="17980"/>
                  </a:lnTo>
                  <a:lnTo>
                    <a:pt x="11781" y="17819"/>
                  </a:lnTo>
                  <a:lnTo>
                    <a:pt x="11792" y="17761"/>
                  </a:lnTo>
                  <a:lnTo>
                    <a:pt x="11725" y="17717"/>
                  </a:lnTo>
                  <a:lnTo>
                    <a:pt x="11692" y="17643"/>
                  </a:lnTo>
                  <a:lnTo>
                    <a:pt x="11648" y="17570"/>
                  </a:lnTo>
                  <a:lnTo>
                    <a:pt x="11548" y="17365"/>
                  </a:lnTo>
                  <a:lnTo>
                    <a:pt x="11459" y="17116"/>
                  </a:lnTo>
                  <a:lnTo>
                    <a:pt x="11249" y="16632"/>
                  </a:lnTo>
                  <a:lnTo>
                    <a:pt x="11105" y="16281"/>
                  </a:lnTo>
                  <a:lnTo>
                    <a:pt x="11038" y="16207"/>
                  </a:lnTo>
                  <a:lnTo>
                    <a:pt x="10950" y="16105"/>
                  </a:lnTo>
                  <a:lnTo>
                    <a:pt x="10839" y="16031"/>
                  </a:lnTo>
                  <a:lnTo>
                    <a:pt x="10728" y="15973"/>
                  </a:lnTo>
                  <a:lnTo>
                    <a:pt x="10606" y="15900"/>
                  </a:lnTo>
                  <a:lnTo>
                    <a:pt x="10473" y="15841"/>
                  </a:lnTo>
                  <a:lnTo>
                    <a:pt x="10185" y="15724"/>
                  </a:lnTo>
                  <a:lnTo>
                    <a:pt x="9875" y="15650"/>
                  </a:lnTo>
                  <a:lnTo>
                    <a:pt x="9298" y="15563"/>
                  </a:lnTo>
                  <a:lnTo>
                    <a:pt x="9066" y="15548"/>
                  </a:lnTo>
                  <a:lnTo>
                    <a:pt x="8944" y="15548"/>
                  </a:lnTo>
                  <a:lnTo>
                    <a:pt x="8833" y="15563"/>
                  </a:lnTo>
                  <a:lnTo>
                    <a:pt x="8722" y="15607"/>
                  </a:lnTo>
                  <a:lnTo>
                    <a:pt x="8644" y="15621"/>
                  </a:lnTo>
                  <a:lnTo>
                    <a:pt x="8489" y="15694"/>
                  </a:lnTo>
                  <a:lnTo>
                    <a:pt x="8345" y="15782"/>
                  </a:lnTo>
                  <a:lnTo>
                    <a:pt x="8223" y="15870"/>
                  </a:lnTo>
                  <a:lnTo>
                    <a:pt x="8101" y="15973"/>
                  </a:lnTo>
                  <a:lnTo>
                    <a:pt x="7968" y="16046"/>
                  </a:lnTo>
                  <a:lnTo>
                    <a:pt x="7824" y="16119"/>
                  </a:lnTo>
                  <a:lnTo>
                    <a:pt x="7647" y="16193"/>
                  </a:lnTo>
                  <a:lnTo>
                    <a:pt x="7459" y="16237"/>
                  </a:lnTo>
                  <a:lnTo>
                    <a:pt x="7281" y="16266"/>
                  </a:lnTo>
                  <a:lnTo>
                    <a:pt x="7082" y="16295"/>
                  </a:lnTo>
                  <a:lnTo>
                    <a:pt x="6727" y="16339"/>
                  </a:lnTo>
                  <a:lnTo>
                    <a:pt x="6384" y="16412"/>
                  </a:lnTo>
                  <a:lnTo>
                    <a:pt x="6228" y="16442"/>
                  </a:lnTo>
                  <a:lnTo>
                    <a:pt x="6084" y="16500"/>
                  </a:lnTo>
                  <a:lnTo>
                    <a:pt x="5940" y="16588"/>
                  </a:lnTo>
                  <a:lnTo>
                    <a:pt x="5818" y="16676"/>
                  </a:lnTo>
                  <a:lnTo>
                    <a:pt x="5774" y="16720"/>
                  </a:lnTo>
                  <a:lnTo>
                    <a:pt x="5708" y="16808"/>
                  </a:lnTo>
                  <a:lnTo>
                    <a:pt x="5674" y="16867"/>
                  </a:lnTo>
                  <a:lnTo>
                    <a:pt x="5630" y="16955"/>
                  </a:lnTo>
                  <a:lnTo>
                    <a:pt x="5597" y="17043"/>
                  </a:lnTo>
                  <a:lnTo>
                    <a:pt x="5563" y="17145"/>
                  </a:lnTo>
                  <a:lnTo>
                    <a:pt x="5541" y="17248"/>
                  </a:lnTo>
                  <a:lnTo>
                    <a:pt x="5519" y="17365"/>
                  </a:lnTo>
                  <a:lnTo>
                    <a:pt x="5242" y="17409"/>
                  </a:lnTo>
                  <a:lnTo>
                    <a:pt x="4976" y="17468"/>
                  </a:lnTo>
                  <a:lnTo>
                    <a:pt x="4710" y="17497"/>
                  </a:lnTo>
                  <a:lnTo>
                    <a:pt x="4411" y="17541"/>
                  </a:lnTo>
                  <a:lnTo>
                    <a:pt x="4311" y="17468"/>
                  </a:lnTo>
                  <a:lnTo>
                    <a:pt x="4245" y="17438"/>
                  </a:lnTo>
                  <a:lnTo>
                    <a:pt x="4178" y="17424"/>
                  </a:lnTo>
                  <a:lnTo>
                    <a:pt x="4123" y="17438"/>
                  </a:lnTo>
                  <a:lnTo>
                    <a:pt x="4067" y="17468"/>
                  </a:lnTo>
                  <a:lnTo>
                    <a:pt x="3979" y="17526"/>
                  </a:lnTo>
                  <a:lnTo>
                    <a:pt x="3901" y="17541"/>
                  </a:lnTo>
                  <a:lnTo>
                    <a:pt x="3768" y="17541"/>
                  </a:lnTo>
                  <a:lnTo>
                    <a:pt x="3668" y="17570"/>
                  </a:lnTo>
                  <a:lnTo>
                    <a:pt x="3447" y="17658"/>
                  </a:lnTo>
                  <a:lnTo>
                    <a:pt x="3070" y="17951"/>
                  </a:lnTo>
                  <a:lnTo>
                    <a:pt x="2870" y="18112"/>
                  </a:lnTo>
                  <a:lnTo>
                    <a:pt x="2649" y="18244"/>
                  </a:lnTo>
                  <a:lnTo>
                    <a:pt x="2527" y="18303"/>
                  </a:lnTo>
                  <a:lnTo>
                    <a:pt x="2394" y="18347"/>
                  </a:lnTo>
                  <a:lnTo>
                    <a:pt x="2261" y="18361"/>
                  </a:lnTo>
                  <a:lnTo>
                    <a:pt x="2106" y="18376"/>
                  </a:lnTo>
                  <a:lnTo>
                    <a:pt x="2039" y="18376"/>
                  </a:lnTo>
                  <a:lnTo>
                    <a:pt x="1951" y="18347"/>
                  </a:lnTo>
                  <a:lnTo>
                    <a:pt x="1873" y="18332"/>
                  </a:lnTo>
                  <a:lnTo>
                    <a:pt x="1773" y="18274"/>
                  </a:lnTo>
                  <a:lnTo>
                    <a:pt x="1574" y="18186"/>
                  </a:lnTo>
                  <a:lnTo>
                    <a:pt x="1352" y="18054"/>
                  </a:lnTo>
                  <a:lnTo>
                    <a:pt x="1175" y="17907"/>
                  </a:lnTo>
                  <a:lnTo>
                    <a:pt x="1020" y="17761"/>
                  </a:lnTo>
                  <a:lnTo>
                    <a:pt x="964" y="17673"/>
                  </a:lnTo>
                  <a:lnTo>
                    <a:pt x="909" y="17614"/>
                  </a:lnTo>
                  <a:lnTo>
                    <a:pt x="876" y="17541"/>
                  </a:lnTo>
                  <a:lnTo>
                    <a:pt x="864" y="17468"/>
                  </a:lnTo>
                  <a:lnTo>
                    <a:pt x="876" y="17409"/>
                  </a:lnTo>
                  <a:lnTo>
                    <a:pt x="887" y="17336"/>
                  </a:lnTo>
                  <a:lnTo>
                    <a:pt x="909" y="17262"/>
                  </a:lnTo>
                  <a:lnTo>
                    <a:pt x="1009" y="17087"/>
                  </a:lnTo>
                  <a:lnTo>
                    <a:pt x="1075" y="16984"/>
                  </a:lnTo>
                  <a:lnTo>
                    <a:pt x="1164" y="16852"/>
                  </a:lnTo>
                  <a:lnTo>
                    <a:pt x="1241" y="16706"/>
                  </a:lnTo>
                  <a:lnTo>
                    <a:pt x="1263" y="16632"/>
                  </a:lnTo>
                  <a:lnTo>
                    <a:pt x="1286" y="16530"/>
                  </a:lnTo>
                  <a:lnTo>
                    <a:pt x="1297" y="16442"/>
                  </a:lnTo>
                  <a:lnTo>
                    <a:pt x="1297" y="16339"/>
                  </a:lnTo>
                  <a:lnTo>
                    <a:pt x="1286" y="16090"/>
                  </a:lnTo>
                  <a:lnTo>
                    <a:pt x="1263" y="15856"/>
                  </a:lnTo>
                  <a:lnTo>
                    <a:pt x="1208" y="15650"/>
                  </a:lnTo>
                  <a:lnTo>
                    <a:pt x="1153" y="15460"/>
                  </a:lnTo>
                  <a:lnTo>
                    <a:pt x="1031" y="15094"/>
                  </a:lnTo>
                  <a:lnTo>
                    <a:pt x="909" y="14757"/>
                  </a:lnTo>
                  <a:lnTo>
                    <a:pt x="842" y="14390"/>
                  </a:lnTo>
                  <a:lnTo>
                    <a:pt x="787" y="14082"/>
                  </a:lnTo>
                  <a:lnTo>
                    <a:pt x="720" y="13789"/>
                  </a:lnTo>
                  <a:lnTo>
                    <a:pt x="676" y="13540"/>
                  </a:lnTo>
                  <a:lnTo>
                    <a:pt x="610" y="13291"/>
                  </a:lnTo>
                  <a:lnTo>
                    <a:pt x="499" y="12734"/>
                  </a:lnTo>
                  <a:lnTo>
                    <a:pt x="399" y="12397"/>
                  </a:lnTo>
                  <a:lnTo>
                    <a:pt x="366" y="12251"/>
                  </a:lnTo>
                  <a:lnTo>
                    <a:pt x="288" y="12148"/>
                  </a:lnTo>
                  <a:lnTo>
                    <a:pt x="222" y="12046"/>
                  </a:lnTo>
                  <a:lnTo>
                    <a:pt x="144" y="11958"/>
                  </a:lnTo>
                  <a:lnTo>
                    <a:pt x="78" y="11855"/>
                  </a:lnTo>
                  <a:lnTo>
                    <a:pt x="22" y="11753"/>
                  </a:lnTo>
                  <a:lnTo>
                    <a:pt x="11" y="11679"/>
                  </a:lnTo>
                  <a:lnTo>
                    <a:pt x="0" y="11635"/>
                  </a:lnTo>
                  <a:lnTo>
                    <a:pt x="0" y="11577"/>
                  </a:lnTo>
                  <a:lnTo>
                    <a:pt x="11" y="11489"/>
                  </a:lnTo>
                  <a:lnTo>
                    <a:pt x="66" y="11357"/>
                  </a:lnTo>
                  <a:lnTo>
                    <a:pt x="144" y="11166"/>
                  </a:lnTo>
                  <a:lnTo>
                    <a:pt x="188" y="11269"/>
                  </a:lnTo>
                  <a:lnTo>
                    <a:pt x="222" y="11372"/>
                  </a:lnTo>
                  <a:lnTo>
                    <a:pt x="255" y="11445"/>
                  </a:lnTo>
                  <a:lnTo>
                    <a:pt x="310" y="11489"/>
                  </a:lnTo>
                  <a:lnTo>
                    <a:pt x="344" y="11415"/>
                  </a:lnTo>
                  <a:lnTo>
                    <a:pt x="344" y="11357"/>
                  </a:lnTo>
                  <a:lnTo>
                    <a:pt x="321" y="11269"/>
                  </a:lnTo>
                  <a:lnTo>
                    <a:pt x="310" y="11166"/>
                  </a:lnTo>
                  <a:lnTo>
                    <a:pt x="299" y="11034"/>
                  </a:lnTo>
                  <a:lnTo>
                    <a:pt x="277" y="10903"/>
                  </a:lnTo>
                  <a:lnTo>
                    <a:pt x="233" y="10785"/>
                  </a:lnTo>
                  <a:lnTo>
                    <a:pt x="144" y="10492"/>
                  </a:lnTo>
                  <a:lnTo>
                    <a:pt x="100" y="10316"/>
                  </a:lnTo>
                  <a:lnTo>
                    <a:pt x="78" y="10126"/>
                  </a:lnTo>
                  <a:lnTo>
                    <a:pt x="66" y="9921"/>
                  </a:lnTo>
                  <a:lnTo>
                    <a:pt x="66" y="8367"/>
                  </a:lnTo>
                  <a:lnTo>
                    <a:pt x="111" y="8280"/>
                  </a:lnTo>
                  <a:lnTo>
                    <a:pt x="144" y="8250"/>
                  </a:lnTo>
                  <a:lnTo>
                    <a:pt x="222" y="8206"/>
                  </a:lnTo>
                  <a:lnTo>
                    <a:pt x="277" y="8162"/>
                  </a:lnTo>
                  <a:lnTo>
                    <a:pt x="310" y="8397"/>
                  </a:lnTo>
                  <a:lnTo>
                    <a:pt x="388" y="8367"/>
                  </a:lnTo>
                  <a:lnTo>
                    <a:pt x="443" y="8353"/>
                  </a:lnTo>
                  <a:lnTo>
                    <a:pt x="521" y="8309"/>
                  </a:lnTo>
                  <a:lnTo>
                    <a:pt x="587" y="8265"/>
                  </a:lnTo>
                  <a:lnTo>
                    <a:pt x="720" y="8148"/>
                  </a:lnTo>
                  <a:lnTo>
                    <a:pt x="853" y="8001"/>
                  </a:lnTo>
                  <a:lnTo>
                    <a:pt x="1108" y="7708"/>
                  </a:lnTo>
                  <a:lnTo>
                    <a:pt x="1297" y="7430"/>
                  </a:lnTo>
                  <a:lnTo>
                    <a:pt x="1341" y="7386"/>
                  </a:lnTo>
                  <a:lnTo>
                    <a:pt x="1407" y="7342"/>
                  </a:lnTo>
                  <a:lnTo>
                    <a:pt x="1463" y="7298"/>
                  </a:lnTo>
                  <a:lnTo>
                    <a:pt x="1540" y="7268"/>
                  </a:lnTo>
                  <a:lnTo>
                    <a:pt x="1696" y="7195"/>
                  </a:lnTo>
                  <a:lnTo>
                    <a:pt x="1873" y="7151"/>
                  </a:lnTo>
                  <a:lnTo>
                    <a:pt x="2239" y="7093"/>
                  </a:lnTo>
                  <a:lnTo>
                    <a:pt x="2571" y="7034"/>
                  </a:lnTo>
                  <a:lnTo>
                    <a:pt x="2859" y="6961"/>
                  </a:lnTo>
                  <a:lnTo>
                    <a:pt x="3214" y="6829"/>
                  </a:lnTo>
                  <a:lnTo>
                    <a:pt x="3391" y="6741"/>
                  </a:lnTo>
                  <a:lnTo>
                    <a:pt x="3580" y="6653"/>
                  </a:lnTo>
                  <a:lnTo>
                    <a:pt x="3757" y="6565"/>
                  </a:lnTo>
                  <a:lnTo>
                    <a:pt x="3945" y="6448"/>
                  </a:lnTo>
                  <a:lnTo>
                    <a:pt x="4112" y="6345"/>
                  </a:lnTo>
                  <a:lnTo>
                    <a:pt x="4278" y="6213"/>
                  </a:lnTo>
                  <a:lnTo>
                    <a:pt x="4422" y="6081"/>
                  </a:lnTo>
                  <a:lnTo>
                    <a:pt x="4555" y="5950"/>
                  </a:lnTo>
                  <a:lnTo>
                    <a:pt x="4732" y="5656"/>
                  </a:lnTo>
                  <a:lnTo>
                    <a:pt x="4754" y="5583"/>
                  </a:lnTo>
                  <a:lnTo>
                    <a:pt x="4777" y="5495"/>
                  </a:lnTo>
                  <a:lnTo>
                    <a:pt x="4788" y="5422"/>
                  </a:lnTo>
                  <a:lnTo>
                    <a:pt x="4788" y="4894"/>
                  </a:lnTo>
                  <a:lnTo>
                    <a:pt x="4799" y="4821"/>
                  </a:lnTo>
                  <a:lnTo>
                    <a:pt x="4799" y="4719"/>
                  </a:lnTo>
                  <a:lnTo>
                    <a:pt x="4810" y="4645"/>
                  </a:lnTo>
                  <a:lnTo>
                    <a:pt x="4832" y="4572"/>
                  </a:lnTo>
                  <a:lnTo>
                    <a:pt x="4865" y="4484"/>
                  </a:lnTo>
                  <a:lnTo>
                    <a:pt x="4899" y="4426"/>
                  </a:lnTo>
                  <a:lnTo>
                    <a:pt x="4943" y="4338"/>
                  </a:lnTo>
                  <a:lnTo>
                    <a:pt x="5009" y="4279"/>
                  </a:lnTo>
                  <a:lnTo>
                    <a:pt x="5098" y="4426"/>
                  </a:lnTo>
                  <a:lnTo>
                    <a:pt x="5176" y="4557"/>
                  </a:lnTo>
                  <a:lnTo>
                    <a:pt x="5242" y="4660"/>
                  </a:lnTo>
                  <a:lnTo>
                    <a:pt x="5309" y="4792"/>
                  </a:lnTo>
                  <a:lnTo>
                    <a:pt x="5342" y="4763"/>
                  </a:lnTo>
                  <a:lnTo>
                    <a:pt x="5375" y="4704"/>
                  </a:lnTo>
                  <a:lnTo>
                    <a:pt x="5397" y="4675"/>
                  </a:lnTo>
                  <a:lnTo>
                    <a:pt x="5419" y="4631"/>
                  </a:lnTo>
                  <a:lnTo>
                    <a:pt x="5453" y="4513"/>
                  </a:lnTo>
                  <a:lnTo>
                    <a:pt x="5464" y="4411"/>
                  </a:lnTo>
                  <a:lnTo>
                    <a:pt x="5486" y="4191"/>
                  </a:lnTo>
                  <a:lnTo>
                    <a:pt x="5519" y="4001"/>
                  </a:lnTo>
                  <a:lnTo>
                    <a:pt x="5619" y="4045"/>
                  </a:lnTo>
                  <a:lnTo>
                    <a:pt x="5708" y="4103"/>
                  </a:lnTo>
                  <a:lnTo>
                    <a:pt x="5807" y="4162"/>
                  </a:lnTo>
                  <a:lnTo>
                    <a:pt x="5907" y="4176"/>
                  </a:lnTo>
                  <a:lnTo>
                    <a:pt x="5907" y="4045"/>
                  </a:lnTo>
                  <a:lnTo>
                    <a:pt x="5929" y="3927"/>
                  </a:lnTo>
                  <a:lnTo>
                    <a:pt x="5940" y="3839"/>
                  </a:lnTo>
                  <a:lnTo>
                    <a:pt x="5962" y="3737"/>
                  </a:lnTo>
                  <a:lnTo>
                    <a:pt x="6018" y="3590"/>
                  </a:lnTo>
                  <a:lnTo>
                    <a:pt x="6107" y="3444"/>
                  </a:lnTo>
                  <a:lnTo>
                    <a:pt x="6173" y="3312"/>
                  </a:lnTo>
                  <a:lnTo>
                    <a:pt x="6251" y="3165"/>
                  </a:lnTo>
                  <a:lnTo>
                    <a:pt x="6295" y="3019"/>
                  </a:lnTo>
                  <a:lnTo>
                    <a:pt x="6317" y="2916"/>
                  </a:lnTo>
                  <a:lnTo>
                    <a:pt x="6328" y="2814"/>
                  </a:lnTo>
                  <a:lnTo>
                    <a:pt x="6417" y="2814"/>
                  </a:lnTo>
                  <a:lnTo>
                    <a:pt x="6505" y="2784"/>
                  </a:lnTo>
                  <a:lnTo>
                    <a:pt x="6583" y="2770"/>
                  </a:lnTo>
                  <a:lnTo>
                    <a:pt x="6760" y="2652"/>
                  </a:lnTo>
                  <a:lnTo>
                    <a:pt x="6871" y="2550"/>
                  </a:lnTo>
                  <a:lnTo>
                    <a:pt x="6971" y="2477"/>
                  </a:lnTo>
                  <a:lnTo>
                    <a:pt x="7060" y="2374"/>
                  </a:lnTo>
                  <a:lnTo>
                    <a:pt x="7126" y="2345"/>
                  </a:lnTo>
                  <a:lnTo>
                    <a:pt x="7182" y="2330"/>
                  </a:lnTo>
                  <a:lnTo>
                    <a:pt x="7315" y="2301"/>
                  </a:lnTo>
                  <a:lnTo>
                    <a:pt x="7370" y="2315"/>
                  </a:lnTo>
                  <a:lnTo>
                    <a:pt x="7436" y="2330"/>
                  </a:lnTo>
                  <a:lnTo>
                    <a:pt x="7492" y="2359"/>
                  </a:lnTo>
                  <a:lnTo>
                    <a:pt x="7536" y="2389"/>
                  </a:lnTo>
                  <a:lnTo>
                    <a:pt x="7592" y="2447"/>
                  </a:lnTo>
                  <a:lnTo>
                    <a:pt x="7636" y="2491"/>
                  </a:lnTo>
                  <a:lnTo>
                    <a:pt x="7680" y="2550"/>
                  </a:lnTo>
                  <a:lnTo>
                    <a:pt x="7725" y="2623"/>
                  </a:lnTo>
                  <a:lnTo>
                    <a:pt x="7791" y="2755"/>
                  </a:lnTo>
                  <a:lnTo>
                    <a:pt x="7835" y="2916"/>
                  </a:lnTo>
                  <a:lnTo>
                    <a:pt x="7891" y="3092"/>
                  </a:lnTo>
                  <a:lnTo>
                    <a:pt x="7913" y="3268"/>
                  </a:lnTo>
                  <a:lnTo>
                    <a:pt x="7979" y="3151"/>
                  </a:lnTo>
                  <a:lnTo>
                    <a:pt x="8068" y="3063"/>
                  </a:lnTo>
                  <a:lnTo>
                    <a:pt x="8112" y="3033"/>
                  </a:lnTo>
                  <a:lnTo>
                    <a:pt x="8179" y="3004"/>
                  </a:lnTo>
                  <a:lnTo>
                    <a:pt x="8234" y="2975"/>
                  </a:lnTo>
                  <a:lnTo>
                    <a:pt x="8301" y="2975"/>
                  </a:lnTo>
                  <a:lnTo>
                    <a:pt x="8467" y="3063"/>
                  </a:lnTo>
                  <a:lnTo>
                    <a:pt x="8589" y="3151"/>
                  </a:lnTo>
                  <a:lnTo>
                    <a:pt x="8622" y="3077"/>
                  </a:lnTo>
                  <a:lnTo>
                    <a:pt x="8633" y="3004"/>
                  </a:lnTo>
                  <a:lnTo>
                    <a:pt x="8644" y="2916"/>
                  </a:lnTo>
                  <a:lnTo>
                    <a:pt x="8644" y="2696"/>
                  </a:lnTo>
                  <a:lnTo>
                    <a:pt x="8633" y="2535"/>
                  </a:lnTo>
                  <a:lnTo>
                    <a:pt x="8644" y="2403"/>
                  </a:lnTo>
                  <a:lnTo>
                    <a:pt x="8678" y="2301"/>
                  </a:lnTo>
                  <a:lnTo>
                    <a:pt x="8722" y="2198"/>
                  </a:lnTo>
                  <a:lnTo>
                    <a:pt x="8789" y="2110"/>
                  </a:lnTo>
                  <a:lnTo>
                    <a:pt x="8833" y="2008"/>
                  </a:lnTo>
                  <a:lnTo>
                    <a:pt x="8877" y="1920"/>
                  </a:lnTo>
                  <a:lnTo>
                    <a:pt x="8921" y="1802"/>
                  </a:lnTo>
                  <a:lnTo>
                    <a:pt x="8933" y="1685"/>
                  </a:lnTo>
                  <a:lnTo>
                    <a:pt x="8944" y="1612"/>
                  </a:lnTo>
                  <a:lnTo>
                    <a:pt x="8966" y="1568"/>
                  </a:lnTo>
                  <a:lnTo>
                    <a:pt x="8999" y="1509"/>
                  </a:lnTo>
                  <a:lnTo>
                    <a:pt x="9054" y="1465"/>
                  </a:lnTo>
                  <a:lnTo>
                    <a:pt x="9176" y="1363"/>
                  </a:lnTo>
                  <a:lnTo>
                    <a:pt x="9332" y="1290"/>
                  </a:lnTo>
                  <a:lnTo>
                    <a:pt x="9520" y="1202"/>
                  </a:lnTo>
                  <a:lnTo>
                    <a:pt x="9686" y="1158"/>
                  </a:lnTo>
                  <a:lnTo>
                    <a:pt x="9852" y="1128"/>
                  </a:lnTo>
                  <a:lnTo>
                    <a:pt x="9997" y="1128"/>
                  </a:lnTo>
                  <a:lnTo>
                    <a:pt x="10196" y="1026"/>
                  </a:lnTo>
                  <a:lnTo>
                    <a:pt x="10340" y="953"/>
                  </a:lnTo>
                  <a:lnTo>
                    <a:pt x="10229" y="806"/>
                  </a:lnTo>
                  <a:lnTo>
                    <a:pt x="10141" y="659"/>
                  </a:lnTo>
                  <a:lnTo>
                    <a:pt x="10085" y="601"/>
                  </a:lnTo>
                  <a:lnTo>
                    <a:pt x="10019" y="484"/>
                  </a:lnTo>
                  <a:lnTo>
                    <a:pt x="9997" y="396"/>
                  </a:lnTo>
                  <a:lnTo>
                    <a:pt x="10440" y="630"/>
                  </a:lnTo>
                  <a:lnTo>
                    <a:pt x="10828" y="850"/>
                  </a:lnTo>
                  <a:lnTo>
                    <a:pt x="11038" y="938"/>
                  </a:lnTo>
                  <a:lnTo>
                    <a:pt x="11238" y="1011"/>
                  </a:lnTo>
                  <a:lnTo>
                    <a:pt x="11703" y="1070"/>
                  </a:lnTo>
                  <a:lnTo>
                    <a:pt x="11781" y="1070"/>
                  </a:lnTo>
                  <a:lnTo>
                    <a:pt x="11847" y="1026"/>
                  </a:lnTo>
                  <a:lnTo>
                    <a:pt x="11914" y="996"/>
                  </a:lnTo>
                  <a:lnTo>
                    <a:pt x="11958" y="953"/>
                  </a:lnTo>
                  <a:lnTo>
                    <a:pt x="12014" y="909"/>
                  </a:lnTo>
                  <a:lnTo>
                    <a:pt x="12147" y="850"/>
                  </a:lnTo>
                  <a:lnTo>
                    <a:pt x="12224" y="835"/>
                  </a:lnTo>
                  <a:lnTo>
                    <a:pt x="12268" y="850"/>
                  </a:lnTo>
                  <a:lnTo>
                    <a:pt x="12324" y="894"/>
                  </a:lnTo>
                  <a:lnTo>
                    <a:pt x="12401" y="938"/>
                  </a:lnTo>
                  <a:lnTo>
                    <a:pt x="12457" y="996"/>
                  </a:lnTo>
                  <a:lnTo>
                    <a:pt x="12523" y="1084"/>
                  </a:lnTo>
                  <a:lnTo>
                    <a:pt x="12557" y="1158"/>
                  </a:lnTo>
                  <a:lnTo>
                    <a:pt x="12590" y="1216"/>
                  </a:lnTo>
                  <a:lnTo>
                    <a:pt x="12601" y="1290"/>
                  </a:lnTo>
                  <a:lnTo>
                    <a:pt x="12601" y="1348"/>
                  </a:lnTo>
                  <a:lnTo>
                    <a:pt x="12579" y="1465"/>
                  </a:lnTo>
                  <a:lnTo>
                    <a:pt x="12557" y="1495"/>
                  </a:lnTo>
                  <a:lnTo>
                    <a:pt x="12490" y="1568"/>
                  </a:lnTo>
                  <a:lnTo>
                    <a:pt x="12435" y="1627"/>
                  </a:lnTo>
                  <a:lnTo>
                    <a:pt x="12291" y="1715"/>
                  </a:lnTo>
                  <a:lnTo>
                    <a:pt x="12169" y="1788"/>
                  </a:lnTo>
                  <a:lnTo>
                    <a:pt x="12025" y="2520"/>
                  </a:lnTo>
                  <a:lnTo>
                    <a:pt x="11958" y="2887"/>
                  </a:lnTo>
                  <a:lnTo>
                    <a:pt x="11925" y="3019"/>
                  </a:lnTo>
                  <a:lnTo>
                    <a:pt x="11925" y="3077"/>
                  </a:lnTo>
                  <a:lnTo>
                    <a:pt x="11947" y="3136"/>
                  </a:lnTo>
                  <a:lnTo>
                    <a:pt x="11969" y="3151"/>
                  </a:lnTo>
                  <a:lnTo>
                    <a:pt x="12014" y="3209"/>
                  </a:lnTo>
                  <a:lnTo>
                    <a:pt x="12147" y="3239"/>
                  </a:lnTo>
                  <a:lnTo>
                    <a:pt x="12213" y="3268"/>
                  </a:lnTo>
                  <a:lnTo>
                    <a:pt x="12268" y="3282"/>
                  </a:lnTo>
                  <a:lnTo>
                    <a:pt x="12302" y="3312"/>
                  </a:lnTo>
                  <a:lnTo>
                    <a:pt x="12357" y="3356"/>
                  </a:lnTo>
                  <a:lnTo>
                    <a:pt x="12379" y="3414"/>
                  </a:lnTo>
                  <a:lnTo>
                    <a:pt x="12424" y="3561"/>
                  </a:lnTo>
                  <a:lnTo>
                    <a:pt x="12446" y="3664"/>
                  </a:lnTo>
                  <a:lnTo>
                    <a:pt x="12457" y="3722"/>
                  </a:lnTo>
                  <a:lnTo>
                    <a:pt x="12479" y="3795"/>
                  </a:lnTo>
                  <a:lnTo>
                    <a:pt x="12523" y="3825"/>
                  </a:lnTo>
                  <a:lnTo>
                    <a:pt x="12845" y="3986"/>
                  </a:lnTo>
                  <a:lnTo>
                    <a:pt x="13133" y="4118"/>
                  </a:lnTo>
                  <a:lnTo>
                    <a:pt x="13432" y="4264"/>
                  </a:lnTo>
                  <a:lnTo>
                    <a:pt x="13754" y="4455"/>
                  </a:lnTo>
                  <a:lnTo>
                    <a:pt x="13842" y="4499"/>
                  </a:lnTo>
                  <a:lnTo>
                    <a:pt x="13931" y="4601"/>
                  </a:lnTo>
                  <a:lnTo>
                    <a:pt x="14086" y="4807"/>
                  </a:lnTo>
                  <a:lnTo>
                    <a:pt x="14175" y="4894"/>
                  </a:lnTo>
                  <a:lnTo>
                    <a:pt x="14252" y="4997"/>
                  </a:lnTo>
                  <a:lnTo>
                    <a:pt x="14297" y="5026"/>
                  </a:lnTo>
                  <a:lnTo>
                    <a:pt x="14363" y="5041"/>
                  </a:lnTo>
                  <a:lnTo>
                    <a:pt x="14407" y="5056"/>
                  </a:lnTo>
                  <a:lnTo>
                    <a:pt x="14474" y="5070"/>
                  </a:lnTo>
                  <a:lnTo>
                    <a:pt x="14529" y="5056"/>
                  </a:lnTo>
                  <a:lnTo>
                    <a:pt x="14574" y="5056"/>
                  </a:lnTo>
                  <a:lnTo>
                    <a:pt x="14629" y="5026"/>
                  </a:lnTo>
                  <a:lnTo>
                    <a:pt x="14673" y="5012"/>
                  </a:lnTo>
                  <a:lnTo>
                    <a:pt x="14762" y="4938"/>
                  </a:lnTo>
                  <a:lnTo>
                    <a:pt x="14840" y="4836"/>
                  </a:lnTo>
                  <a:lnTo>
                    <a:pt x="14895" y="4704"/>
                  </a:lnTo>
                  <a:lnTo>
                    <a:pt x="14962" y="4587"/>
                  </a:lnTo>
                  <a:lnTo>
                    <a:pt x="15050" y="4264"/>
                  </a:lnTo>
                  <a:lnTo>
                    <a:pt x="15117" y="3927"/>
                  </a:lnTo>
                  <a:lnTo>
                    <a:pt x="15172" y="3605"/>
                  </a:lnTo>
                  <a:lnTo>
                    <a:pt x="15216" y="3282"/>
                  </a:lnTo>
                  <a:lnTo>
                    <a:pt x="15250" y="3048"/>
                  </a:lnTo>
                  <a:lnTo>
                    <a:pt x="15250" y="835"/>
                  </a:lnTo>
                  <a:lnTo>
                    <a:pt x="15338" y="718"/>
                  </a:lnTo>
                  <a:lnTo>
                    <a:pt x="15416" y="601"/>
                  </a:lnTo>
                  <a:lnTo>
                    <a:pt x="15460" y="498"/>
                  </a:lnTo>
                  <a:lnTo>
                    <a:pt x="15516" y="381"/>
                  </a:lnTo>
                  <a:lnTo>
                    <a:pt x="15560" y="264"/>
                  </a:lnTo>
                  <a:lnTo>
                    <a:pt x="15604" y="176"/>
                  </a:lnTo>
                  <a:lnTo>
                    <a:pt x="15693" y="73"/>
                  </a:lnTo>
                  <a:lnTo>
                    <a:pt x="15793" y="0"/>
                  </a:lnTo>
                  <a:lnTo>
                    <a:pt x="15826" y="220"/>
                  </a:lnTo>
                  <a:lnTo>
                    <a:pt x="15915" y="630"/>
                  </a:lnTo>
                  <a:lnTo>
                    <a:pt x="15981" y="821"/>
                  </a:lnTo>
                  <a:lnTo>
                    <a:pt x="16092" y="1202"/>
                  </a:lnTo>
                  <a:lnTo>
                    <a:pt x="16147" y="1377"/>
                  </a:lnTo>
                  <a:lnTo>
                    <a:pt x="16181" y="1568"/>
                  </a:lnTo>
                  <a:lnTo>
                    <a:pt x="16214" y="1846"/>
                  </a:lnTo>
                  <a:lnTo>
                    <a:pt x="16236" y="2110"/>
                  </a:lnTo>
                  <a:lnTo>
                    <a:pt x="16247" y="2257"/>
                  </a:lnTo>
                  <a:lnTo>
                    <a:pt x="16291" y="2359"/>
                  </a:lnTo>
                  <a:lnTo>
                    <a:pt x="16303" y="2403"/>
                  </a:lnTo>
                  <a:lnTo>
                    <a:pt x="16336" y="2462"/>
                  </a:lnTo>
                  <a:lnTo>
                    <a:pt x="16358" y="2506"/>
                  </a:lnTo>
                  <a:lnTo>
                    <a:pt x="16391" y="2535"/>
                  </a:lnTo>
                  <a:lnTo>
                    <a:pt x="16546" y="2623"/>
                  </a:lnTo>
                  <a:lnTo>
                    <a:pt x="16746" y="2696"/>
                  </a:lnTo>
                  <a:lnTo>
                    <a:pt x="16912" y="2755"/>
                  </a:lnTo>
                  <a:lnTo>
                    <a:pt x="16990" y="2814"/>
                  </a:lnTo>
                  <a:lnTo>
                    <a:pt x="17045" y="2872"/>
                  </a:lnTo>
                  <a:lnTo>
                    <a:pt x="17078" y="2916"/>
                  </a:lnTo>
                  <a:lnTo>
                    <a:pt x="17112" y="3004"/>
                  </a:lnTo>
                  <a:lnTo>
                    <a:pt x="17134" y="3077"/>
                  </a:lnTo>
                  <a:lnTo>
                    <a:pt x="17189" y="3253"/>
                  </a:lnTo>
                  <a:lnTo>
                    <a:pt x="17233" y="3458"/>
                  </a:lnTo>
                  <a:lnTo>
                    <a:pt x="17278" y="3869"/>
                  </a:lnTo>
                  <a:lnTo>
                    <a:pt x="17344" y="4220"/>
                  </a:lnTo>
                  <a:lnTo>
                    <a:pt x="17466" y="4675"/>
                  </a:lnTo>
                  <a:lnTo>
                    <a:pt x="17566" y="5056"/>
                  </a:lnTo>
                  <a:lnTo>
                    <a:pt x="17688" y="5437"/>
                  </a:lnTo>
                  <a:lnTo>
                    <a:pt x="17810" y="5847"/>
                  </a:lnTo>
                  <a:lnTo>
                    <a:pt x="17843" y="5964"/>
                  </a:lnTo>
                  <a:lnTo>
                    <a:pt x="17876" y="6052"/>
                  </a:lnTo>
                  <a:lnTo>
                    <a:pt x="18009" y="6228"/>
                  </a:lnTo>
                  <a:lnTo>
                    <a:pt x="18175" y="6374"/>
                  </a:lnTo>
                  <a:lnTo>
                    <a:pt x="18375" y="6521"/>
                  </a:lnTo>
                  <a:lnTo>
                    <a:pt x="18563" y="6653"/>
                  </a:lnTo>
                  <a:lnTo>
                    <a:pt x="18752" y="6799"/>
                  </a:lnTo>
                  <a:lnTo>
                    <a:pt x="18852" y="6873"/>
                  </a:lnTo>
                  <a:lnTo>
                    <a:pt x="18929" y="6946"/>
                  </a:lnTo>
                  <a:lnTo>
                    <a:pt x="19018" y="7019"/>
                  </a:lnTo>
                  <a:lnTo>
                    <a:pt x="19162" y="7210"/>
                  </a:lnTo>
                  <a:lnTo>
                    <a:pt x="19206" y="7342"/>
                  </a:lnTo>
                  <a:lnTo>
                    <a:pt x="19273" y="7488"/>
                  </a:lnTo>
                  <a:lnTo>
                    <a:pt x="19306" y="7620"/>
                  </a:lnTo>
                  <a:lnTo>
                    <a:pt x="19361" y="7928"/>
                  </a:lnTo>
                  <a:lnTo>
                    <a:pt x="19428" y="8236"/>
                  </a:lnTo>
                  <a:lnTo>
                    <a:pt x="19472" y="8323"/>
                  </a:lnTo>
                  <a:lnTo>
                    <a:pt x="19494" y="8353"/>
                  </a:lnTo>
                  <a:lnTo>
                    <a:pt x="19528" y="8382"/>
                  </a:lnTo>
                  <a:lnTo>
                    <a:pt x="19605" y="8441"/>
                  </a:lnTo>
                  <a:lnTo>
                    <a:pt x="19672" y="8470"/>
                  </a:lnTo>
                  <a:lnTo>
                    <a:pt x="19849" y="8499"/>
                  </a:lnTo>
                  <a:lnTo>
                    <a:pt x="20026" y="8514"/>
                  </a:lnTo>
                  <a:lnTo>
                    <a:pt x="20037" y="8690"/>
                  </a:lnTo>
                  <a:lnTo>
                    <a:pt x="20060" y="8866"/>
                  </a:lnTo>
                  <a:lnTo>
                    <a:pt x="20093" y="9027"/>
                  </a:lnTo>
                  <a:lnTo>
                    <a:pt x="20137" y="9159"/>
                  </a:lnTo>
                  <a:lnTo>
                    <a:pt x="20204" y="9305"/>
                  </a:lnTo>
                  <a:lnTo>
                    <a:pt x="20270" y="9437"/>
                  </a:lnTo>
                  <a:lnTo>
                    <a:pt x="20359" y="9540"/>
                  </a:lnTo>
                  <a:lnTo>
                    <a:pt x="20425" y="9657"/>
                  </a:lnTo>
                  <a:lnTo>
                    <a:pt x="20802" y="10053"/>
                  </a:lnTo>
                  <a:lnTo>
                    <a:pt x="21135" y="10434"/>
                  </a:lnTo>
                  <a:lnTo>
                    <a:pt x="21090" y="1047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4" name="Freeform 97"/>
            <p:cNvSpPr/>
            <p:nvPr/>
          </p:nvSpPr>
          <p:spPr>
            <a:xfrm>
              <a:off x="15407228" y="7461473"/>
              <a:ext cx="357354" cy="35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43" y="5993"/>
                  </a:moveTo>
                  <a:lnTo>
                    <a:pt x="13220" y="5103"/>
                  </a:lnTo>
                  <a:lnTo>
                    <a:pt x="13397" y="4807"/>
                  </a:lnTo>
                  <a:lnTo>
                    <a:pt x="13515" y="4510"/>
                  </a:lnTo>
                  <a:lnTo>
                    <a:pt x="13692" y="4332"/>
                  </a:lnTo>
                  <a:lnTo>
                    <a:pt x="13869" y="4213"/>
                  </a:lnTo>
                  <a:lnTo>
                    <a:pt x="14105" y="4095"/>
                  </a:lnTo>
                  <a:lnTo>
                    <a:pt x="14459" y="4035"/>
                  </a:lnTo>
                  <a:lnTo>
                    <a:pt x="14695" y="3916"/>
                  </a:lnTo>
                  <a:lnTo>
                    <a:pt x="15108" y="3916"/>
                  </a:lnTo>
                  <a:lnTo>
                    <a:pt x="15108" y="3264"/>
                  </a:lnTo>
                  <a:lnTo>
                    <a:pt x="15167" y="2730"/>
                  </a:lnTo>
                  <a:lnTo>
                    <a:pt x="15344" y="2255"/>
                  </a:lnTo>
                  <a:lnTo>
                    <a:pt x="15580" y="1780"/>
                  </a:lnTo>
                  <a:lnTo>
                    <a:pt x="15993" y="1305"/>
                  </a:lnTo>
                  <a:lnTo>
                    <a:pt x="16761" y="534"/>
                  </a:lnTo>
                  <a:lnTo>
                    <a:pt x="17174" y="297"/>
                  </a:lnTo>
                  <a:lnTo>
                    <a:pt x="17587" y="0"/>
                  </a:lnTo>
                  <a:lnTo>
                    <a:pt x="17587" y="475"/>
                  </a:lnTo>
                  <a:lnTo>
                    <a:pt x="17705" y="771"/>
                  </a:lnTo>
                  <a:lnTo>
                    <a:pt x="17882" y="949"/>
                  </a:lnTo>
                  <a:lnTo>
                    <a:pt x="18059" y="1009"/>
                  </a:lnTo>
                  <a:lnTo>
                    <a:pt x="18236" y="1009"/>
                  </a:lnTo>
                  <a:lnTo>
                    <a:pt x="18236" y="1484"/>
                  </a:lnTo>
                  <a:lnTo>
                    <a:pt x="18118" y="1899"/>
                  </a:lnTo>
                  <a:lnTo>
                    <a:pt x="18236" y="2077"/>
                  </a:lnTo>
                  <a:lnTo>
                    <a:pt x="18295" y="2196"/>
                  </a:lnTo>
                  <a:lnTo>
                    <a:pt x="18413" y="2314"/>
                  </a:lnTo>
                  <a:lnTo>
                    <a:pt x="18885" y="2314"/>
                  </a:lnTo>
                  <a:lnTo>
                    <a:pt x="19121" y="2196"/>
                  </a:lnTo>
                  <a:lnTo>
                    <a:pt x="19298" y="2136"/>
                  </a:lnTo>
                  <a:lnTo>
                    <a:pt x="19534" y="1958"/>
                  </a:lnTo>
                  <a:lnTo>
                    <a:pt x="19889" y="1721"/>
                  </a:lnTo>
                  <a:lnTo>
                    <a:pt x="20243" y="1424"/>
                  </a:lnTo>
                  <a:lnTo>
                    <a:pt x="20361" y="1721"/>
                  </a:lnTo>
                  <a:lnTo>
                    <a:pt x="20597" y="1840"/>
                  </a:lnTo>
                  <a:lnTo>
                    <a:pt x="20833" y="1899"/>
                  </a:lnTo>
                  <a:lnTo>
                    <a:pt x="21128" y="1899"/>
                  </a:lnTo>
                  <a:lnTo>
                    <a:pt x="21128" y="2492"/>
                  </a:lnTo>
                  <a:lnTo>
                    <a:pt x="21187" y="2967"/>
                  </a:lnTo>
                  <a:lnTo>
                    <a:pt x="21187" y="3086"/>
                  </a:lnTo>
                  <a:lnTo>
                    <a:pt x="21305" y="3323"/>
                  </a:lnTo>
                  <a:lnTo>
                    <a:pt x="21423" y="3442"/>
                  </a:lnTo>
                  <a:lnTo>
                    <a:pt x="21600" y="3501"/>
                  </a:lnTo>
                  <a:lnTo>
                    <a:pt x="21423" y="4154"/>
                  </a:lnTo>
                  <a:lnTo>
                    <a:pt x="21128" y="4866"/>
                  </a:lnTo>
                  <a:lnTo>
                    <a:pt x="20715" y="5697"/>
                  </a:lnTo>
                  <a:lnTo>
                    <a:pt x="20184" y="6527"/>
                  </a:lnTo>
                  <a:lnTo>
                    <a:pt x="19593" y="7299"/>
                  </a:lnTo>
                  <a:lnTo>
                    <a:pt x="19003" y="7952"/>
                  </a:lnTo>
                  <a:lnTo>
                    <a:pt x="18649" y="8189"/>
                  </a:lnTo>
                  <a:lnTo>
                    <a:pt x="18354" y="8367"/>
                  </a:lnTo>
                  <a:lnTo>
                    <a:pt x="18059" y="8486"/>
                  </a:lnTo>
                  <a:lnTo>
                    <a:pt x="17764" y="8545"/>
                  </a:lnTo>
                  <a:lnTo>
                    <a:pt x="17705" y="9376"/>
                  </a:lnTo>
                  <a:lnTo>
                    <a:pt x="17764" y="10088"/>
                  </a:lnTo>
                  <a:lnTo>
                    <a:pt x="17823" y="10741"/>
                  </a:lnTo>
                  <a:lnTo>
                    <a:pt x="17764" y="11512"/>
                  </a:lnTo>
                  <a:lnTo>
                    <a:pt x="17056" y="11631"/>
                  </a:lnTo>
                  <a:lnTo>
                    <a:pt x="16052" y="11868"/>
                  </a:lnTo>
                  <a:lnTo>
                    <a:pt x="14990" y="12105"/>
                  </a:lnTo>
                  <a:lnTo>
                    <a:pt x="14105" y="12224"/>
                  </a:lnTo>
                  <a:lnTo>
                    <a:pt x="13515" y="13826"/>
                  </a:lnTo>
                  <a:lnTo>
                    <a:pt x="12393" y="16200"/>
                  </a:lnTo>
                  <a:lnTo>
                    <a:pt x="11449" y="18396"/>
                  </a:lnTo>
                  <a:lnTo>
                    <a:pt x="11036" y="19286"/>
                  </a:lnTo>
                  <a:lnTo>
                    <a:pt x="10210" y="20057"/>
                  </a:lnTo>
                  <a:lnTo>
                    <a:pt x="9148" y="20829"/>
                  </a:lnTo>
                  <a:lnTo>
                    <a:pt x="8675" y="21125"/>
                  </a:lnTo>
                  <a:lnTo>
                    <a:pt x="8144" y="21422"/>
                  </a:lnTo>
                  <a:lnTo>
                    <a:pt x="7613" y="21541"/>
                  </a:lnTo>
                  <a:lnTo>
                    <a:pt x="7200" y="21600"/>
                  </a:lnTo>
                  <a:lnTo>
                    <a:pt x="6728" y="21541"/>
                  </a:lnTo>
                  <a:lnTo>
                    <a:pt x="6197" y="21422"/>
                  </a:lnTo>
                  <a:lnTo>
                    <a:pt x="5607" y="21185"/>
                  </a:lnTo>
                  <a:lnTo>
                    <a:pt x="5134" y="21125"/>
                  </a:lnTo>
                  <a:lnTo>
                    <a:pt x="4780" y="21066"/>
                  </a:lnTo>
                  <a:lnTo>
                    <a:pt x="4190" y="20888"/>
                  </a:lnTo>
                  <a:lnTo>
                    <a:pt x="3423" y="20651"/>
                  </a:lnTo>
                  <a:lnTo>
                    <a:pt x="1889" y="19938"/>
                  </a:lnTo>
                  <a:lnTo>
                    <a:pt x="1239" y="19582"/>
                  </a:lnTo>
                  <a:lnTo>
                    <a:pt x="826" y="19286"/>
                  </a:lnTo>
                  <a:lnTo>
                    <a:pt x="708" y="19108"/>
                  </a:lnTo>
                  <a:lnTo>
                    <a:pt x="0" y="18633"/>
                  </a:lnTo>
                  <a:lnTo>
                    <a:pt x="59" y="18218"/>
                  </a:lnTo>
                  <a:lnTo>
                    <a:pt x="118" y="17743"/>
                  </a:lnTo>
                  <a:lnTo>
                    <a:pt x="295" y="17268"/>
                  </a:lnTo>
                  <a:lnTo>
                    <a:pt x="472" y="16912"/>
                  </a:lnTo>
                  <a:lnTo>
                    <a:pt x="1003" y="16200"/>
                  </a:lnTo>
                  <a:lnTo>
                    <a:pt x="1652" y="15547"/>
                  </a:lnTo>
                  <a:lnTo>
                    <a:pt x="2361" y="14895"/>
                  </a:lnTo>
                  <a:lnTo>
                    <a:pt x="3069" y="14301"/>
                  </a:lnTo>
                  <a:lnTo>
                    <a:pt x="3600" y="13708"/>
                  </a:lnTo>
                  <a:lnTo>
                    <a:pt x="4013" y="13114"/>
                  </a:lnTo>
                  <a:lnTo>
                    <a:pt x="4367" y="12640"/>
                  </a:lnTo>
                  <a:lnTo>
                    <a:pt x="4780" y="12165"/>
                  </a:lnTo>
                  <a:lnTo>
                    <a:pt x="4957" y="12046"/>
                  </a:lnTo>
                  <a:lnTo>
                    <a:pt x="5134" y="11868"/>
                  </a:lnTo>
                  <a:lnTo>
                    <a:pt x="5311" y="11749"/>
                  </a:lnTo>
                  <a:lnTo>
                    <a:pt x="5607" y="11749"/>
                  </a:lnTo>
                  <a:lnTo>
                    <a:pt x="6020" y="11690"/>
                  </a:lnTo>
                  <a:lnTo>
                    <a:pt x="6492" y="11631"/>
                  </a:lnTo>
                  <a:lnTo>
                    <a:pt x="6846" y="11512"/>
                  </a:lnTo>
                  <a:lnTo>
                    <a:pt x="7318" y="11334"/>
                  </a:lnTo>
                  <a:lnTo>
                    <a:pt x="8026" y="10919"/>
                  </a:lnTo>
                  <a:lnTo>
                    <a:pt x="8675" y="10444"/>
                  </a:lnTo>
                  <a:lnTo>
                    <a:pt x="9266" y="9851"/>
                  </a:lnTo>
                  <a:lnTo>
                    <a:pt x="9915" y="9316"/>
                  </a:lnTo>
                  <a:lnTo>
                    <a:pt x="10564" y="8901"/>
                  </a:lnTo>
                  <a:lnTo>
                    <a:pt x="11272" y="8545"/>
                  </a:lnTo>
                  <a:lnTo>
                    <a:pt x="11685" y="8070"/>
                  </a:lnTo>
                  <a:lnTo>
                    <a:pt x="12275" y="7240"/>
                  </a:lnTo>
                  <a:lnTo>
                    <a:pt x="12807" y="6409"/>
                  </a:lnTo>
                  <a:lnTo>
                    <a:pt x="13043" y="599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5" name="Freeform 98"/>
            <p:cNvSpPr/>
            <p:nvPr/>
          </p:nvSpPr>
          <p:spPr>
            <a:xfrm>
              <a:off x="15702094" y="7117788"/>
              <a:ext cx="263622" cy="394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695" y="8341"/>
                  </a:moveTo>
                  <a:lnTo>
                    <a:pt x="6536" y="8020"/>
                  </a:lnTo>
                  <a:lnTo>
                    <a:pt x="6376" y="7806"/>
                  </a:lnTo>
                  <a:lnTo>
                    <a:pt x="6137" y="7539"/>
                  </a:lnTo>
                  <a:lnTo>
                    <a:pt x="5818" y="7378"/>
                  </a:lnTo>
                  <a:lnTo>
                    <a:pt x="5579" y="7164"/>
                  </a:lnTo>
                  <a:lnTo>
                    <a:pt x="5420" y="6950"/>
                  </a:lnTo>
                  <a:lnTo>
                    <a:pt x="5261" y="6683"/>
                  </a:lnTo>
                  <a:lnTo>
                    <a:pt x="5181" y="6416"/>
                  </a:lnTo>
                  <a:lnTo>
                    <a:pt x="5818" y="5614"/>
                  </a:lnTo>
                  <a:lnTo>
                    <a:pt x="5181" y="5507"/>
                  </a:lnTo>
                  <a:lnTo>
                    <a:pt x="4623" y="5293"/>
                  </a:lnTo>
                  <a:lnTo>
                    <a:pt x="4145" y="5133"/>
                  </a:lnTo>
                  <a:lnTo>
                    <a:pt x="3587" y="4865"/>
                  </a:lnTo>
                  <a:lnTo>
                    <a:pt x="3108" y="4545"/>
                  </a:lnTo>
                  <a:lnTo>
                    <a:pt x="2630" y="4277"/>
                  </a:lnTo>
                  <a:lnTo>
                    <a:pt x="2232" y="3850"/>
                  </a:lnTo>
                  <a:lnTo>
                    <a:pt x="1913" y="3529"/>
                  </a:lnTo>
                  <a:lnTo>
                    <a:pt x="1275" y="2673"/>
                  </a:lnTo>
                  <a:lnTo>
                    <a:pt x="717" y="1764"/>
                  </a:lnTo>
                  <a:lnTo>
                    <a:pt x="319" y="855"/>
                  </a:lnTo>
                  <a:lnTo>
                    <a:pt x="0" y="0"/>
                  </a:lnTo>
                  <a:lnTo>
                    <a:pt x="478" y="535"/>
                  </a:lnTo>
                  <a:lnTo>
                    <a:pt x="1116" y="855"/>
                  </a:lnTo>
                  <a:lnTo>
                    <a:pt x="1833" y="1176"/>
                  </a:lnTo>
                  <a:lnTo>
                    <a:pt x="2471" y="1497"/>
                  </a:lnTo>
                  <a:lnTo>
                    <a:pt x="3108" y="1711"/>
                  </a:lnTo>
                  <a:lnTo>
                    <a:pt x="3826" y="1978"/>
                  </a:lnTo>
                  <a:lnTo>
                    <a:pt x="4384" y="2192"/>
                  </a:lnTo>
                  <a:lnTo>
                    <a:pt x="4942" y="2459"/>
                  </a:lnTo>
                  <a:lnTo>
                    <a:pt x="5420" y="2941"/>
                  </a:lnTo>
                  <a:lnTo>
                    <a:pt x="5818" y="3368"/>
                  </a:lnTo>
                  <a:lnTo>
                    <a:pt x="6058" y="3582"/>
                  </a:lnTo>
                  <a:lnTo>
                    <a:pt x="6456" y="3850"/>
                  </a:lnTo>
                  <a:lnTo>
                    <a:pt x="6695" y="3903"/>
                  </a:lnTo>
                  <a:lnTo>
                    <a:pt x="6297" y="4331"/>
                  </a:lnTo>
                  <a:lnTo>
                    <a:pt x="6137" y="4545"/>
                  </a:lnTo>
                  <a:lnTo>
                    <a:pt x="6217" y="4865"/>
                  </a:lnTo>
                  <a:lnTo>
                    <a:pt x="6615" y="5667"/>
                  </a:lnTo>
                  <a:lnTo>
                    <a:pt x="6934" y="6095"/>
                  </a:lnTo>
                  <a:lnTo>
                    <a:pt x="7652" y="7004"/>
                  </a:lnTo>
                  <a:lnTo>
                    <a:pt x="8289" y="7699"/>
                  </a:lnTo>
                  <a:lnTo>
                    <a:pt x="9086" y="7699"/>
                  </a:lnTo>
                  <a:lnTo>
                    <a:pt x="9246" y="7432"/>
                  </a:lnTo>
                  <a:lnTo>
                    <a:pt x="9405" y="7111"/>
                  </a:lnTo>
                  <a:lnTo>
                    <a:pt x="9724" y="6790"/>
                  </a:lnTo>
                  <a:lnTo>
                    <a:pt x="9883" y="6683"/>
                  </a:lnTo>
                  <a:lnTo>
                    <a:pt x="10123" y="6630"/>
                  </a:lnTo>
                  <a:lnTo>
                    <a:pt x="11238" y="6630"/>
                  </a:lnTo>
                  <a:lnTo>
                    <a:pt x="11398" y="7485"/>
                  </a:lnTo>
                  <a:lnTo>
                    <a:pt x="11557" y="8234"/>
                  </a:lnTo>
                  <a:lnTo>
                    <a:pt x="11717" y="8608"/>
                  </a:lnTo>
                  <a:lnTo>
                    <a:pt x="11956" y="8875"/>
                  </a:lnTo>
                  <a:lnTo>
                    <a:pt x="12115" y="9196"/>
                  </a:lnTo>
                  <a:lnTo>
                    <a:pt x="12514" y="9410"/>
                  </a:lnTo>
                  <a:lnTo>
                    <a:pt x="12753" y="9624"/>
                  </a:lnTo>
                  <a:lnTo>
                    <a:pt x="13151" y="9891"/>
                  </a:lnTo>
                  <a:lnTo>
                    <a:pt x="13550" y="9998"/>
                  </a:lnTo>
                  <a:lnTo>
                    <a:pt x="13948" y="10158"/>
                  </a:lnTo>
                  <a:lnTo>
                    <a:pt x="14427" y="10212"/>
                  </a:lnTo>
                  <a:lnTo>
                    <a:pt x="14985" y="10319"/>
                  </a:lnTo>
                  <a:lnTo>
                    <a:pt x="15542" y="10319"/>
                  </a:lnTo>
                  <a:lnTo>
                    <a:pt x="16180" y="10426"/>
                  </a:lnTo>
                  <a:lnTo>
                    <a:pt x="16977" y="10319"/>
                  </a:lnTo>
                  <a:lnTo>
                    <a:pt x="18093" y="10105"/>
                  </a:lnTo>
                  <a:lnTo>
                    <a:pt x="18492" y="9945"/>
                  </a:lnTo>
                  <a:lnTo>
                    <a:pt x="18970" y="9838"/>
                  </a:lnTo>
                  <a:lnTo>
                    <a:pt x="19448" y="9624"/>
                  </a:lnTo>
                  <a:lnTo>
                    <a:pt x="20723" y="9517"/>
                  </a:lnTo>
                  <a:lnTo>
                    <a:pt x="21600" y="9945"/>
                  </a:lnTo>
                  <a:lnTo>
                    <a:pt x="21361" y="10212"/>
                  </a:lnTo>
                  <a:lnTo>
                    <a:pt x="21122" y="10533"/>
                  </a:lnTo>
                  <a:lnTo>
                    <a:pt x="20803" y="10800"/>
                  </a:lnTo>
                  <a:lnTo>
                    <a:pt x="20644" y="11067"/>
                  </a:lnTo>
                  <a:lnTo>
                    <a:pt x="20404" y="11709"/>
                  </a:lnTo>
                  <a:lnTo>
                    <a:pt x="20245" y="12350"/>
                  </a:lnTo>
                  <a:lnTo>
                    <a:pt x="20086" y="12939"/>
                  </a:lnTo>
                  <a:lnTo>
                    <a:pt x="19767" y="13580"/>
                  </a:lnTo>
                  <a:lnTo>
                    <a:pt x="19528" y="14168"/>
                  </a:lnTo>
                  <a:lnTo>
                    <a:pt x="19209" y="14756"/>
                  </a:lnTo>
                  <a:lnTo>
                    <a:pt x="18651" y="14222"/>
                  </a:lnTo>
                  <a:lnTo>
                    <a:pt x="18571" y="14115"/>
                  </a:lnTo>
                  <a:lnTo>
                    <a:pt x="18332" y="14489"/>
                  </a:lnTo>
                  <a:lnTo>
                    <a:pt x="17216" y="14703"/>
                  </a:lnTo>
                  <a:lnTo>
                    <a:pt x="16339" y="14917"/>
                  </a:lnTo>
                  <a:lnTo>
                    <a:pt x="16021" y="15024"/>
                  </a:lnTo>
                  <a:lnTo>
                    <a:pt x="15782" y="15184"/>
                  </a:lnTo>
                  <a:lnTo>
                    <a:pt x="15542" y="15398"/>
                  </a:lnTo>
                  <a:lnTo>
                    <a:pt x="15463" y="15558"/>
                  </a:lnTo>
                  <a:lnTo>
                    <a:pt x="15702" y="16093"/>
                  </a:lnTo>
                  <a:lnTo>
                    <a:pt x="15861" y="16574"/>
                  </a:lnTo>
                  <a:lnTo>
                    <a:pt x="15782" y="16895"/>
                  </a:lnTo>
                  <a:lnTo>
                    <a:pt x="15303" y="17323"/>
                  </a:lnTo>
                  <a:lnTo>
                    <a:pt x="15064" y="17644"/>
                  </a:lnTo>
                  <a:lnTo>
                    <a:pt x="14427" y="18071"/>
                  </a:lnTo>
                  <a:lnTo>
                    <a:pt x="14028" y="18499"/>
                  </a:lnTo>
                  <a:lnTo>
                    <a:pt x="13151" y="19461"/>
                  </a:lnTo>
                  <a:lnTo>
                    <a:pt x="12115" y="20531"/>
                  </a:lnTo>
                  <a:lnTo>
                    <a:pt x="11557" y="20905"/>
                  </a:lnTo>
                  <a:lnTo>
                    <a:pt x="10920" y="21279"/>
                  </a:lnTo>
                  <a:lnTo>
                    <a:pt x="10521" y="21386"/>
                  </a:lnTo>
                  <a:lnTo>
                    <a:pt x="10043" y="21493"/>
                  </a:lnTo>
                  <a:lnTo>
                    <a:pt x="9644" y="21547"/>
                  </a:lnTo>
                  <a:lnTo>
                    <a:pt x="9086" y="21600"/>
                  </a:lnTo>
                  <a:lnTo>
                    <a:pt x="8289" y="21493"/>
                  </a:lnTo>
                  <a:lnTo>
                    <a:pt x="7891" y="21386"/>
                  </a:lnTo>
                  <a:lnTo>
                    <a:pt x="7652" y="21279"/>
                  </a:lnTo>
                  <a:lnTo>
                    <a:pt x="7413" y="21119"/>
                  </a:lnTo>
                  <a:lnTo>
                    <a:pt x="7173" y="20851"/>
                  </a:lnTo>
                  <a:lnTo>
                    <a:pt x="7094" y="20638"/>
                  </a:lnTo>
                  <a:lnTo>
                    <a:pt x="7094" y="19996"/>
                  </a:lnTo>
                  <a:lnTo>
                    <a:pt x="7572" y="19354"/>
                  </a:lnTo>
                  <a:lnTo>
                    <a:pt x="7891" y="19087"/>
                  </a:lnTo>
                  <a:lnTo>
                    <a:pt x="8289" y="18820"/>
                  </a:lnTo>
                  <a:lnTo>
                    <a:pt x="8528" y="18552"/>
                  </a:lnTo>
                  <a:lnTo>
                    <a:pt x="8768" y="18232"/>
                  </a:lnTo>
                  <a:lnTo>
                    <a:pt x="8847" y="17857"/>
                  </a:lnTo>
                  <a:lnTo>
                    <a:pt x="8768" y="17537"/>
                  </a:lnTo>
                  <a:lnTo>
                    <a:pt x="8608" y="17269"/>
                  </a:lnTo>
                  <a:lnTo>
                    <a:pt x="8369" y="17055"/>
                  </a:lnTo>
                  <a:lnTo>
                    <a:pt x="7970" y="16842"/>
                  </a:lnTo>
                  <a:lnTo>
                    <a:pt x="7253" y="16521"/>
                  </a:lnTo>
                  <a:lnTo>
                    <a:pt x="6297" y="16307"/>
                  </a:lnTo>
                  <a:lnTo>
                    <a:pt x="5340" y="16147"/>
                  </a:lnTo>
                  <a:lnTo>
                    <a:pt x="4463" y="15826"/>
                  </a:lnTo>
                  <a:lnTo>
                    <a:pt x="4145" y="15665"/>
                  </a:lnTo>
                  <a:lnTo>
                    <a:pt x="3906" y="15505"/>
                  </a:lnTo>
                  <a:lnTo>
                    <a:pt x="3666" y="15238"/>
                  </a:lnTo>
                  <a:lnTo>
                    <a:pt x="3666" y="14703"/>
                  </a:lnTo>
                  <a:lnTo>
                    <a:pt x="3906" y="14436"/>
                  </a:lnTo>
                  <a:lnTo>
                    <a:pt x="4145" y="14222"/>
                  </a:lnTo>
                  <a:lnTo>
                    <a:pt x="4384" y="14061"/>
                  </a:lnTo>
                  <a:lnTo>
                    <a:pt x="5101" y="13741"/>
                  </a:lnTo>
                  <a:lnTo>
                    <a:pt x="5818" y="13473"/>
                  </a:lnTo>
                  <a:lnTo>
                    <a:pt x="6217" y="13152"/>
                  </a:lnTo>
                  <a:lnTo>
                    <a:pt x="6536" y="12778"/>
                  </a:lnTo>
                  <a:lnTo>
                    <a:pt x="6775" y="12350"/>
                  </a:lnTo>
                  <a:lnTo>
                    <a:pt x="7094" y="11976"/>
                  </a:lnTo>
                  <a:lnTo>
                    <a:pt x="7173" y="11495"/>
                  </a:lnTo>
                  <a:lnTo>
                    <a:pt x="7333" y="11014"/>
                  </a:lnTo>
                  <a:lnTo>
                    <a:pt x="7333" y="9945"/>
                  </a:lnTo>
                  <a:lnTo>
                    <a:pt x="7253" y="9356"/>
                  </a:lnTo>
                  <a:lnTo>
                    <a:pt x="7094" y="8768"/>
                  </a:lnTo>
                  <a:lnTo>
                    <a:pt x="6775" y="8234"/>
                  </a:lnTo>
                  <a:lnTo>
                    <a:pt x="6695" y="7913"/>
                  </a:lnTo>
                  <a:lnTo>
                    <a:pt x="6695" y="834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6" name="Freeform 99"/>
            <p:cNvSpPr/>
            <p:nvPr/>
          </p:nvSpPr>
          <p:spPr>
            <a:xfrm>
              <a:off x="14876231" y="7420464"/>
              <a:ext cx="21175" cy="25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059" y="12800"/>
                  </a:lnTo>
                  <a:lnTo>
                    <a:pt x="16518" y="21600"/>
                  </a:lnTo>
                  <a:lnTo>
                    <a:pt x="10165" y="20000"/>
                  </a:lnTo>
                  <a:lnTo>
                    <a:pt x="6353" y="18400"/>
                  </a:lnTo>
                  <a:lnTo>
                    <a:pt x="3812" y="16000"/>
                  </a:lnTo>
                  <a:lnTo>
                    <a:pt x="1271" y="12800"/>
                  </a:lnTo>
                  <a:lnTo>
                    <a:pt x="0" y="72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7" name="Freeform 100"/>
            <p:cNvSpPr/>
            <p:nvPr/>
          </p:nvSpPr>
          <p:spPr>
            <a:xfrm>
              <a:off x="14335166" y="7188087"/>
              <a:ext cx="62489" cy="23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18609" y="16200"/>
                  </a:lnTo>
                  <a:lnTo>
                    <a:pt x="15951" y="18900"/>
                  </a:lnTo>
                  <a:lnTo>
                    <a:pt x="13292" y="20700"/>
                  </a:lnTo>
                  <a:lnTo>
                    <a:pt x="10302" y="21600"/>
                  </a:lnTo>
                  <a:lnTo>
                    <a:pt x="7311" y="20700"/>
                  </a:lnTo>
                  <a:lnTo>
                    <a:pt x="4652" y="19800"/>
                  </a:lnTo>
                  <a:lnTo>
                    <a:pt x="1994" y="16200"/>
                  </a:lnTo>
                  <a:lnTo>
                    <a:pt x="0" y="10800"/>
                  </a:lnTo>
                  <a:lnTo>
                    <a:pt x="3988" y="6300"/>
                  </a:lnTo>
                  <a:lnTo>
                    <a:pt x="6978" y="3600"/>
                  </a:lnTo>
                  <a:lnTo>
                    <a:pt x="9969" y="0"/>
                  </a:lnTo>
                  <a:lnTo>
                    <a:pt x="14289" y="0"/>
                  </a:lnTo>
                  <a:lnTo>
                    <a:pt x="16283" y="3600"/>
                  </a:lnTo>
                  <a:lnTo>
                    <a:pt x="18609" y="63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8" name="Freeform 101"/>
            <p:cNvSpPr/>
            <p:nvPr/>
          </p:nvSpPr>
          <p:spPr>
            <a:xfrm>
              <a:off x="14030537" y="5955899"/>
              <a:ext cx="62489" cy="2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64"/>
                  </a:moveTo>
                  <a:lnTo>
                    <a:pt x="21600" y="21600"/>
                  </a:lnTo>
                  <a:lnTo>
                    <a:pt x="16283" y="21600"/>
                  </a:lnTo>
                  <a:lnTo>
                    <a:pt x="13957" y="20736"/>
                  </a:lnTo>
                  <a:lnTo>
                    <a:pt x="11298" y="19008"/>
                  </a:lnTo>
                  <a:lnTo>
                    <a:pt x="9305" y="18144"/>
                  </a:lnTo>
                  <a:lnTo>
                    <a:pt x="6646" y="16416"/>
                  </a:lnTo>
                  <a:lnTo>
                    <a:pt x="2658" y="12960"/>
                  </a:lnTo>
                  <a:lnTo>
                    <a:pt x="1329" y="10368"/>
                  </a:lnTo>
                  <a:lnTo>
                    <a:pt x="0" y="6912"/>
                  </a:lnTo>
                  <a:lnTo>
                    <a:pt x="11631" y="864"/>
                  </a:lnTo>
                  <a:lnTo>
                    <a:pt x="13957" y="0"/>
                  </a:lnTo>
                  <a:lnTo>
                    <a:pt x="18609" y="0"/>
                  </a:lnTo>
                  <a:lnTo>
                    <a:pt x="21600" y="864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39" name="Freeform 102"/>
            <p:cNvSpPr/>
            <p:nvPr/>
          </p:nvSpPr>
          <p:spPr>
            <a:xfrm>
              <a:off x="9125218" y="3302107"/>
              <a:ext cx="1755527" cy="15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187" y="9427"/>
                  </a:moveTo>
                  <a:lnTo>
                    <a:pt x="4911" y="8734"/>
                  </a:lnTo>
                  <a:lnTo>
                    <a:pt x="4779" y="8374"/>
                  </a:lnTo>
                  <a:lnTo>
                    <a:pt x="4719" y="8235"/>
                  </a:lnTo>
                  <a:lnTo>
                    <a:pt x="4719" y="8166"/>
                  </a:lnTo>
                  <a:lnTo>
                    <a:pt x="4755" y="8083"/>
                  </a:lnTo>
                  <a:lnTo>
                    <a:pt x="4803" y="8055"/>
                  </a:lnTo>
                  <a:lnTo>
                    <a:pt x="4851" y="8013"/>
                  </a:lnTo>
                  <a:lnTo>
                    <a:pt x="4899" y="7944"/>
                  </a:lnTo>
                  <a:lnTo>
                    <a:pt x="4995" y="7584"/>
                  </a:lnTo>
                  <a:lnTo>
                    <a:pt x="5067" y="7292"/>
                  </a:lnTo>
                  <a:lnTo>
                    <a:pt x="5139" y="7015"/>
                  </a:lnTo>
                  <a:lnTo>
                    <a:pt x="5223" y="6724"/>
                  </a:lnTo>
                  <a:lnTo>
                    <a:pt x="5247" y="6627"/>
                  </a:lnTo>
                  <a:lnTo>
                    <a:pt x="5283" y="6558"/>
                  </a:lnTo>
                  <a:lnTo>
                    <a:pt x="5307" y="6474"/>
                  </a:lnTo>
                  <a:lnTo>
                    <a:pt x="5343" y="6419"/>
                  </a:lnTo>
                  <a:lnTo>
                    <a:pt x="5439" y="6280"/>
                  </a:lnTo>
                  <a:lnTo>
                    <a:pt x="5523" y="6183"/>
                  </a:lnTo>
                  <a:lnTo>
                    <a:pt x="5607" y="6045"/>
                  </a:lnTo>
                  <a:lnTo>
                    <a:pt x="5667" y="5906"/>
                  </a:lnTo>
                  <a:lnTo>
                    <a:pt x="5691" y="5837"/>
                  </a:lnTo>
                  <a:lnTo>
                    <a:pt x="5715" y="5740"/>
                  </a:lnTo>
                  <a:lnTo>
                    <a:pt x="5727" y="5656"/>
                  </a:lnTo>
                  <a:lnTo>
                    <a:pt x="5727" y="5546"/>
                  </a:lnTo>
                  <a:lnTo>
                    <a:pt x="5715" y="5282"/>
                  </a:lnTo>
                  <a:lnTo>
                    <a:pt x="5691" y="5019"/>
                  </a:lnTo>
                  <a:lnTo>
                    <a:pt x="5655" y="4797"/>
                  </a:lnTo>
                  <a:lnTo>
                    <a:pt x="5643" y="4589"/>
                  </a:lnTo>
                  <a:lnTo>
                    <a:pt x="5655" y="4534"/>
                  </a:lnTo>
                  <a:lnTo>
                    <a:pt x="5655" y="4478"/>
                  </a:lnTo>
                  <a:lnTo>
                    <a:pt x="5679" y="4436"/>
                  </a:lnTo>
                  <a:lnTo>
                    <a:pt x="5691" y="4409"/>
                  </a:lnTo>
                  <a:lnTo>
                    <a:pt x="5751" y="4367"/>
                  </a:lnTo>
                  <a:lnTo>
                    <a:pt x="5787" y="4326"/>
                  </a:lnTo>
                  <a:lnTo>
                    <a:pt x="5787" y="4104"/>
                  </a:lnTo>
                  <a:lnTo>
                    <a:pt x="5403" y="4326"/>
                  </a:lnTo>
                  <a:lnTo>
                    <a:pt x="5331" y="4326"/>
                  </a:lnTo>
                  <a:lnTo>
                    <a:pt x="5271" y="4298"/>
                  </a:lnTo>
                  <a:lnTo>
                    <a:pt x="5199" y="4270"/>
                  </a:lnTo>
                  <a:lnTo>
                    <a:pt x="5151" y="4242"/>
                  </a:lnTo>
                  <a:lnTo>
                    <a:pt x="5067" y="4187"/>
                  </a:lnTo>
                  <a:lnTo>
                    <a:pt x="4995" y="4104"/>
                  </a:lnTo>
                  <a:lnTo>
                    <a:pt x="4791" y="4298"/>
                  </a:lnTo>
                  <a:lnTo>
                    <a:pt x="4575" y="4506"/>
                  </a:lnTo>
                  <a:lnTo>
                    <a:pt x="4466" y="4575"/>
                  </a:lnTo>
                  <a:lnTo>
                    <a:pt x="4334" y="4631"/>
                  </a:lnTo>
                  <a:lnTo>
                    <a:pt x="4166" y="4686"/>
                  </a:lnTo>
                  <a:lnTo>
                    <a:pt x="4070" y="4700"/>
                  </a:lnTo>
                  <a:lnTo>
                    <a:pt x="3986" y="4700"/>
                  </a:lnTo>
                  <a:lnTo>
                    <a:pt x="3890" y="4686"/>
                  </a:lnTo>
                  <a:lnTo>
                    <a:pt x="3830" y="4658"/>
                  </a:lnTo>
                  <a:lnTo>
                    <a:pt x="3746" y="4631"/>
                  </a:lnTo>
                  <a:lnTo>
                    <a:pt x="3686" y="4603"/>
                  </a:lnTo>
                  <a:lnTo>
                    <a:pt x="3566" y="4506"/>
                  </a:lnTo>
                  <a:lnTo>
                    <a:pt x="3446" y="4395"/>
                  </a:lnTo>
                  <a:lnTo>
                    <a:pt x="3350" y="4284"/>
                  </a:lnTo>
                  <a:lnTo>
                    <a:pt x="3170" y="4159"/>
                  </a:lnTo>
                  <a:lnTo>
                    <a:pt x="3098" y="4131"/>
                  </a:lnTo>
                  <a:lnTo>
                    <a:pt x="3038" y="4104"/>
                  </a:lnTo>
                  <a:lnTo>
                    <a:pt x="2882" y="4104"/>
                  </a:lnTo>
                  <a:lnTo>
                    <a:pt x="2822" y="4131"/>
                  </a:lnTo>
                  <a:lnTo>
                    <a:pt x="2750" y="4159"/>
                  </a:lnTo>
                  <a:lnTo>
                    <a:pt x="2702" y="4187"/>
                  </a:lnTo>
                  <a:lnTo>
                    <a:pt x="2617" y="4270"/>
                  </a:lnTo>
                  <a:lnTo>
                    <a:pt x="2497" y="4464"/>
                  </a:lnTo>
                  <a:lnTo>
                    <a:pt x="2425" y="4561"/>
                  </a:lnTo>
                  <a:lnTo>
                    <a:pt x="2389" y="4589"/>
                  </a:lnTo>
                  <a:lnTo>
                    <a:pt x="2341" y="4617"/>
                  </a:lnTo>
                  <a:lnTo>
                    <a:pt x="2281" y="4631"/>
                  </a:lnTo>
                  <a:lnTo>
                    <a:pt x="2149" y="4631"/>
                  </a:lnTo>
                  <a:lnTo>
                    <a:pt x="2029" y="4575"/>
                  </a:lnTo>
                  <a:lnTo>
                    <a:pt x="1957" y="4547"/>
                  </a:lnTo>
                  <a:lnTo>
                    <a:pt x="1741" y="4353"/>
                  </a:lnTo>
                  <a:lnTo>
                    <a:pt x="1621" y="4256"/>
                  </a:lnTo>
                  <a:lnTo>
                    <a:pt x="1501" y="4187"/>
                  </a:lnTo>
                  <a:lnTo>
                    <a:pt x="1441" y="4173"/>
                  </a:lnTo>
                  <a:lnTo>
                    <a:pt x="1393" y="4173"/>
                  </a:lnTo>
                  <a:lnTo>
                    <a:pt x="1321" y="4187"/>
                  </a:lnTo>
                  <a:lnTo>
                    <a:pt x="1249" y="4215"/>
                  </a:lnTo>
                  <a:lnTo>
                    <a:pt x="1009" y="4215"/>
                  </a:lnTo>
                  <a:lnTo>
                    <a:pt x="1081" y="4201"/>
                  </a:lnTo>
                  <a:lnTo>
                    <a:pt x="1129" y="4187"/>
                  </a:lnTo>
                  <a:lnTo>
                    <a:pt x="1165" y="4145"/>
                  </a:lnTo>
                  <a:lnTo>
                    <a:pt x="1213" y="4104"/>
                  </a:lnTo>
                  <a:lnTo>
                    <a:pt x="1045" y="3951"/>
                  </a:lnTo>
                  <a:lnTo>
                    <a:pt x="804" y="3743"/>
                  </a:lnTo>
                  <a:lnTo>
                    <a:pt x="720" y="3646"/>
                  </a:lnTo>
                  <a:lnTo>
                    <a:pt x="660" y="3535"/>
                  </a:lnTo>
                  <a:lnTo>
                    <a:pt x="648" y="3494"/>
                  </a:lnTo>
                  <a:lnTo>
                    <a:pt x="648" y="3452"/>
                  </a:lnTo>
                  <a:lnTo>
                    <a:pt x="660" y="3411"/>
                  </a:lnTo>
                  <a:lnTo>
                    <a:pt x="684" y="3355"/>
                  </a:lnTo>
                  <a:lnTo>
                    <a:pt x="624" y="3258"/>
                  </a:lnTo>
                  <a:lnTo>
                    <a:pt x="552" y="3175"/>
                  </a:lnTo>
                  <a:lnTo>
                    <a:pt x="468" y="3119"/>
                  </a:lnTo>
                  <a:lnTo>
                    <a:pt x="384" y="3092"/>
                  </a:lnTo>
                  <a:lnTo>
                    <a:pt x="0" y="2925"/>
                  </a:lnTo>
                  <a:lnTo>
                    <a:pt x="144" y="2773"/>
                  </a:lnTo>
                  <a:lnTo>
                    <a:pt x="276" y="2676"/>
                  </a:lnTo>
                  <a:lnTo>
                    <a:pt x="336" y="2606"/>
                  </a:lnTo>
                  <a:lnTo>
                    <a:pt x="384" y="2537"/>
                  </a:lnTo>
                  <a:lnTo>
                    <a:pt x="408" y="2426"/>
                  </a:lnTo>
                  <a:lnTo>
                    <a:pt x="420" y="2301"/>
                  </a:lnTo>
                  <a:lnTo>
                    <a:pt x="420" y="2191"/>
                  </a:lnTo>
                  <a:lnTo>
                    <a:pt x="408" y="2135"/>
                  </a:lnTo>
                  <a:lnTo>
                    <a:pt x="408" y="2066"/>
                  </a:lnTo>
                  <a:lnTo>
                    <a:pt x="420" y="1969"/>
                  </a:lnTo>
                  <a:lnTo>
                    <a:pt x="300" y="1983"/>
                  </a:lnTo>
                  <a:lnTo>
                    <a:pt x="180" y="1983"/>
                  </a:lnTo>
                  <a:lnTo>
                    <a:pt x="84" y="1955"/>
                  </a:lnTo>
                  <a:lnTo>
                    <a:pt x="60" y="1913"/>
                  </a:lnTo>
                  <a:lnTo>
                    <a:pt x="36" y="1858"/>
                  </a:lnTo>
                  <a:lnTo>
                    <a:pt x="60" y="1802"/>
                  </a:lnTo>
                  <a:lnTo>
                    <a:pt x="72" y="1733"/>
                  </a:lnTo>
                  <a:lnTo>
                    <a:pt x="84" y="1691"/>
                  </a:lnTo>
                  <a:lnTo>
                    <a:pt x="108" y="1636"/>
                  </a:lnTo>
                  <a:lnTo>
                    <a:pt x="180" y="1539"/>
                  </a:lnTo>
                  <a:lnTo>
                    <a:pt x="288" y="1470"/>
                  </a:lnTo>
                  <a:lnTo>
                    <a:pt x="528" y="1359"/>
                  </a:lnTo>
                  <a:lnTo>
                    <a:pt x="672" y="1317"/>
                  </a:lnTo>
                  <a:lnTo>
                    <a:pt x="828" y="1289"/>
                  </a:lnTo>
                  <a:lnTo>
                    <a:pt x="1153" y="1234"/>
                  </a:lnTo>
                  <a:lnTo>
                    <a:pt x="1453" y="1178"/>
                  </a:lnTo>
                  <a:lnTo>
                    <a:pt x="1717" y="1123"/>
                  </a:lnTo>
                  <a:lnTo>
                    <a:pt x="1813" y="1095"/>
                  </a:lnTo>
                  <a:lnTo>
                    <a:pt x="1897" y="1068"/>
                  </a:lnTo>
                  <a:lnTo>
                    <a:pt x="1861" y="970"/>
                  </a:lnTo>
                  <a:lnTo>
                    <a:pt x="1813" y="929"/>
                  </a:lnTo>
                  <a:lnTo>
                    <a:pt x="1789" y="915"/>
                  </a:lnTo>
                  <a:lnTo>
                    <a:pt x="1765" y="860"/>
                  </a:lnTo>
                  <a:lnTo>
                    <a:pt x="1765" y="763"/>
                  </a:lnTo>
                  <a:lnTo>
                    <a:pt x="1789" y="707"/>
                  </a:lnTo>
                  <a:lnTo>
                    <a:pt x="1813" y="693"/>
                  </a:lnTo>
                  <a:lnTo>
                    <a:pt x="1957" y="665"/>
                  </a:lnTo>
                  <a:lnTo>
                    <a:pt x="2113" y="679"/>
                  </a:lnTo>
                  <a:lnTo>
                    <a:pt x="2221" y="693"/>
                  </a:lnTo>
                  <a:lnTo>
                    <a:pt x="2870" y="693"/>
                  </a:lnTo>
                  <a:lnTo>
                    <a:pt x="2954" y="679"/>
                  </a:lnTo>
                  <a:lnTo>
                    <a:pt x="3062" y="652"/>
                  </a:lnTo>
                  <a:lnTo>
                    <a:pt x="3182" y="582"/>
                  </a:lnTo>
                  <a:lnTo>
                    <a:pt x="3278" y="513"/>
                  </a:lnTo>
                  <a:lnTo>
                    <a:pt x="3506" y="360"/>
                  </a:lnTo>
                  <a:lnTo>
                    <a:pt x="3698" y="208"/>
                  </a:lnTo>
                  <a:lnTo>
                    <a:pt x="3818" y="139"/>
                  </a:lnTo>
                  <a:lnTo>
                    <a:pt x="3962" y="83"/>
                  </a:lnTo>
                  <a:lnTo>
                    <a:pt x="4106" y="42"/>
                  </a:lnTo>
                  <a:lnTo>
                    <a:pt x="4262" y="28"/>
                  </a:lnTo>
                  <a:lnTo>
                    <a:pt x="4611" y="0"/>
                  </a:lnTo>
                  <a:lnTo>
                    <a:pt x="4995" y="0"/>
                  </a:lnTo>
                  <a:lnTo>
                    <a:pt x="5067" y="14"/>
                  </a:lnTo>
                  <a:lnTo>
                    <a:pt x="5151" y="28"/>
                  </a:lnTo>
                  <a:lnTo>
                    <a:pt x="5319" y="125"/>
                  </a:lnTo>
                  <a:lnTo>
                    <a:pt x="5403" y="180"/>
                  </a:lnTo>
                  <a:lnTo>
                    <a:pt x="5499" y="250"/>
                  </a:lnTo>
                  <a:lnTo>
                    <a:pt x="5607" y="319"/>
                  </a:lnTo>
                  <a:lnTo>
                    <a:pt x="5655" y="333"/>
                  </a:lnTo>
                  <a:lnTo>
                    <a:pt x="5715" y="360"/>
                  </a:lnTo>
                  <a:lnTo>
                    <a:pt x="5799" y="360"/>
                  </a:lnTo>
                  <a:lnTo>
                    <a:pt x="5871" y="374"/>
                  </a:lnTo>
                  <a:lnTo>
                    <a:pt x="5883" y="416"/>
                  </a:lnTo>
                  <a:lnTo>
                    <a:pt x="5919" y="471"/>
                  </a:lnTo>
                  <a:lnTo>
                    <a:pt x="5955" y="513"/>
                  </a:lnTo>
                  <a:lnTo>
                    <a:pt x="6003" y="555"/>
                  </a:lnTo>
                  <a:lnTo>
                    <a:pt x="6135" y="624"/>
                  </a:lnTo>
                  <a:lnTo>
                    <a:pt x="6304" y="693"/>
                  </a:lnTo>
                  <a:lnTo>
                    <a:pt x="6472" y="735"/>
                  </a:lnTo>
                  <a:lnTo>
                    <a:pt x="6640" y="763"/>
                  </a:lnTo>
                  <a:lnTo>
                    <a:pt x="6784" y="790"/>
                  </a:lnTo>
                  <a:lnTo>
                    <a:pt x="8153" y="790"/>
                  </a:lnTo>
                  <a:lnTo>
                    <a:pt x="8249" y="763"/>
                  </a:lnTo>
                  <a:lnTo>
                    <a:pt x="8333" y="735"/>
                  </a:lnTo>
                  <a:lnTo>
                    <a:pt x="8429" y="693"/>
                  </a:lnTo>
                  <a:lnTo>
                    <a:pt x="8585" y="596"/>
                  </a:lnTo>
                  <a:lnTo>
                    <a:pt x="8753" y="485"/>
                  </a:lnTo>
                  <a:lnTo>
                    <a:pt x="8909" y="360"/>
                  </a:lnTo>
                  <a:lnTo>
                    <a:pt x="9089" y="250"/>
                  </a:lnTo>
                  <a:lnTo>
                    <a:pt x="9185" y="208"/>
                  </a:lnTo>
                  <a:lnTo>
                    <a:pt x="9269" y="180"/>
                  </a:lnTo>
                  <a:lnTo>
                    <a:pt x="9377" y="166"/>
                  </a:lnTo>
                  <a:lnTo>
                    <a:pt x="9497" y="153"/>
                  </a:lnTo>
                  <a:lnTo>
                    <a:pt x="9593" y="166"/>
                  </a:lnTo>
                  <a:lnTo>
                    <a:pt x="9701" y="180"/>
                  </a:lnTo>
                  <a:lnTo>
                    <a:pt x="9773" y="208"/>
                  </a:lnTo>
                  <a:lnTo>
                    <a:pt x="9857" y="236"/>
                  </a:lnTo>
                  <a:lnTo>
                    <a:pt x="9918" y="291"/>
                  </a:lnTo>
                  <a:lnTo>
                    <a:pt x="9966" y="333"/>
                  </a:lnTo>
                  <a:lnTo>
                    <a:pt x="10026" y="388"/>
                  </a:lnTo>
                  <a:lnTo>
                    <a:pt x="10062" y="444"/>
                  </a:lnTo>
                  <a:lnTo>
                    <a:pt x="10182" y="763"/>
                  </a:lnTo>
                  <a:lnTo>
                    <a:pt x="10326" y="1123"/>
                  </a:lnTo>
                  <a:lnTo>
                    <a:pt x="10350" y="1165"/>
                  </a:lnTo>
                  <a:lnTo>
                    <a:pt x="10410" y="1220"/>
                  </a:lnTo>
                  <a:lnTo>
                    <a:pt x="10494" y="1289"/>
                  </a:lnTo>
                  <a:lnTo>
                    <a:pt x="10710" y="1456"/>
                  </a:lnTo>
                  <a:lnTo>
                    <a:pt x="10770" y="1483"/>
                  </a:lnTo>
                  <a:lnTo>
                    <a:pt x="10854" y="1525"/>
                  </a:lnTo>
                  <a:lnTo>
                    <a:pt x="10902" y="1580"/>
                  </a:lnTo>
                  <a:lnTo>
                    <a:pt x="10974" y="1636"/>
                  </a:lnTo>
                  <a:lnTo>
                    <a:pt x="11022" y="1691"/>
                  </a:lnTo>
                  <a:lnTo>
                    <a:pt x="11130" y="1830"/>
                  </a:lnTo>
                  <a:lnTo>
                    <a:pt x="11226" y="1983"/>
                  </a:lnTo>
                  <a:lnTo>
                    <a:pt x="11346" y="2121"/>
                  </a:lnTo>
                  <a:lnTo>
                    <a:pt x="11406" y="2177"/>
                  </a:lnTo>
                  <a:lnTo>
                    <a:pt x="11478" y="2232"/>
                  </a:lnTo>
                  <a:lnTo>
                    <a:pt x="11550" y="2274"/>
                  </a:lnTo>
                  <a:lnTo>
                    <a:pt x="11646" y="2315"/>
                  </a:lnTo>
                  <a:lnTo>
                    <a:pt x="11731" y="2343"/>
                  </a:lnTo>
                  <a:lnTo>
                    <a:pt x="11911" y="2343"/>
                  </a:lnTo>
                  <a:lnTo>
                    <a:pt x="11983" y="2329"/>
                  </a:lnTo>
                  <a:lnTo>
                    <a:pt x="12043" y="2315"/>
                  </a:lnTo>
                  <a:lnTo>
                    <a:pt x="12079" y="2274"/>
                  </a:lnTo>
                  <a:lnTo>
                    <a:pt x="12175" y="2204"/>
                  </a:lnTo>
                  <a:lnTo>
                    <a:pt x="12235" y="2121"/>
                  </a:lnTo>
                  <a:lnTo>
                    <a:pt x="12307" y="2024"/>
                  </a:lnTo>
                  <a:lnTo>
                    <a:pt x="12367" y="1941"/>
                  </a:lnTo>
                  <a:lnTo>
                    <a:pt x="12451" y="1858"/>
                  </a:lnTo>
                  <a:lnTo>
                    <a:pt x="12535" y="1816"/>
                  </a:lnTo>
                  <a:lnTo>
                    <a:pt x="12643" y="1788"/>
                  </a:lnTo>
                  <a:lnTo>
                    <a:pt x="12763" y="1761"/>
                  </a:lnTo>
                  <a:lnTo>
                    <a:pt x="12859" y="1761"/>
                  </a:lnTo>
                  <a:lnTo>
                    <a:pt x="12883" y="1858"/>
                  </a:lnTo>
                  <a:lnTo>
                    <a:pt x="12919" y="1969"/>
                  </a:lnTo>
                  <a:lnTo>
                    <a:pt x="12931" y="2024"/>
                  </a:lnTo>
                  <a:lnTo>
                    <a:pt x="12955" y="2080"/>
                  </a:lnTo>
                  <a:lnTo>
                    <a:pt x="12967" y="2149"/>
                  </a:lnTo>
                  <a:lnTo>
                    <a:pt x="13003" y="2191"/>
                  </a:lnTo>
                  <a:lnTo>
                    <a:pt x="13003" y="2385"/>
                  </a:lnTo>
                  <a:lnTo>
                    <a:pt x="13015" y="2440"/>
                  </a:lnTo>
                  <a:lnTo>
                    <a:pt x="13039" y="2496"/>
                  </a:lnTo>
                  <a:lnTo>
                    <a:pt x="13087" y="2523"/>
                  </a:lnTo>
                  <a:lnTo>
                    <a:pt x="13123" y="2565"/>
                  </a:lnTo>
                  <a:lnTo>
                    <a:pt x="13159" y="2593"/>
                  </a:lnTo>
                  <a:lnTo>
                    <a:pt x="13195" y="2648"/>
                  </a:lnTo>
                  <a:lnTo>
                    <a:pt x="13243" y="2717"/>
                  </a:lnTo>
                  <a:lnTo>
                    <a:pt x="13291" y="2814"/>
                  </a:lnTo>
                  <a:lnTo>
                    <a:pt x="13315" y="2911"/>
                  </a:lnTo>
                  <a:lnTo>
                    <a:pt x="13315" y="3258"/>
                  </a:lnTo>
                  <a:lnTo>
                    <a:pt x="13327" y="3341"/>
                  </a:lnTo>
                  <a:lnTo>
                    <a:pt x="13363" y="3466"/>
                  </a:lnTo>
                  <a:lnTo>
                    <a:pt x="13387" y="3508"/>
                  </a:lnTo>
                  <a:lnTo>
                    <a:pt x="13423" y="3535"/>
                  </a:lnTo>
                  <a:lnTo>
                    <a:pt x="13447" y="3563"/>
                  </a:lnTo>
                  <a:lnTo>
                    <a:pt x="13471" y="3605"/>
                  </a:lnTo>
                  <a:lnTo>
                    <a:pt x="13532" y="3618"/>
                  </a:lnTo>
                  <a:lnTo>
                    <a:pt x="13616" y="3632"/>
                  </a:lnTo>
                  <a:lnTo>
                    <a:pt x="13772" y="3618"/>
                  </a:lnTo>
                  <a:lnTo>
                    <a:pt x="13928" y="3632"/>
                  </a:lnTo>
                  <a:lnTo>
                    <a:pt x="13988" y="3660"/>
                  </a:lnTo>
                  <a:lnTo>
                    <a:pt x="14036" y="3688"/>
                  </a:lnTo>
                  <a:lnTo>
                    <a:pt x="14096" y="3729"/>
                  </a:lnTo>
                  <a:lnTo>
                    <a:pt x="14132" y="3799"/>
                  </a:lnTo>
                  <a:lnTo>
                    <a:pt x="14300" y="4048"/>
                  </a:lnTo>
                  <a:lnTo>
                    <a:pt x="14360" y="4104"/>
                  </a:lnTo>
                  <a:lnTo>
                    <a:pt x="14456" y="4145"/>
                  </a:lnTo>
                  <a:lnTo>
                    <a:pt x="14576" y="4159"/>
                  </a:lnTo>
                  <a:lnTo>
                    <a:pt x="14708" y="4173"/>
                  </a:lnTo>
                  <a:lnTo>
                    <a:pt x="14972" y="4173"/>
                  </a:lnTo>
                  <a:lnTo>
                    <a:pt x="15224" y="4159"/>
                  </a:lnTo>
                  <a:lnTo>
                    <a:pt x="15489" y="4159"/>
                  </a:lnTo>
                  <a:lnTo>
                    <a:pt x="15753" y="4131"/>
                  </a:lnTo>
                  <a:lnTo>
                    <a:pt x="15993" y="4090"/>
                  </a:lnTo>
                  <a:lnTo>
                    <a:pt x="16197" y="4048"/>
                  </a:lnTo>
                  <a:lnTo>
                    <a:pt x="16197" y="3632"/>
                  </a:lnTo>
                  <a:lnTo>
                    <a:pt x="16209" y="3549"/>
                  </a:lnTo>
                  <a:lnTo>
                    <a:pt x="16233" y="3494"/>
                  </a:lnTo>
                  <a:lnTo>
                    <a:pt x="16269" y="3466"/>
                  </a:lnTo>
                  <a:lnTo>
                    <a:pt x="16341" y="3438"/>
                  </a:lnTo>
                  <a:lnTo>
                    <a:pt x="16461" y="3383"/>
                  </a:lnTo>
                  <a:lnTo>
                    <a:pt x="16605" y="3355"/>
                  </a:lnTo>
                  <a:lnTo>
                    <a:pt x="16689" y="3313"/>
                  </a:lnTo>
                  <a:lnTo>
                    <a:pt x="16737" y="3286"/>
                  </a:lnTo>
                  <a:lnTo>
                    <a:pt x="16821" y="3189"/>
                  </a:lnTo>
                  <a:lnTo>
                    <a:pt x="16857" y="3161"/>
                  </a:lnTo>
                  <a:lnTo>
                    <a:pt x="16893" y="3119"/>
                  </a:lnTo>
                  <a:lnTo>
                    <a:pt x="16941" y="3078"/>
                  </a:lnTo>
                  <a:lnTo>
                    <a:pt x="17025" y="3050"/>
                  </a:lnTo>
                  <a:lnTo>
                    <a:pt x="17158" y="2981"/>
                  </a:lnTo>
                  <a:lnTo>
                    <a:pt x="17278" y="2953"/>
                  </a:lnTo>
                  <a:lnTo>
                    <a:pt x="17398" y="2939"/>
                  </a:lnTo>
                  <a:lnTo>
                    <a:pt x="17506" y="2925"/>
                  </a:lnTo>
                  <a:lnTo>
                    <a:pt x="17698" y="2870"/>
                  </a:lnTo>
                  <a:lnTo>
                    <a:pt x="17806" y="2801"/>
                  </a:lnTo>
                  <a:lnTo>
                    <a:pt x="17902" y="2717"/>
                  </a:lnTo>
                  <a:lnTo>
                    <a:pt x="18070" y="2814"/>
                  </a:lnTo>
                  <a:lnTo>
                    <a:pt x="18214" y="2911"/>
                  </a:lnTo>
                  <a:lnTo>
                    <a:pt x="18358" y="2967"/>
                  </a:lnTo>
                  <a:lnTo>
                    <a:pt x="18502" y="3008"/>
                  </a:lnTo>
                  <a:lnTo>
                    <a:pt x="18778" y="3106"/>
                  </a:lnTo>
                  <a:lnTo>
                    <a:pt x="19055" y="3189"/>
                  </a:lnTo>
                  <a:lnTo>
                    <a:pt x="19151" y="3244"/>
                  </a:lnTo>
                  <a:lnTo>
                    <a:pt x="19235" y="3286"/>
                  </a:lnTo>
                  <a:lnTo>
                    <a:pt x="19319" y="3341"/>
                  </a:lnTo>
                  <a:lnTo>
                    <a:pt x="19379" y="3411"/>
                  </a:lnTo>
                  <a:lnTo>
                    <a:pt x="19523" y="3521"/>
                  </a:lnTo>
                  <a:lnTo>
                    <a:pt x="19787" y="3771"/>
                  </a:lnTo>
                  <a:lnTo>
                    <a:pt x="19931" y="3854"/>
                  </a:lnTo>
                  <a:lnTo>
                    <a:pt x="20015" y="3896"/>
                  </a:lnTo>
                  <a:lnTo>
                    <a:pt x="20111" y="3910"/>
                  </a:lnTo>
                  <a:lnTo>
                    <a:pt x="20195" y="3951"/>
                  </a:lnTo>
                  <a:lnTo>
                    <a:pt x="20315" y="3951"/>
                  </a:lnTo>
                  <a:lnTo>
                    <a:pt x="20315" y="3993"/>
                  </a:lnTo>
                  <a:lnTo>
                    <a:pt x="20327" y="4021"/>
                  </a:lnTo>
                  <a:lnTo>
                    <a:pt x="20375" y="4076"/>
                  </a:lnTo>
                  <a:lnTo>
                    <a:pt x="20447" y="4145"/>
                  </a:lnTo>
                  <a:lnTo>
                    <a:pt x="20495" y="4215"/>
                  </a:lnTo>
                  <a:lnTo>
                    <a:pt x="20519" y="4353"/>
                  </a:lnTo>
                  <a:lnTo>
                    <a:pt x="20519" y="4936"/>
                  </a:lnTo>
                  <a:lnTo>
                    <a:pt x="20543" y="5033"/>
                  </a:lnTo>
                  <a:lnTo>
                    <a:pt x="20591" y="5116"/>
                  </a:lnTo>
                  <a:lnTo>
                    <a:pt x="20519" y="5185"/>
                  </a:lnTo>
                  <a:lnTo>
                    <a:pt x="20459" y="5310"/>
                  </a:lnTo>
                  <a:lnTo>
                    <a:pt x="20375" y="5476"/>
                  </a:lnTo>
                  <a:lnTo>
                    <a:pt x="20303" y="5643"/>
                  </a:lnTo>
                  <a:lnTo>
                    <a:pt x="20171" y="5975"/>
                  </a:lnTo>
                  <a:lnTo>
                    <a:pt x="20123" y="6128"/>
                  </a:lnTo>
                  <a:lnTo>
                    <a:pt x="20123" y="6350"/>
                  </a:lnTo>
                  <a:lnTo>
                    <a:pt x="20147" y="6474"/>
                  </a:lnTo>
                  <a:lnTo>
                    <a:pt x="20171" y="6613"/>
                  </a:lnTo>
                  <a:lnTo>
                    <a:pt x="20171" y="7362"/>
                  </a:lnTo>
                  <a:lnTo>
                    <a:pt x="20219" y="7514"/>
                  </a:lnTo>
                  <a:lnTo>
                    <a:pt x="20243" y="7653"/>
                  </a:lnTo>
                  <a:lnTo>
                    <a:pt x="20267" y="7805"/>
                  </a:lnTo>
                  <a:lnTo>
                    <a:pt x="20315" y="7944"/>
                  </a:lnTo>
                  <a:lnTo>
                    <a:pt x="20327" y="7986"/>
                  </a:lnTo>
                  <a:lnTo>
                    <a:pt x="20339" y="8013"/>
                  </a:lnTo>
                  <a:lnTo>
                    <a:pt x="20363" y="8027"/>
                  </a:lnTo>
                  <a:lnTo>
                    <a:pt x="20411" y="8041"/>
                  </a:lnTo>
                  <a:lnTo>
                    <a:pt x="20471" y="8055"/>
                  </a:lnTo>
                  <a:lnTo>
                    <a:pt x="20567" y="8069"/>
                  </a:lnTo>
                  <a:lnTo>
                    <a:pt x="20639" y="8097"/>
                  </a:lnTo>
                  <a:lnTo>
                    <a:pt x="20699" y="8124"/>
                  </a:lnTo>
                  <a:lnTo>
                    <a:pt x="20736" y="8166"/>
                  </a:lnTo>
                  <a:lnTo>
                    <a:pt x="20760" y="8207"/>
                  </a:lnTo>
                  <a:lnTo>
                    <a:pt x="20772" y="8249"/>
                  </a:lnTo>
                  <a:lnTo>
                    <a:pt x="20772" y="8402"/>
                  </a:lnTo>
                  <a:lnTo>
                    <a:pt x="20760" y="8471"/>
                  </a:lnTo>
                  <a:lnTo>
                    <a:pt x="20736" y="8540"/>
                  </a:lnTo>
                  <a:lnTo>
                    <a:pt x="20699" y="8596"/>
                  </a:lnTo>
                  <a:lnTo>
                    <a:pt x="20627" y="8679"/>
                  </a:lnTo>
                  <a:lnTo>
                    <a:pt x="20531" y="8762"/>
                  </a:lnTo>
                  <a:lnTo>
                    <a:pt x="20459" y="8831"/>
                  </a:lnTo>
                  <a:lnTo>
                    <a:pt x="20375" y="8915"/>
                  </a:lnTo>
                  <a:lnTo>
                    <a:pt x="20327" y="8998"/>
                  </a:lnTo>
                  <a:lnTo>
                    <a:pt x="20315" y="9053"/>
                  </a:lnTo>
                  <a:lnTo>
                    <a:pt x="20315" y="9220"/>
                  </a:lnTo>
                  <a:lnTo>
                    <a:pt x="20339" y="9317"/>
                  </a:lnTo>
                  <a:lnTo>
                    <a:pt x="20363" y="9372"/>
                  </a:lnTo>
                  <a:lnTo>
                    <a:pt x="20423" y="9414"/>
                  </a:lnTo>
                  <a:lnTo>
                    <a:pt x="20507" y="9483"/>
                  </a:lnTo>
                  <a:lnTo>
                    <a:pt x="20591" y="9538"/>
                  </a:lnTo>
                  <a:lnTo>
                    <a:pt x="20651" y="9691"/>
                  </a:lnTo>
                  <a:lnTo>
                    <a:pt x="20712" y="9830"/>
                  </a:lnTo>
                  <a:lnTo>
                    <a:pt x="20796" y="9927"/>
                  </a:lnTo>
                  <a:lnTo>
                    <a:pt x="20892" y="10051"/>
                  </a:lnTo>
                  <a:lnTo>
                    <a:pt x="21060" y="10245"/>
                  </a:lnTo>
                  <a:lnTo>
                    <a:pt x="21228" y="10426"/>
                  </a:lnTo>
                  <a:lnTo>
                    <a:pt x="21300" y="10523"/>
                  </a:lnTo>
                  <a:lnTo>
                    <a:pt x="21360" y="10620"/>
                  </a:lnTo>
                  <a:lnTo>
                    <a:pt x="21432" y="10745"/>
                  </a:lnTo>
                  <a:lnTo>
                    <a:pt x="21492" y="10855"/>
                  </a:lnTo>
                  <a:lnTo>
                    <a:pt x="21528" y="10980"/>
                  </a:lnTo>
                  <a:lnTo>
                    <a:pt x="21576" y="11133"/>
                  </a:lnTo>
                  <a:lnTo>
                    <a:pt x="21600" y="11299"/>
                  </a:lnTo>
                  <a:lnTo>
                    <a:pt x="21600" y="11479"/>
                  </a:lnTo>
                  <a:lnTo>
                    <a:pt x="21420" y="11521"/>
                  </a:lnTo>
                  <a:lnTo>
                    <a:pt x="21252" y="11576"/>
                  </a:lnTo>
                  <a:lnTo>
                    <a:pt x="21108" y="11660"/>
                  </a:lnTo>
                  <a:lnTo>
                    <a:pt x="20976" y="11743"/>
                  </a:lnTo>
                  <a:lnTo>
                    <a:pt x="20928" y="11784"/>
                  </a:lnTo>
                  <a:lnTo>
                    <a:pt x="20820" y="11909"/>
                  </a:lnTo>
                  <a:lnTo>
                    <a:pt x="20796" y="11978"/>
                  </a:lnTo>
                  <a:lnTo>
                    <a:pt x="20772" y="12062"/>
                  </a:lnTo>
                  <a:lnTo>
                    <a:pt x="20748" y="12159"/>
                  </a:lnTo>
                  <a:lnTo>
                    <a:pt x="20736" y="12256"/>
                  </a:lnTo>
                  <a:lnTo>
                    <a:pt x="20736" y="12380"/>
                  </a:lnTo>
                  <a:lnTo>
                    <a:pt x="20772" y="12616"/>
                  </a:lnTo>
                  <a:lnTo>
                    <a:pt x="20820" y="12796"/>
                  </a:lnTo>
                  <a:lnTo>
                    <a:pt x="20543" y="12796"/>
                  </a:lnTo>
                  <a:lnTo>
                    <a:pt x="20339" y="12769"/>
                  </a:lnTo>
                  <a:lnTo>
                    <a:pt x="20111" y="12713"/>
                  </a:lnTo>
                  <a:lnTo>
                    <a:pt x="19847" y="12672"/>
                  </a:lnTo>
                  <a:lnTo>
                    <a:pt x="19595" y="12616"/>
                  </a:lnTo>
                  <a:lnTo>
                    <a:pt x="19343" y="12575"/>
                  </a:lnTo>
                  <a:lnTo>
                    <a:pt x="19103" y="12533"/>
                  </a:lnTo>
                  <a:lnTo>
                    <a:pt x="18874" y="12533"/>
                  </a:lnTo>
                  <a:lnTo>
                    <a:pt x="18730" y="12491"/>
                  </a:lnTo>
                  <a:lnTo>
                    <a:pt x="18490" y="12436"/>
                  </a:lnTo>
                  <a:lnTo>
                    <a:pt x="18286" y="12353"/>
                  </a:lnTo>
                  <a:lnTo>
                    <a:pt x="18178" y="12311"/>
                  </a:lnTo>
                  <a:lnTo>
                    <a:pt x="18094" y="12214"/>
                  </a:lnTo>
                  <a:lnTo>
                    <a:pt x="18046" y="12062"/>
                  </a:lnTo>
                  <a:lnTo>
                    <a:pt x="17986" y="11895"/>
                  </a:lnTo>
                  <a:lnTo>
                    <a:pt x="17866" y="11590"/>
                  </a:lnTo>
                  <a:lnTo>
                    <a:pt x="17722" y="11424"/>
                  </a:lnTo>
                  <a:lnTo>
                    <a:pt x="17674" y="11382"/>
                  </a:lnTo>
                  <a:lnTo>
                    <a:pt x="17530" y="11355"/>
                  </a:lnTo>
                  <a:lnTo>
                    <a:pt x="17446" y="11368"/>
                  </a:lnTo>
                  <a:lnTo>
                    <a:pt x="17326" y="11424"/>
                  </a:lnTo>
                  <a:lnTo>
                    <a:pt x="17266" y="11493"/>
                  </a:lnTo>
                  <a:lnTo>
                    <a:pt x="17194" y="11604"/>
                  </a:lnTo>
                  <a:lnTo>
                    <a:pt x="17110" y="11729"/>
                  </a:lnTo>
                  <a:lnTo>
                    <a:pt x="16101" y="11729"/>
                  </a:lnTo>
                  <a:lnTo>
                    <a:pt x="15981" y="11673"/>
                  </a:lnTo>
                  <a:lnTo>
                    <a:pt x="15885" y="11590"/>
                  </a:lnTo>
                  <a:lnTo>
                    <a:pt x="15789" y="11521"/>
                  </a:lnTo>
                  <a:lnTo>
                    <a:pt x="15705" y="11424"/>
                  </a:lnTo>
                  <a:lnTo>
                    <a:pt x="15549" y="11230"/>
                  </a:lnTo>
                  <a:lnTo>
                    <a:pt x="15405" y="11036"/>
                  </a:lnTo>
                  <a:lnTo>
                    <a:pt x="15296" y="10966"/>
                  </a:lnTo>
                  <a:lnTo>
                    <a:pt x="15200" y="10911"/>
                  </a:lnTo>
                  <a:lnTo>
                    <a:pt x="15080" y="10869"/>
                  </a:lnTo>
                  <a:lnTo>
                    <a:pt x="14972" y="10855"/>
                  </a:lnTo>
                  <a:lnTo>
                    <a:pt x="14876" y="10828"/>
                  </a:lnTo>
                  <a:lnTo>
                    <a:pt x="14768" y="10800"/>
                  </a:lnTo>
                  <a:lnTo>
                    <a:pt x="14720" y="10786"/>
                  </a:lnTo>
                  <a:lnTo>
                    <a:pt x="14660" y="10758"/>
                  </a:lnTo>
                  <a:lnTo>
                    <a:pt x="14576" y="10661"/>
                  </a:lnTo>
                  <a:lnTo>
                    <a:pt x="14552" y="10606"/>
                  </a:lnTo>
                  <a:lnTo>
                    <a:pt x="14516" y="10550"/>
                  </a:lnTo>
                  <a:lnTo>
                    <a:pt x="14516" y="10481"/>
                  </a:lnTo>
                  <a:lnTo>
                    <a:pt x="14504" y="10440"/>
                  </a:lnTo>
                  <a:lnTo>
                    <a:pt x="14492" y="10329"/>
                  </a:lnTo>
                  <a:lnTo>
                    <a:pt x="14480" y="10245"/>
                  </a:lnTo>
                  <a:lnTo>
                    <a:pt x="14396" y="10037"/>
                  </a:lnTo>
                  <a:lnTo>
                    <a:pt x="14276" y="9816"/>
                  </a:lnTo>
                  <a:lnTo>
                    <a:pt x="14144" y="9594"/>
                  </a:lnTo>
                  <a:lnTo>
                    <a:pt x="13988" y="9400"/>
                  </a:lnTo>
                  <a:lnTo>
                    <a:pt x="13832" y="9220"/>
                  </a:lnTo>
                  <a:lnTo>
                    <a:pt x="13748" y="9150"/>
                  </a:lnTo>
                  <a:lnTo>
                    <a:pt x="13652" y="9095"/>
                  </a:lnTo>
                  <a:lnTo>
                    <a:pt x="13544" y="9025"/>
                  </a:lnTo>
                  <a:lnTo>
                    <a:pt x="13447" y="8998"/>
                  </a:lnTo>
                  <a:lnTo>
                    <a:pt x="13339" y="8970"/>
                  </a:lnTo>
                  <a:lnTo>
                    <a:pt x="13243" y="8956"/>
                  </a:lnTo>
                  <a:lnTo>
                    <a:pt x="13183" y="8970"/>
                  </a:lnTo>
                  <a:lnTo>
                    <a:pt x="13135" y="8984"/>
                  </a:lnTo>
                  <a:lnTo>
                    <a:pt x="13099" y="8998"/>
                  </a:lnTo>
                  <a:lnTo>
                    <a:pt x="13051" y="9025"/>
                  </a:lnTo>
                  <a:lnTo>
                    <a:pt x="12991" y="9122"/>
                  </a:lnTo>
                  <a:lnTo>
                    <a:pt x="12943" y="9220"/>
                  </a:lnTo>
                  <a:lnTo>
                    <a:pt x="12895" y="9344"/>
                  </a:lnTo>
                  <a:lnTo>
                    <a:pt x="12871" y="9483"/>
                  </a:lnTo>
                  <a:lnTo>
                    <a:pt x="12859" y="9608"/>
                  </a:lnTo>
                  <a:lnTo>
                    <a:pt x="12859" y="10287"/>
                  </a:lnTo>
                  <a:lnTo>
                    <a:pt x="12931" y="10509"/>
                  </a:lnTo>
                  <a:lnTo>
                    <a:pt x="13027" y="10772"/>
                  </a:lnTo>
                  <a:lnTo>
                    <a:pt x="13171" y="11022"/>
                  </a:lnTo>
                  <a:lnTo>
                    <a:pt x="13327" y="11285"/>
                  </a:lnTo>
                  <a:lnTo>
                    <a:pt x="13411" y="11396"/>
                  </a:lnTo>
                  <a:lnTo>
                    <a:pt x="13495" y="11521"/>
                  </a:lnTo>
                  <a:lnTo>
                    <a:pt x="13592" y="11618"/>
                  </a:lnTo>
                  <a:lnTo>
                    <a:pt x="13676" y="11715"/>
                  </a:lnTo>
                  <a:lnTo>
                    <a:pt x="13784" y="11798"/>
                  </a:lnTo>
                  <a:lnTo>
                    <a:pt x="13868" y="11868"/>
                  </a:lnTo>
                  <a:lnTo>
                    <a:pt x="13964" y="11923"/>
                  </a:lnTo>
                  <a:lnTo>
                    <a:pt x="14072" y="11951"/>
                  </a:lnTo>
                  <a:lnTo>
                    <a:pt x="14072" y="12048"/>
                  </a:lnTo>
                  <a:lnTo>
                    <a:pt x="14084" y="12117"/>
                  </a:lnTo>
                  <a:lnTo>
                    <a:pt x="14096" y="12200"/>
                  </a:lnTo>
                  <a:lnTo>
                    <a:pt x="14120" y="12256"/>
                  </a:lnTo>
                  <a:lnTo>
                    <a:pt x="14192" y="12533"/>
                  </a:lnTo>
                  <a:lnTo>
                    <a:pt x="14276" y="12491"/>
                  </a:lnTo>
                  <a:lnTo>
                    <a:pt x="14324" y="12436"/>
                  </a:lnTo>
                  <a:lnTo>
                    <a:pt x="14384" y="12353"/>
                  </a:lnTo>
                  <a:lnTo>
                    <a:pt x="14432" y="12242"/>
                  </a:lnTo>
                  <a:lnTo>
                    <a:pt x="14468" y="12173"/>
                  </a:lnTo>
                  <a:lnTo>
                    <a:pt x="14504" y="12131"/>
                  </a:lnTo>
                  <a:lnTo>
                    <a:pt x="14576" y="12103"/>
                  </a:lnTo>
                  <a:lnTo>
                    <a:pt x="14624" y="12311"/>
                  </a:lnTo>
                  <a:lnTo>
                    <a:pt x="14612" y="12436"/>
                  </a:lnTo>
                  <a:lnTo>
                    <a:pt x="14600" y="12533"/>
                  </a:lnTo>
                  <a:lnTo>
                    <a:pt x="14576" y="12630"/>
                  </a:lnTo>
                  <a:lnTo>
                    <a:pt x="14552" y="12713"/>
                  </a:lnTo>
                  <a:lnTo>
                    <a:pt x="14516" y="12810"/>
                  </a:lnTo>
                  <a:lnTo>
                    <a:pt x="14504" y="12893"/>
                  </a:lnTo>
                  <a:lnTo>
                    <a:pt x="14480" y="13004"/>
                  </a:lnTo>
                  <a:lnTo>
                    <a:pt x="14480" y="13185"/>
                  </a:lnTo>
                  <a:lnTo>
                    <a:pt x="14504" y="13226"/>
                  </a:lnTo>
                  <a:lnTo>
                    <a:pt x="14528" y="13296"/>
                  </a:lnTo>
                  <a:lnTo>
                    <a:pt x="14564" y="13337"/>
                  </a:lnTo>
                  <a:lnTo>
                    <a:pt x="14660" y="13406"/>
                  </a:lnTo>
                  <a:lnTo>
                    <a:pt x="14780" y="13490"/>
                  </a:lnTo>
                  <a:lnTo>
                    <a:pt x="14912" y="13531"/>
                  </a:lnTo>
                  <a:lnTo>
                    <a:pt x="15056" y="13573"/>
                  </a:lnTo>
                  <a:lnTo>
                    <a:pt x="15176" y="13587"/>
                  </a:lnTo>
                  <a:lnTo>
                    <a:pt x="15309" y="13601"/>
                  </a:lnTo>
                  <a:lnTo>
                    <a:pt x="15549" y="13587"/>
                  </a:lnTo>
                  <a:lnTo>
                    <a:pt x="15765" y="13559"/>
                  </a:lnTo>
                  <a:lnTo>
                    <a:pt x="15945" y="13517"/>
                  </a:lnTo>
                  <a:lnTo>
                    <a:pt x="16125" y="13434"/>
                  </a:lnTo>
                  <a:lnTo>
                    <a:pt x="16269" y="13365"/>
                  </a:lnTo>
                  <a:lnTo>
                    <a:pt x="16413" y="13254"/>
                  </a:lnTo>
                  <a:lnTo>
                    <a:pt x="16533" y="13157"/>
                  </a:lnTo>
                  <a:lnTo>
                    <a:pt x="16641" y="13032"/>
                  </a:lnTo>
                  <a:lnTo>
                    <a:pt x="16857" y="12796"/>
                  </a:lnTo>
                  <a:lnTo>
                    <a:pt x="17061" y="12519"/>
                  </a:lnTo>
                  <a:lnTo>
                    <a:pt x="17170" y="12394"/>
                  </a:lnTo>
                  <a:lnTo>
                    <a:pt x="17278" y="12256"/>
                  </a:lnTo>
                  <a:lnTo>
                    <a:pt x="17398" y="12117"/>
                  </a:lnTo>
                  <a:lnTo>
                    <a:pt x="17530" y="11992"/>
                  </a:lnTo>
                  <a:lnTo>
                    <a:pt x="17530" y="12852"/>
                  </a:lnTo>
                  <a:lnTo>
                    <a:pt x="17590" y="12977"/>
                  </a:lnTo>
                  <a:lnTo>
                    <a:pt x="17650" y="13088"/>
                  </a:lnTo>
                  <a:lnTo>
                    <a:pt x="17698" y="13185"/>
                  </a:lnTo>
                  <a:lnTo>
                    <a:pt x="17758" y="13268"/>
                  </a:lnTo>
                  <a:lnTo>
                    <a:pt x="17890" y="13420"/>
                  </a:lnTo>
                  <a:lnTo>
                    <a:pt x="17974" y="13490"/>
                  </a:lnTo>
                  <a:lnTo>
                    <a:pt x="18034" y="13545"/>
                  </a:lnTo>
                  <a:lnTo>
                    <a:pt x="18202" y="13628"/>
                  </a:lnTo>
                  <a:lnTo>
                    <a:pt x="18370" y="13725"/>
                  </a:lnTo>
                  <a:lnTo>
                    <a:pt x="18562" y="13781"/>
                  </a:lnTo>
                  <a:lnTo>
                    <a:pt x="18790" y="13878"/>
                  </a:lnTo>
                  <a:lnTo>
                    <a:pt x="18862" y="13906"/>
                  </a:lnTo>
                  <a:lnTo>
                    <a:pt x="18911" y="13961"/>
                  </a:lnTo>
                  <a:lnTo>
                    <a:pt x="18971" y="14058"/>
                  </a:lnTo>
                  <a:lnTo>
                    <a:pt x="19007" y="14141"/>
                  </a:lnTo>
                  <a:lnTo>
                    <a:pt x="19031" y="14238"/>
                  </a:lnTo>
                  <a:lnTo>
                    <a:pt x="19067" y="14321"/>
                  </a:lnTo>
                  <a:lnTo>
                    <a:pt x="19115" y="14405"/>
                  </a:lnTo>
                  <a:lnTo>
                    <a:pt x="19151" y="14460"/>
                  </a:lnTo>
                  <a:lnTo>
                    <a:pt x="19151" y="14405"/>
                  </a:lnTo>
                  <a:lnTo>
                    <a:pt x="19199" y="14474"/>
                  </a:lnTo>
                  <a:lnTo>
                    <a:pt x="19247" y="14516"/>
                  </a:lnTo>
                  <a:lnTo>
                    <a:pt x="19331" y="14557"/>
                  </a:lnTo>
                  <a:lnTo>
                    <a:pt x="19391" y="14599"/>
                  </a:lnTo>
                  <a:lnTo>
                    <a:pt x="19463" y="14626"/>
                  </a:lnTo>
                  <a:lnTo>
                    <a:pt x="19511" y="14654"/>
                  </a:lnTo>
                  <a:lnTo>
                    <a:pt x="19547" y="14696"/>
                  </a:lnTo>
                  <a:lnTo>
                    <a:pt x="19559" y="14737"/>
                  </a:lnTo>
                  <a:lnTo>
                    <a:pt x="19559" y="14876"/>
                  </a:lnTo>
                  <a:lnTo>
                    <a:pt x="19535" y="14973"/>
                  </a:lnTo>
                  <a:lnTo>
                    <a:pt x="19511" y="15056"/>
                  </a:lnTo>
                  <a:lnTo>
                    <a:pt x="19475" y="15153"/>
                  </a:lnTo>
                  <a:lnTo>
                    <a:pt x="19379" y="15306"/>
                  </a:lnTo>
                  <a:lnTo>
                    <a:pt x="19271" y="15431"/>
                  </a:lnTo>
                  <a:lnTo>
                    <a:pt x="19055" y="15736"/>
                  </a:lnTo>
                  <a:lnTo>
                    <a:pt x="19019" y="15819"/>
                  </a:lnTo>
                  <a:lnTo>
                    <a:pt x="18995" y="15916"/>
                  </a:lnTo>
                  <a:lnTo>
                    <a:pt x="18983" y="15999"/>
                  </a:lnTo>
                  <a:lnTo>
                    <a:pt x="18971" y="16110"/>
                  </a:lnTo>
                  <a:lnTo>
                    <a:pt x="18850" y="16110"/>
                  </a:lnTo>
                  <a:lnTo>
                    <a:pt x="18742" y="16124"/>
                  </a:lnTo>
                  <a:lnTo>
                    <a:pt x="18658" y="16138"/>
                  </a:lnTo>
                  <a:lnTo>
                    <a:pt x="18574" y="16165"/>
                  </a:lnTo>
                  <a:lnTo>
                    <a:pt x="18514" y="16235"/>
                  </a:lnTo>
                  <a:lnTo>
                    <a:pt x="18454" y="16290"/>
                  </a:lnTo>
                  <a:lnTo>
                    <a:pt x="18406" y="16373"/>
                  </a:lnTo>
                  <a:lnTo>
                    <a:pt x="18370" y="16484"/>
                  </a:lnTo>
                  <a:lnTo>
                    <a:pt x="18322" y="16692"/>
                  </a:lnTo>
                  <a:lnTo>
                    <a:pt x="18286" y="16900"/>
                  </a:lnTo>
                  <a:lnTo>
                    <a:pt x="18238" y="16997"/>
                  </a:lnTo>
                  <a:lnTo>
                    <a:pt x="18202" y="17053"/>
                  </a:lnTo>
                  <a:lnTo>
                    <a:pt x="18166" y="17080"/>
                  </a:lnTo>
                  <a:lnTo>
                    <a:pt x="18142" y="17094"/>
                  </a:lnTo>
                  <a:lnTo>
                    <a:pt x="18082" y="17108"/>
                  </a:lnTo>
                  <a:lnTo>
                    <a:pt x="18046" y="17136"/>
                  </a:lnTo>
                  <a:lnTo>
                    <a:pt x="17998" y="17136"/>
                  </a:lnTo>
                  <a:lnTo>
                    <a:pt x="17962" y="17164"/>
                  </a:lnTo>
                  <a:lnTo>
                    <a:pt x="17914" y="17191"/>
                  </a:lnTo>
                  <a:lnTo>
                    <a:pt x="17878" y="17233"/>
                  </a:lnTo>
                  <a:lnTo>
                    <a:pt x="17818" y="17344"/>
                  </a:lnTo>
                  <a:lnTo>
                    <a:pt x="17758" y="17469"/>
                  </a:lnTo>
                  <a:lnTo>
                    <a:pt x="17662" y="17718"/>
                  </a:lnTo>
                  <a:lnTo>
                    <a:pt x="17614" y="17760"/>
                  </a:lnTo>
                  <a:lnTo>
                    <a:pt x="17578" y="17787"/>
                  </a:lnTo>
                  <a:lnTo>
                    <a:pt x="17542" y="17801"/>
                  </a:lnTo>
                  <a:lnTo>
                    <a:pt x="17494" y="17815"/>
                  </a:lnTo>
                  <a:lnTo>
                    <a:pt x="17410" y="17829"/>
                  </a:lnTo>
                  <a:lnTo>
                    <a:pt x="17326" y="17898"/>
                  </a:lnTo>
                  <a:lnTo>
                    <a:pt x="17218" y="17968"/>
                  </a:lnTo>
                  <a:lnTo>
                    <a:pt x="17110" y="18065"/>
                  </a:lnTo>
                  <a:lnTo>
                    <a:pt x="17025" y="18176"/>
                  </a:lnTo>
                  <a:lnTo>
                    <a:pt x="16953" y="18287"/>
                  </a:lnTo>
                  <a:lnTo>
                    <a:pt x="16905" y="18397"/>
                  </a:lnTo>
                  <a:lnTo>
                    <a:pt x="16893" y="18467"/>
                  </a:lnTo>
                  <a:lnTo>
                    <a:pt x="16893" y="18508"/>
                  </a:lnTo>
                  <a:lnTo>
                    <a:pt x="16641" y="18550"/>
                  </a:lnTo>
                  <a:lnTo>
                    <a:pt x="16377" y="18619"/>
                  </a:lnTo>
                  <a:lnTo>
                    <a:pt x="16089" y="18702"/>
                  </a:lnTo>
                  <a:lnTo>
                    <a:pt x="15801" y="18813"/>
                  </a:lnTo>
                  <a:lnTo>
                    <a:pt x="15657" y="18855"/>
                  </a:lnTo>
                  <a:lnTo>
                    <a:pt x="15537" y="18924"/>
                  </a:lnTo>
                  <a:lnTo>
                    <a:pt x="15321" y="19063"/>
                  </a:lnTo>
                  <a:lnTo>
                    <a:pt x="15248" y="19132"/>
                  </a:lnTo>
                  <a:lnTo>
                    <a:pt x="15176" y="19229"/>
                  </a:lnTo>
                  <a:lnTo>
                    <a:pt x="15152" y="19271"/>
                  </a:lnTo>
                  <a:lnTo>
                    <a:pt x="15140" y="19312"/>
                  </a:lnTo>
                  <a:lnTo>
                    <a:pt x="15128" y="19368"/>
                  </a:lnTo>
                  <a:lnTo>
                    <a:pt x="15128" y="19409"/>
                  </a:lnTo>
                  <a:lnTo>
                    <a:pt x="15164" y="19631"/>
                  </a:lnTo>
                  <a:lnTo>
                    <a:pt x="14984" y="19728"/>
                  </a:lnTo>
                  <a:lnTo>
                    <a:pt x="14600" y="19895"/>
                  </a:lnTo>
                  <a:lnTo>
                    <a:pt x="14396" y="19950"/>
                  </a:lnTo>
                  <a:lnTo>
                    <a:pt x="13976" y="20075"/>
                  </a:lnTo>
                  <a:lnTo>
                    <a:pt x="13604" y="20158"/>
                  </a:lnTo>
                  <a:lnTo>
                    <a:pt x="13327" y="20325"/>
                  </a:lnTo>
                  <a:lnTo>
                    <a:pt x="12955" y="20588"/>
                  </a:lnTo>
                  <a:lnTo>
                    <a:pt x="12547" y="20879"/>
                  </a:lnTo>
                  <a:lnTo>
                    <a:pt x="12271" y="21073"/>
                  </a:lnTo>
                  <a:lnTo>
                    <a:pt x="11658" y="21073"/>
                  </a:lnTo>
                  <a:lnTo>
                    <a:pt x="11430" y="21253"/>
                  </a:lnTo>
                  <a:lnTo>
                    <a:pt x="11250" y="21406"/>
                  </a:lnTo>
                  <a:lnTo>
                    <a:pt x="11178" y="21461"/>
                  </a:lnTo>
                  <a:lnTo>
                    <a:pt x="11082" y="21503"/>
                  </a:lnTo>
                  <a:lnTo>
                    <a:pt x="10974" y="21545"/>
                  </a:lnTo>
                  <a:lnTo>
                    <a:pt x="10830" y="21558"/>
                  </a:lnTo>
                  <a:lnTo>
                    <a:pt x="10710" y="21600"/>
                  </a:lnTo>
                  <a:lnTo>
                    <a:pt x="10686" y="21600"/>
                  </a:lnTo>
                  <a:lnTo>
                    <a:pt x="10554" y="21558"/>
                  </a:lnTo>
                  <a:lnTo>
                    <a:pt x="10350" y="21461"/>
                  </a:lnTo>
                  <a:lnTo>
                    <a:pt x="10158" y="21364"/>
                  </a:lnTo>
                  <a:lnTo>
                    <a:pt x="10038" y="21281"/>
                  </a:lnTo>
                  <a:lnTo>
                    <a:pt x="10062" y="21253"/>
                  </a:lnTo>
                  <a:lnTo>
                    <a:pt x="10074" y="21226"/>
                  </a:lnTo>
                  <a:lnTo>
                    <a:pt x="10074" y="21170"/>
                  </a:lnTo>
                  <a:lnTo>
                    <a:pt x="10062" y="21101"/>
                  </a:lnTo>
                  <a:lnTo>
                    <a:pt x="10038" y="21018"/>
                  </a:lnTo>
                  <a:lnTo>
                    <a:pt x="9954" y="20879"/>
                  </a:lnTo>
                  <a:lnTo>
                    <a:pt x="9881" y="20727"/>
                  </a:lnTo>
                  <a:lnTo>
                    <a:pt x="9761" y="20449"/>
                  </a:lnTo>
                  <a:lnTo>
                    <a:pt x="9725" y="20311"/>
                  </a:lnTo>
                  <a:lnTo>
                    <a:pt x="9701" y="20158"/>
                  </a:lnTo>
                  <a:lnTo>
                    <a:pt x="9677" y="19992"/>
                  </a:lnTo>
                  <a:lnTo>
                    <a:pt x="9677" y="19839"/>
                  </a:lnTo>
                  <a:lnTo>
                    <a:pt x="9629" y="19825"/>
                  </a:lnTo>
                  <a:lnTo>
                    <a:pt x="9593" y="19812"/>
                  </a:lnTo>
                  <a:lnTo>
                    <a:pt x="9569" y="19784"/>
                  </a:lnTo>
                  <a:lnTo>
                    <a:pt x="9557" y="19742"/>
                  </a:lnTo>
                  <a:lnTo>
                    <a:pt x="9545" y="19659"/>
                  </a:lnTo>
                  <a:lnTo>
                    <a:pt x="9545" y="19562"/>
                  </a:lnTo>
                  <a:lnTo>
                    <a:pt x="9581" y="19340"/>
                  </a:lnTo>
                  <a:lnTo>
                    <a:pt x="9617" y="19160"/>
                  </a:lnTo>
                  <a:lnTo>
                    <a:pt x="9629" y="19049"/>
                  </a:lnTo>
                  <a:lnTo>
                    <a:pt x="9629" y="18883"/>
                  </a:lnTo>
                  <a:lnTo>
                    <a:pt x="9617" y="18813"/>
                  </a:lnTo>
                  <a:lnTo>
                    <a:pt x="9581" y="18661"/>
                  </a:lnTo>
                  <a:lnTo>
                    <a:pt x="9521" y="18536"/>
                  </a:lnTo>
                  <a:lnTo>
                    <a:pt x="9353" y="18328"/>
                  </a:lnTo>
                  <a:lnTo>
                    <a:pt x="9149" y="18134"/>
                  </a:lnTo>
                  <a:lnTo>
                    <a:pt x="9065" y="18009"/>
                  </a:lnTo>
                  <a:lnTo>
                    <a:pt x="8933" y="17843"/>
                  </a:lnTo>
                  <a:lnTo>
                    <a:pt x="8801" y="17649"/>
                  </a:lnTo>
                  <a:lnTo>
                    <a:pt x="8681" y="17427"/>
                  </a:lnTo>
                  <a:lnTo>
                    <a:pt x="8561" y="17191"/>
                  </a:lnTo>
                  <a:lnTo>
                    <a:pt x="8465" y="16956"/>
                  </a:lnTo>
                  <a:lnTo>
                    <a:pt x="8429" y="16831"/>
                  </a:lnTo>
                  <a:lnTo>
                    <a:pt x="8405" y="16706"/>
                  </a:lnTo>
                  <a:lnTo>
                    <a:pt x="8381" y="16595"/>
                  </a:lnTo>
                  <a:lnTo>
                    <a:pt x="8381" y="16484"/>
                  </a:lnTo>
                  <a:lnTo>
                    <a:pt x="8249" y="16456"/>
                  </a:lnTo>
                  <a:lnTo>
                    <a:pt x="8129" y="16415"/>
                  </a:lnTo>
                  <a:lnTo>
                    <a:pt x="8008" y="16359"/>
                  </a:lnTo>
                  <a:lnTo>
                    <a:pt x="7924" y="16304"/>
                  </a:lnTo>
                  <a:lnTo>
                    <a:pt x="7840" y="16235"/>
                  </a:lnTo>
                  <a:lnTo>
                    <a:pt x="7768" y="16151"/>
                  </a:lnTo>
                  <a:lnTo>
                    <a:pt x="7720" y="16082"/>
                  </a:lnTo>
                  <a:lnTo>
                    <a:pt x="7660" y="15985"/>
                  </a:lnTo>
                  <a:lnTo>
                    <a:pt x="7612" y="15888"/>
                  </a:lnTo>
                  <a:lnTo>
                    <a:pt x="7576" y="15777"/>
                  </a:lnTo>
                  <a:lnTo>
                    <a:pt x="7552" y="15652"/>
                  </a:lnTo>
                  <a:lnTo>
                    <a:pt x="7528" y="15541"/>
                  </a:lnTo>
                  <a:lnTo>
                    <a:pt x="7504" y="15250"/>
                  </a:lnTo>
                  <a:lnTo>
                    <a:pt x="7492" y="14945"/>
                  </a:lnTo>
                  <a:lnTo>
                    <a:pt x="7480" y="14765"/>
                  </a:lnTo>
                  <a:lnTo>
                    <a:pt x="7456" y="14613"/>
                  </a:lnTo>
                  <a:lnTo>
                    <a:pt x="7408" y="14474"/>
                  </a:lnTo>
                  <a:lnTo>
                    <a:pt x="7336" y="14349"/>
                  </a:lnTo>
                  <a:lnTo>
                    <a:pt x="7288" y="14238"/>
                  </a:lnTo>
                  <a:lnTo>
                    <a:pt x="7228" y="14113"/>
                  </a:lnTo>
                  <a:lnTo>
                    <a:pt x="7168" y="13975"/>
                  </a:lnTo>
                  <a:lnTo>
                    <a:pt x="7132" y="13808"/>
                  </a:lnTo>
                  <a:lnTo>
                    <a:pt x="6988" y="13684"/>
                  </a:lnTo>
                  <a:lnTo>
                    <a:pt x="6844" y="13545"/>
                  </a:lnTo>
                  <a:lnTo>
                    <a:pt x="6664" y="13476"/>
                  </a:lnTo>
                  <a:lnTo>
                    <a:pt x="6484" y="13393"/>
                  </a:lnTo>
                  <a:lnTo>
                    <a:pt x="6436" y="13337"/>
                  </a:lnTo>
                  <a:lnTo>
                    <a:pt x="6412" y="13254"/>
                  </a:lnTo>
                  <a:lnTo>
                    <a:pt x="6376" y="13185"/>
                  </a:lnTo>
                  <a:lnTo>
                    <a:pt x="6364" y="13088"/>
                  </a:lnTo>
                  <a:lnTo>
                    <a:pt x="6352" y="12893"/>
                  </a:lnTo>
                  <a:lnTo>
                    <a:pt x="6340" y="12755"/>
                  </a:lnTo>
                  <a:lnTo>
                    <a:pt x="6316" y="12672"/>
                  </a:lnTo>
                  <a:lnTo>
                    <a:pt x="6243" y="12505"/>
                  </a:lnTo>
                  <a:lnTo>
                    <a:pt x="6195" y="12436"/>
                  </a:lnTo>
                  <a:lnTo>
                    <a:pt x="6123" y="12311"/>
                  </a:lnTo>
                  <a:lnTo>
                    <a:pt x="6051" y="12214"/>
                  </a:lnTo>
                  <a:lnTo>
                    <a:pt x="5691" y="11604"/>
                  </a:lnTo>
                  <a:lnTo>
                    <a:pt x="5535" y="11327"/>
                  </a:lnTo>
                  <a:lnTo>
                    <a:pt x="5367" y="11036"/>
                  </a:lnTo>
                  <a:lnTo>
                    <a:pt x="5295" y="10925"/>
                  </a:lnTo>
                  <a:lnTo>
                    <a:pt x="5187" y="10745"/>
                  </a:lnTo>
                  <a:lnTo>
                    <a:pt x="5139" y="10661"/>
                  </a:lnTo>
                  <a:lnTo>
                    <a:pt x="5079" y="10578"/>
                  </a:lnTo>
                  <a:lnTo>
                    <a:pt x="5043" y="10453"/>
                  </a:lnTo>
                  <a:lnTo>
                    <a:pt x="5067" y="10245"/>
                  </a:lnTo>
                  <a:lnTo>
                    <a:pt x="5115" y="9954"/>
                  </a:lnTo>
                  <a:lnTo>
                    <a:pt x="5163" y="9635"/>
                  </a:lnTo>
                  <a:lnTo>
                    <a:pt x="5187" y="9330"/>
                  </a:lnTo>
                  <a:lnTo>
                    <a:pt x="5187" y="942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0" name="Freeform 103"/>
            <p:cNvSpPr/>
            <p:nvPr/>
          </p:nvSpPr>
          <p:spPr>
            <a:xfrm>
              <a:off x="11652081" y="4961948"/>
              <a:ext cx="93733" cy="17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383"/>
                  </a:moveTo>
                  <a:lnTo>
                    <a:pt x="21373" y="14674"/>
                  </a:lnTo>
                  <a:lnTo>
                    <a:pt x="20691" y="15965"/>
                  </a:lnTo>
                  <a:lnTo>
                    <a:pt x="19781" y="17374"/>
                  </a:lnTo>
                  <a:lnTo>
                    <a:pt x="18417" y="18665"/>
                  </a:lnTo>
                  <a:lnTo>
                    <a:pt x="17735" y="19252"/>
                  </a:lnTo>
                  <a:lnTo>
                    <a:pt x="15688" y="20309"/>
                  </a:lnTo>
                  <a:lnTo>
                    <a:pt x="14552" y="20661"/>
                  </a:lnTo>
                  <a:lnTo>
                    <a:pt x="13642" y="21013"/>
                  </a:lnTo>
                  <a:lnTo>
                    <a:pt x="10914" y="21483"/>
                  </a:lnTo>
                  <a:lnTo>
                    <a:pt x="9322" y="21600"/>
                  </a:lnTo>
                  <a:lnTo>
                    <a:pt x="8640" y="21483"/>
                  </a:lnTo>
                  <a:lnTo>
                    <a:pt x="7731" y="21483"/>
                  </a:lnTo>
                  <a:lnTo>
                    <a:pt x="6594" y="21130"/>
                  </a:lnTo>
                  <a:lnTo>
                    <a:pt x="5684" y="20896"/>
                  </a:lnTo>
                  <a:lnTo>
                    <a:pt x="4320" y="20426"/>
                  </a:lnTo>
                  <a:lnTo>
                    <a:pt x="2728" y="19604"/>
                  </a:lnTo>
                  <a:lnTo>
                    <a:pt x="1592" y="18783"/>
                  </a:lnTo>
                  <a:lnTo>
                    <a:pt x="682" y="17726"/>
                  </a:lnTo>
                  <a:lnTo>
                    <a:pt x="227" y="16787"/>
                  </a:lnTo>
                  <a:lnTo>
                    <a:pt x="0" y="15730"/>
                  </a:lnTo>
                  <a:lnTo>
                    <a:pt x="227" y="13500"/>
                  </a:lnTo>
                  <a:lnTo>
                    <a:pt x="682" y="11504"/>
                  </a:lnTo>
                  <a:lnTo>
                    <a:pt x="1592" y="9743"/>
                  </a:lnTo>
                  <a:lnTo>
                    <a:pt x="3411" y="5987"/>
                  </a:lnTo>
                  <a:lnTo>
                    <a:pt x="4547" y="3991"/>
                  </a:lnTo>
                  <a:lnTo>
                    <a:pt x="5002" y="2113"/>
                  </a:lnTo>
                  <a:lnTo>
                    <a:pt x="5229" y="0"/>
                  </a:lnTo>
                  <a:lnTo>
                    <a:pt x="10459" y="3052"/>
                  </a:lnTo>
                  <a:lnTo>
                    <a:pt x="15461" y="5752"/>
                  </a:lnTo>
                  <a:lnTo>
                    <a:pt x="16825" y="6574"/>
                  </a:lnTo>
                  <a:lnTo>
                    <a:pt x="17962" y="7513"/>
                  </a:lnTo>
                  <a:lnTo>
                    <a:pt x="18872" y="8217"/>
                  </a:lnTo>
                  <a:lnTo>
                    <a:pt x="20008" y="9157"/>
                  </a:lnTo>
                  <a:lnTo>
                    <a:pt x="20691" y="10096"/>
                  </a:lnTo>
                  <a:lnTo>
                    <a:pt x="21145" y="11152"/>
                  </a:lnTo>
                  <a:lnTo>
                    <a:pt x="21373" y="12326"/>
                  </a:lnTo>
                  <a:lnTo>
                    <a:pt x="21600" y="1338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1" name="Freeform 104"/>
            <p:cNvSpPr/>
            <p:nvPr/>
          </p:nvSpPr>
          <p:spPr>
            <a:xfrm>
              <a:off x="10757721" y="3493477"/>
              <a:ext cx="1917605" cy="1542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319" y="13962"/>
                  </a:moveTo>
                  <a:lnTo>
                    <a:pt x="6253" y="13880"/>
                  </a:lnTo>
                  <a:lnTo>
                    <a:pt x="6231" y="13866"/>
                  </a:lnTo>
                  <a:lnTo>
                    <a:pt x="6264" y="14044"/>
                  </a:lnTo>
                  <a:lnTo>
                    <a:pt x="6286" y="14236"/>
                  </a:lnTo>
                  <a:lnTo>
                    <a:pt x="6286" y="14386"/>
                  </a:lnTo>
                  <a:lnTo>
                    <a:pt x="6319" y="14537"/>
                  </a:lnTo>
                  <a:lnTo>
                    <a:pt x="6352" y="14701"/>
                  </a:lnTo>
                  <a:lnTo>
                    <a:pt x="6407" y="14865"/>
                  </a:lnTo>
                  <a:lnTo>
                    <a:pt x="6495" y="15194"/>
                  </a:lnTo>
                  <a:lnTo>
                    <a:pt x="6583" y="15550"/>
                  </a:lnTo>
                  <a:lnTo>
                    <a:pt x="6628" y="15755"/>
                  </a:lnTo>
                  <a:lnTo>
                    <a:pt x="6782" y="16193"/>
                  </a:lnTo>
                  <a:lnTo>
                    <a:pt x="6870" y="16426"/>
                  </a:lnTo>
                  <a:lnTo>
                    <a:pt x="7024" y="16837"/>
                  </a:lnTo>
                  <a:lnTo>
                    <a:pt x="7123" y="17179"/>
                  </a:lnTo>
                  <a:lnTo>
                    <a:pt x="7222" y="17548"/>
                  </a:lnTo>
                  <a:lnTo>
                    <a:pt x="7277" y="17713"/>
                  </a:lnTo>
                  <a:lnTo>
                    <a:pt x="7387" y="17918"/>
                  </a:lnTo>
                  <a:lnTo>
                    <a:pt x="7420" y="18027"/>
                  </a:lnTo>
                  <a:lnTo>
                    <a:pt x="7453" y="18123"/>
                  </a:lnTo>
                  <a:lnTo>
                    <a:pt x="7464" y="18246"/>
                  </a:lnTo>
                  <a:lnTo>
                    <a:pt x="7475" y="18342"/>
                  </a:lnTo>
                  <a:lnTo>
                    <a:pt x="7486" y="18479"/>
                  </a:lnTo>
                  <a:lnTo>
                    <a:pt x="7508" y="18602"/>
                  </a:lnTo>
                  <a:lnTo>
                    <a:pt x="7541" y="18725"/>
                  </a:lnTo>
                  <a:lnTo>
                    <a:pt x="7662" y="19027"/>
                  </a:lnTo>
                  <a:lnTo>
                    <a:pt x="7717" y="19109"/>
                  </a:lnTo>
                  <a:lnTo>
                    <a:pt x="7783" y="19191"/>
                  </a:lnTo>
                  <a:lnTo>
                    <a:pt x="7850" y="19300"/>
                  </a:lnTo>
                  <a:lnTo>
                    <a:pt x="7905" y="19383"/>
                  </a:lnTo>
                  <a:lnTo>
                    <a:pt x="7949" y="19492"/>
                  </a:lnTo>
                  <a:lnTo>
                    <a:pt x="7982" y="19602"/>
                  </a:lnTo>
                  <a:lnTo>
                    <a:pt x="8092" y="19985"/>
                  </a:lnTo>
                  <a:lnTo>
                    <a:pt x="8224" y="20341"/>
                  </a:lnTo>
                  <a:lnTo>
                    <a:pt x="8356" y="20710"/>
                  </a:lnTo>
                  <a:lnTo>
                    <a:pt x="8488" y="21135"/>
                  </a:lnTo>
                  <a:lnTo>
                    <a:pt x="8510" y="21189"/>
                  </a:lnTo>
                  <a:lnTo>
                    <a:pt x="8543" y="21258"/>
                  </a:lnTo>
                  <a:lnTo>
                    <a:pt x="8565" y="21299"/>
                  </a:lnTo>
                  <a:lnTo>
                    <a:pt x="8587" y="21326"/>
                  </a:lnTo>
                  <a:lnTo>
                    <a:pt x="8620" y="21340"/>
                  </a:lnTo>
                  <a:lnTo>
                    <a:pt x="8664" y="21340"/>
                  </a:lnTo>
                  <a:lnTo>
                    <a:pt x="8664" y="21408"/>
                  </a:lnTo>
                  <a:lnTo>
                    <a:pt x="8675" y="21477"/>
                  </a:lnTo>
                  <a:lnTo>
                    <a:pt x="8708" y="21518"/>
                  </a:lnTo>
                  <a:lnTo>
                    <a:pt x="8730" y="21559"/>
                  </a:lnTo>
                  <a:lnTo>
                    <a:pt x="8862" y="21600"/>
                  </a:lnTo>
                  <a:lnTo>
                    <a:pt x="8906" y="21600"/>
                  </a:lnTo>
                  <a:lnTo>
                    <a:pt x="8972" y="21586"/>
                  </a:lnTo>
                  <a:lnTo>
                    <a:pt x="9006" y="21559"/>
                  </a:lnTo>
                  <a:lnTo>
                    <a:pt x="9039" y="21518"/>
                  </a:lnTo>
                  <a:lnTo>
                    <a:pt x="9061" y="21436"/>
                  </a:lnTo>
                  <a:lnTo>
                    <a:pt x="9116" y="21299"/>
                  </a:lnTo>
                  <a:lnTo>
                    <a:pt x="9160" y="21135"/>
                  </a:lnTo>
                  <a:lnTo>
                    <a:pt x="9193" y="21066"/>
                  </a:lnTo>
                  <a:lnTo>
                    <a:pt x="9215" y="21011"/>
                  </a:lnTo>
                  <a:lnTo>
                    <a:pt x="9259" y="20984"/>
                  </a:lnTo>
                  <a:lnTo>
                    <a:pt x="9292" y="20970"/>
                  </a:lnTo>
                  <a:lnTo>
                    <a:pt x="9369" y="20929"/>
                  </a:lnTo>
                  <a:lnTo>
                    <a:pt x="9501" y="20861"/>
                  </a:lnTo>
                  <a:lnTo>
                    <a:pt x="9545" y="20847"/>
                  </a:lnTo>
                  <a:lnTo>
                    <a:pt x="9567" y="20806"/>
                  </a:lnTo>
                  <a:lnTo>
                    <a:pt x="9578" y="20765"/>
                  </a:lnTo>
                  <a:lnTo>
                    <a:pt x="9600" y="20697"/>
                  </a:lnTo>
                  <a:lnTo>
                    <a:pt x="9633" y="20587"/>
                  </a:lnTo>
                  <a:lnTo>
                    <a:pt x="9655" y="20450"/>
                  </a:lnTo>
                  <a:lnTo>
                    <a:pt x="9699" y="20327"/>
                  </a:lnTo>
                  <a:lnTo>
                    <a:pt x="9765" y="20163"/>
                  </a:lnTo>
                  <a:lnTo>
                    <a:pt x="9798" y="20122"/>
                  </a:lnTo>
                  <a:lnTo>
                    <a:pt x="9842" y="20094"/>
                  </a:lnTo>
                  <a:lnTo>
                    <a:pt x="9886" y="20081"/>
                  </a:lnTo>
                  <a:lnTo>
                    <a:pt x="10051" y="19971"/>
                  </a:lnTo>
                  <a:lnTo>
                    <a:pt x="10183" y="19971"/>
                  </a:lnTo>
                  <a:lnTo>
                    <a:pt x="10106" y="19602"/>
                  </a:lnTo>
                  <a:lnTo>
                    <a:pt x="10073" y="19410"/>
                  </a:lnTo>
                  <a:lnTo>
                    <a:pt x="10062" y="19355"/>
                  </a:lnTo>
                  <a:lnTo>
                    <a:pt x="10051" y="19341"/>
                  </a:lnTo>
                  <a:lnTo>
                    <a:pt x="10062" y="19191"/>
                  </a:lnTo>
                  <a:lnTo>
                    <a:pt x="10095" y="19027"/>
                  </a:lnTo>
                  <a:lnTo>
                    <a:pt x="10139" y="18876"/>
                  </a:lnTo>
                  <a:lnTo>
                    <a:pt x="10228" y="18548"/>
                  </a:lnTo>
                  <a:lnTo>
                    <a:pt x="10283" y="18383"/>
                  </a:lnTo>
                  <a:lnTo>
                    <a:pt x="10305" y="18178"/>
                  </a:lnTo>
                  <a:lnTo>
                    <a:pt x="10316" y="17973"/>
                  </a:lnTo>
                  <a:lnTo>
                    <a:pt x="10305" y="17849"/>
                  </a:lnTo>
                  <a:lnTo>
                    <a:pt x="10294" y="17713"/>
                  </a:lnTo>
                  <a:lnTo>
                    <a:pt x="10261" y="17589"/>
                  </a:lnTo>
                  <a:lnTo>
                    <a:pt x="10250" y="17452"/>
                  </a:lnTo>
                  <a:lnTo>
                    <a:pt x="10228" y="17343"/>
                  </a:lnTo>
                  <a:lnTo>
                    <a:pt x="10206" y="17206"/>
                  </a:lnTo>
                  <a:lnTo>
                    <a:pt x="10194" y="17069"/>
                  </a:lnTo>
                  <a:lnTo>
                    <a:pt x="10183" y="16905"/>
                  </a:lnTo>
                  <a:lnTo>
                    <a:pt x="10206" y="16768"/>
                  </a:lnTo>
                  <a:lnTo>
                    <a:pt x="10217" y="16686"/>
                  </a:lnTo>
                  <a:lnTo>
                    <a:pt x="10250" y="16631"/>
                  </a:lnTo>
                  <a:lnTo>
                    <a:pt x="10283" y="16590"/>
                  </a:lnTo>
                  <a:lnTo>
                    <a:pt x="10327" y="16522"/>
                  </a:lnTo>
                  <a:lnTo>
                    <a:pt x="10371" y="16494"/>
                  </a:lnTo>
                  <a:lnTo>
                    <a:pt x="10415" y="16453"/>
                  </a:lnTo>
                  <a:lnTo>
                    <a:pt x="10646" y="16330"/>
                  </a:lnTo>
                  <a:lnTo>
                    <a:pt x="10910" y="16234"/>
                  </a:lnTo>
                  <a:lnTo>
                    <a:pt x="10954" y="16193"/>
                  </a:lnTo>
                  <a:lnTo>
                    <a:pt x="11009" y="16152"/>
                  </a:lnTo>
                  <a:lnTo>
                    <a:pt x="11075" y="16097"/>
                  </a:lnTo>
                  <a:lnTo>
                    <a:pt x="11130" y="16015"/>
                  </a:lnTo>
                  <a:lnTo>
                    <a:pt x="11262" y="15878"/>
                  </a:lnTo>
                  <a:lnTo>
                    <a:pt x="11372" y="15714"/>
                  </a:lnTo>
                  <a:lnTo>
                    <a:pt x="11648" y="15386"/>
                  </a:lnTo>
                  <a:lnTo>
                    <a:pt x="11901" y="15043"/>
                  </a:lnTo>
                  <a:lnTo>
                    <a:pt x="12154" y="14687"/>
                  </a:lnTo>
                  <a:lnTo>
                    <a:pt x="12429" y="14332"/>
                  </a:lnTo>
                  <a:lnTo>
                    <a:pt x="12561" y="14195"/>
                  </a:lnTo>
                  <a:lnTo>
                    <a:pt x="12705" y="14099"/>
                  </a:lnTo>
                  <a:lnTo>
                    <a:pt x="12848" y="13989"/>
                  </a:lnTo>
                  <a:lnTo>
                    <a:pt x="13013" y="13907"/>
                  </a:lnTo>
                  <a:lnTo>
                    <a:pt x="13178" y="13811"/>
                  </a:lnTo>
                  <a:lnTo>
                    <a:pt x="13332" y="13702"/>
                  </a:lnTo>
                  <a:lnTo>
                    <a:pt x="13486" y="13579"/>
                  </a:lnTo>
                  <a:lnTo>
                    <a:pt x="13618" y="13428"/>
                  </a:lnTo>
                  <a:lnTo>
                    <a:pt x="13673" y="13360"/>
                  </a:lnTo>
                  <a:lnTo>
                    <a:pt x="13728" y="13264"/>
                  </a:lnTo>
                  <a:lnTo>
                    <a:pt x="13750" y="13182"/>
                  </a:lnTo>
                  <a:lnTo>
                    <a:pt x="13772" y="13072"/>
                  </a:lnTo>
                  <a:lnTo>
                    <a:pt x="13806" y="12867"/>
                  </a:lnTo>
                  <a:lnTo>
                    <a:pt x="13828" y="12648"/>
                  </a:lnTo>
                  <a:lnTo>
                    <a:pt x="13883" y="12566"/>
                  </a:lnTo>
                  <a:lnTo>
                    <a:pt x="13949" y="12511"/>
                  </a:lnTo>
                  <a:lnTo>
                    <a:pt x="14026" y="12470"/>
                  </a:lnTo>
                  <a:lnTo>
                    <a:pt x="14114" y="12429"/>
                  </a:lnTo>
                  <a:lnTo>
                    <a:pt x="14213" y="12360"/>
                  </a:lnTo>
                  <a:lnTo>
                    <a:pt x="14290" y="12292"/>
                  </a:lnTo>
                  <a:lnTo>
                    <a:pt x="14334" y="12251"/>
                  </a:lnTo>
                  <a:lnTo>
                    <a:pt x="14367" y="12183"/>
                  </a:lnTo>
                  <a:lnTo>
                    <a:pt x="14400" y="12128"/>
                  </a:lnTo>
                  <a:lnTo>
                    <a:pt x="14422" y="12073"/>
                  </a:lnTo>
                  <a:lnTo>
                    <a:pt x="14532" y="12141"/>
                  </a:lnTo>
                  <a:lnTo>
                    <a:pt x="14620" y="12210"/>
                  </a:lnTo>
                  <a:lnTo>
                    <a:pt x="14664" y="12251"/>
                  </a:lnTo>
                  <a:lnTo>
                    <a:pt x="14719" y="12265"/>
                  </a:lnTo>
                  <a:lnTo>
                    <a:pt x="14796" y="12278"/>
                  </a:lnTo>
                  <a:lnTo>
                    <a:pt x="15072" y="12278"/>
                  </a:lnTo>
                  <a:lnTo>
                    <a:pt x="15248" y="12251"/>
                  </a:lnTo>
                  <a:lnTo>
                    <a:pt x="15325" y="12237"/>
                  </a:lnTo>
                  <a:lnTo>
                    <a:pt x="15413" y="12196"/>
                  </a:lnTo>
                  <a:lnTo>
                    <a:pt x="15479" y="12169"/>
                  </a:lnTo>
                  <a:lnTo>
                    <a:pt x="15556" y="12141"/>
                  </a:lnTo>
                  <a:lnTo>
                    <a:pt x="15622" y="12100"/>
                  </a:lnTo>
                  <a:lnTo>
                    <a:pt x="15688" y="12032"/>
                  </a:lnTo>
                  <a:lnTo>
                    <a:pt x="15732" y="11977"/>
                  </a:lnTo>
                  <a:lnTo>
                    <a:pt x="15776" y="11909"/>
                  </a:lnTo>
                  <a:lnTo>
                    <a:pt x="15820" y="11813"/>
                  </a:lnTo>
                  <a:lnTo>
                    <a:pt x="15853" y="11717"/>
                  </a:lnTo>
                  <a:lnTo>
                    <a:pt x="15864" y="11608"/>
                  </a:lnTo>
                  <a:lnTo>
                    <a:pt x="15875" y="11484"/>
                  </a:lnTo>
                  <a:lnTo>
                    <a:pt x="15985" y="11512"/>
                  </a:lnTo>
                  <a:lnTo>
                    <a:pt x="16106" y="11553"/>
                  </a:lnTo>
                  <a:lnTo>
                    <a:pt x="16206" y="11594"/>
                  </a:lnTo>
                  <a:lnTo>
                    <a:pt x="16305" y="11649"/>
                  </a:lnTo>
                  <a:lnTo>
                    <a:pt x="16404" y="11731"/>
                  </a:lnTo>
                  <a:lnTo>
                    <a:pt x="16470" y="11799"/>
                  </a:lnTo>
                  <a:lnTo>
                    <a:pt x="16492" y="11840"/>
                  </a:lnTo>
                  <a:lnTo>
                    <a:pt x="16514" y="11909"/>
                  </a:lnTo>
                  <a:lnTo>
                    <a:pt x="16536" y="11950"/>
                  </a:lnTo>
                  <a:lnTo>
                    <a:pt x="16558" y="12005"/>
                  </a:lnTo>
                  <a:lnTo>
                    <a:pt x="16624" y="12470"/>
                  </a:lnTo>
                  <a:lnTo>
                    <a:pt x="16635" y="12579"/>
                  </a:lnTo>
                  <a:lnTo>
                    <a:pt x="16668" y="12689"/>
                  </a:lnTo>
                  <a:lnTo>
                    <a:pt x="16712" y="12812"/>
                  </a:lnTo>
                  <a:lnTo>
                    <a:pt x="16767" y="12908"/>
                  </a:lnTo>
                  <a:lnTo>
                    <a:pt x="16811" y="13031"/>
                  </a:lnTo>
                  <a:lnTo>
                    <a:pt x="16877" y="13141"/>
                  </a:lnTo>
                  <a:lnTo>
                    <a:pt x="16932" y="13223"/>
                  </a:lnTo>
                  <a:lnTo>
                    <a:pt x="17020" y="13319"/>
                  </a:lnTo>
                  <a:lnTo>
                    <a:pt x="17174" y="13483"/>
                  </a:lnTo>
                  <a:lnTo>
                    <a:pt x="17361" y="13647"/>
                  </a:lnTo>
                  <a:lnTo>
                    <a:pt x="17516" y="13962"/>
                  </a:lnTo>
                  <a:lnTo>
                    <a:pt x="17659" y="14263"/>
                  </a:lnTo>
                  <a:lnTo>
                    <a:pt x="17725" y="14427"/>
                  </a:lnTo>
                  <a:lnTo>
                    <a:pt x="17802" y="14564"/>
                  </a:lnTo>
                  <a:lnTo>
                    <a:pt x="17857" y="14729"/>
                  </a:lnTo>
                  <a:lnTo>
                    <a:pt x="17912" y="14906"/>
                  </a:lnTo>
                  <a:lnTo>
                    <a:pt x="17945" y="14989"/>
                  </a:lnTo>
                  <a:lnTo>
                    <a:pt x="17989" y="15043"/>
                  </a:lnTo>
                  <a:lnTo>
                    <a:pt x="18000" y="15084"/>
                  </a:lnTo>
                  <a:lnTo>
                    <a:pt x="18011" y="15139"/>
                  </a:lnTo>
                  <a:lnTo>
                    <a:pt x="18022" y="15180"/>
                  </a:lnTo>
                  <a:lnTo>
                    <a:pt x="18044" y="15221"/>
                  </a:lnTo>
                  <a:lnTo>
                    <a:pt x="18022" y="15386"/>
                  </a:lnTo>
                  <a:lnTo>
                    <a:pt x="17989" y="15536"/>
                  </a:lnTo>
                  <a:lnTo>
                    <a:pt x="17967" y="15714"/>
                  </a:lnTo>
                  <a:lnTo>
                    <a:pt x="17956" y="15919"/>
                  </a:lnTo>
                  <a:lnTo>
                    <a:pt x="17956" y="16111"/>
                  </a:lnTo>
                  <a:lnTo>
                    <a:pt x="17967" y="16221"/>
                  </a:lnTo>
                  <a:lnTo>
                    <a:pt x="17989" y="16303"/>
                  </a:lnTo>
                  <a:lnTo>
                    <a:pt x="18022" y="16371"/>
                  </a:lnTo>
                  <a:lnTo>
                    <a:pt x="18077" y="16440"/>
                  </a:lnTo>
                  <a:lnTo>
                    <a:pt x="18110" y="16467"/>
                  </a:lnTo>
                  <a:lnTo>
                    <a:pt x="18143" y="16481"/>
                  </a:lnTo>
                  <a:lnTo>
                    <a:pt x="18198" y="16494"/>
                  </a:lnTo>
                  <a:lnTo>
                    <a:pt x="18253" y="16494"/>
                  </a:lnTo>
                  <a:lnTo>
                    <a:pt x="18341" y="16481"/>
                  </a:lnTo>
                  <a:lnTo>
                    <a:pt x="18418" y="16467"/>
                  </a:lnTo>
                  <a:lnTo>
                    <a:pt x="18506" y="16426"/>
                  </a:lnTo>
                  <a:lnTo>
                    <a:pt x="18561" y="16371"/>
                  </a:lnTo>
                  <a:lnTo>
                    <a:pt x="18639" y="16316"/>
                  </a:lnTo>
                  <a:lnTo>
                    <a:pt x="18694" y="16262"/>
                  </a:lnTo>
                  <a:lnTo>
                    <a:pt x="18738" y="16179"/>
                  </a:lnTo>
                  <a:lnTo>
                    <a:pt x="18804" y="16111"/>
                  </a:lnTo>
                  <a:lnTo>
                    <a:pt x="18892" y="15933"/>
                  </a:lnTo>
                  <a:lnTo>
                    <a:pt x="19002" y="15755"/>
                  </a:lnTo>
                  <a:lnTo>
                    <a:pt x="19112" y="15591"/>
                  </a:lnTo>
                  <a:lnTo>
                    <a:pt x="19222" y="15440"/>
                  </a:lnTo>
                  <a:lnTo>
                    <a:pt x="19288" y="15605"/>
                  </a:lnTo>
                  <a:lnTo>
                    <a:pt x="19398" y="15810"/>
                  </a:lnTo>
                  <a:lnTo>
                    <a:pt x="19420" y="15810"/>
                  </a:lnTo>
                  <a:lnTo>
                    <a:pt x="19475" y="15824"/>
                  </a:lnTo>
                  <a:lnTo>
                    <a:pt x="19519" y="15824"/>
                  </a:lnTo>
                  <a:lnTo>
                    <a:pt x="19552" y="15865"/>
                  </a:lnTo>
                  <a:lnTo>
                    <a:pt x="19585" y="15878"/>
                  </a:lnTo>
                  <a:lnTo>
                    <a:pt x="19607" y="15919"/>
                  </a:lnTo>
                  <a:lnTo>
                    <a:pt x="19640" y="15974"/>
                  </a:lnTo>
                  <a:lnTo>
                    <a:pt x="19651" y="16056"/>
                  </a:lnTo>
                  <a:lnTo>
                    <a:pt x="19662" y="16125"/>
                  </a:lnTo>
                  <a:lnTo>
                    <a:pt x="19684" y="16221"/>
                  </a:lnTo>
                  <a:lnTo>
                    <a:pt x="19662" y="16398"/>
                  </a:lnTo>
                  <a:lnTo>
                    <a:pt x="19651" y="16549"/>
                  </a:lnTo>
                  <a:lnTo>
                    <a:pt x="19629" y="16713"/>
                  </a:lnTo>
                  <a:lnTo>
                    <a:pt x="19629" y="16850"/>
                  </a:lnTo>
                  <a:lnTo>
                    <a:pt x="19640" y="16891"/>
                  </a:lnTo>
                  <a:lnTo>
                    <a:pt x="19662" y="16946"/>
                  </a:lnTo>
                  <a:lnTo>
                    <a:pt x="19728" y="16973"/>
                  </a:lnTo>
                  <a:lnTo>
                    <a:pt x="19739" y="17097"/>
                  </a:lnTo>
                  <a:lnTo>
                    <a:pt x="19750" y="17233"/>
                  </a:lnTo>
                  <a:lnTo>
                    <a:pt x="19772" y="17370"/>
                  </a:lnTo>
                  <a:lnTo>
                    <a:pt x="19806" y="17507"/>
                  </a:lnTo>
                  <a:lnTo>
                    <a:pt x="19883" y="17767"/>
                  </a:lnTo>
                  <a:lnTo>
                    <a:pt x="19960" y="18041"/>
                  </a:lnTo>
                  <a:lnTo>
                    <a:pt x="20048" y="18315"/>
                  </a:lnTo>
                  <a:lnTo>
                    <a:pt x="20136" y="18630"/>
                  </a:lnTo>
                  <a:lnTo>
                    <a:pt x="20158" y="18794"/>
                  </a:lnTo>
                  <a:lnTo>
                    <a:pt x="20180" y="18972"/>
                  </a:lnTo>
                  <a:lnTo>
                    <a:pt x="20191" y="19150"/>
                  </a:lnTo>
                  <a:lnTo>
                    <a:pt x="20202" y="19341"/>
                  </a:lnTo>
                  <a:lnTo>
                    <a:pt x="20180" y="19560"/>
                  </a:lnTo>
                  <a:lnTo>
                    <a:pt x="20158" y="19834"/>
                  </a:lnTo>
                  <a:lnTo>
                    <a:pt x="20147" y="19944"/>
                  </a:lnTo>
                  <a:lnTo>
                    <a:pt x="20147" y="20067"/>
                  </a:lnTo>
                  <a:lnTo>
                    <a:pt x="20158" y="20108"/>
                  </a:lnTo>
                  <a:lnTo>
                    <a:pt x="20180" y="20163"/>
                  </a:lnTo>
                  <a:lnTo>
                    <a:pt x="20202" y="20190"/>
                  </a:lnTo>
                  <a:lnTo>
                    <a:pt x="20312" y="19916"/>
                  </a:lnTo>
                  <a:lnTo>
                    <a:pt x="20389" y="19684"/>
                  </a:lnTo>
                  <a:lnTo>
                    <a:pt x="20477" y="19424"/>
                  </a:lnTo>
                  <a:lnTo>
                    <a:pt x="20587" y="19136"/>
                  </a:lnTo>
                  <a:lnTo>
                    <a:pt x="20631" y="19054"/>
                  </a:lnTo>
                  <a:lnTo>
                    <a:pt x="20675" y="18999"/>
                  </a:lnTo>
                  <a:lnTo>
                    <a:pt x="20708" y="18972"/>
                  </a:lnTo>
                  <a:lnTo>
                    <a:pt x="20730" y="18944"/>
                  </a:lnTo>
                  <a:lnTo>
                    <a:pt x="20752" y="18903"/>
                  </a:lnTo>
                  <a:lnTo>
                    <a:pt x="20752" y="18862"/>
                  </a:lnTo>
                  <a:lnTo>
                    <a:pt x="20741" y="18753"/>
                  </a:lnTo>
                  <a:lnTo>
                    <a:pt x="20708" y="18589"/>
                  </a:lnTo>
                  <a:lnTo>
                    <a:pt x="20664" y="18356"/>
                  </a:lnTo>
                  <a:lnTo>
                    <a:pt x="20609" y="18123"/>
                  </a:lnTo>
                  <a:lnTo>
                    <a:pt x="20532" y="17890"/>
                  </a:lnTo>
                  <a:lnTo>
                    <a:pt x="20466" y="17685"/>
                  </a:lnTo>
                  <a:lnTo>
                    <a:pt x="20389" y="17507"/>
                  </a:lnTo>
                  <a:lnTo>
                    <a:pt x="20323" y="17384"/>
                  </a:lnTo>
                  <a:lnTo>
                    <a:pt x="20224" y="17275"/>
                  </a:lnTo>
                  <a:lnTo>
                    <a:pt x="20136" y="17165"/>
                  </a:lnTo>
                  <a:lnTo>
                    <a:pt x="20092" y="17097"/>
                  </a:lnTo>
                  <a:lnTo>
                    <a:pt x="20059" y="17028"/>
                  </a:lnTo>
                  <a:lnTo>
                    <a:pt x="20037" y="16960"/>
                  </a:lnTo>
                  <a:lnTo>
                    <a:pt x="20026" y="16864"/>
                  </a:lnTo>
                  <a:lnTo>
                    <a:pt x="20026" y="16700"/>
                  </a:lnTo>
                  <a:lnTo>
                    <a:pt x="20070" y="16631"/>
                  </a:lnTo>
                  <a:lnTo>
                    <a:pt x="20136" y="16494"/>
                  </a:lnTo>
                  <a:lnTo>
                    <a:pt x="20158" y="16426"/>
                  </a:lnTo>
                  <a:lnTo>
                    <a:pt x="20180" y="16344"/>
                  </a:lnTo>
                  <a:lnTo>
                    <a:pt x="20202" y="16179"/>
                  </a:lnTo>
                  <a:lnTo>
                    <a:pt x="20202" y="15947"/>
                  </a:lnTo>
                  <a:lnTo>
                    <a:pt x="20180" y="15687"/>
                  </a:lnTo>
                  <a:lnTo>
                    <a:pt x="20169" y="15536"/>
                  </a:lnTo>
                  <a:lnTo>
                    <a:pt x="20147" y="15413"/>
                  </a:lnTo>
                  <a:lnTo>
                    <a:pt x="20114" y="15276"/>
                  </a:lnTo>
                  <a:lnTo>
                    <a:pt x="20070" y="15180"/>
                  </a:lnTo>
                  <a:lnTo>
                    <a:pt x="19949" y="15043"/>
                  </a:lnTo>
                  <a:lnTo>
                    <a:pt x="19839" y="14948"/>
                  </a:lnTo>
                  <a:lnTo>
                    <a:pt x="19772" y="14865"/>
                  </a:lnTo>
                  <a:lnTo>
                    <a:pt x="19728" y="14797"/>
                  </a:lnTo>
                  <a:lnTo>
                    <a:pt x="19706" y="14687"/>
                  </a:lnTo>
                  <a:lnTo>
                    <a:pt x="19695" y="14619"/>
                  </a:lnTo>
                  <a:lnTo>
                    <a:pt x="19695" y="14386"/>
                  </a:lnTo>
                  <a:lnTo>
                    <a:pt x="19739" y="14113"/>
                  </a:lnTo>
                  <a:lnTo>
                    <a:pt x="19772" y="13989"/>
                  </a:lnTo>
                  <a:lnTo>
                    <a:pt x="19839" y="13880"/>
                  </a:lnTo>
                  <a:lnTo>
                    <a:pt x="19883" y="13770"/>
                  </a:lnTo>
                  <a:lnTo>
                    <a:pt x="20026" y="13592"/>
                  </a:lnTo>
                  <a:lnTo>
                    <a:pt x="20114" y="13510"/>
                  </a:lnTo>
                  <a:lnTo>
                    <a:pt x="20169" y="13483"/>
                  </a:lnTo>
                  <a:lnTo>
                    <a:pt x="20224" y="13469"/>
                  </a:lnTo>
                  <a:lnTo>
                    <a:pt x="20367" y="13442"/>
                  </a:lnTo>
                  <a:lnTo>
                    <a:pt x="20499" y="13387"/>
                  </a:lnTo>
                  <a:lnTo>
                    <a:pt x="20796" y="13141"/>
                  </a:lnTo>
                  <a:lnTo>
                    <a:pt x="21061" y="12894"/>
                  </a:lnTo>
                  <a:lnTo>
                    <a:pt x="21193" y="12744"/>
                  </a:lnTo>
                  <a:lnTo>
                    <a:pt x="21325" y="12566"/>
                  </a:lnTo>
                  <a:lnTo>
                    <a:pt x="21457" y="12360"/>
                  </a:lnTo>
                  <a:lnTo>
                    <a:pt x="21600" y="12114"/>
                  </a:lnTo>
                  <a:lnTo>
                    <a:pt x="21446" y="12141"/>
                  </a:lnTo>
                  <a:lnTo>
                    <a:pt x="21259" y="12169"/>
                  </a:lnTo>
                  <a:lnTo>
                    <a:pt x="21204" y="12169"/>
                  </a:lnTo>
                  <a:lnTo>
                    <a:pt x="21138" y="12155"/>
                  </a:lnTo>
                  <a:lnTo>
                    <a:pt x="21028" y="12100"/>
                  </a:lnTo>
                  <a:lnTo>
                    <a:pt x="20972" y="12059"/>
                  </a:lnTo>
                  <a:lnTo>
                    <a:pt x="20928" y="11991"/>
                  </a:lnTo>
                  <a:lnTo>
                    <a:pt x="20884" y="11936"/>
                  </a:lnTo>
                  <a:lnTo>
                    <a:pt x="20829" y="11881"/>
                  </a:lnTo>
                  <a:lnTo>
                    <a:pt x="20763" y="11731"/>
                  </a:lnTo>
                  <a:lnTo>
                    <a:pt x="20708" y="11567"/>
                  </a:lnTo>
                  <a:lnTo>
                    <a:pt x="20675" y="11402"/>
                  </a:lnTo>
                  <a:lnTo>
                    <a:pt x="20664" y="11224"/>
                  </a:lnTo>
                  <a:lnTo>
                    <a:pt x="20631" y="11211"/>
                  </a:lnTo>
                  <a:lnTo>
                    <a:pt x="20609" y="11183"/>
                  </a:lnTo>
                  <a:lnTo>
                    <a:pt x="20587" y="11129"/>
                  </a:lnTo>
                  <a:lnTo>
                    <a:pt x="20554" y="11087"/>
                  </a:lnTo>
                  <a:lnTo>
                    <a:pt x="20510" y="10978"/>
                  </a:lnTo>
                  <a:lnTo>
                    <a:pt x="20444" y="10704"/>
                  </a:lnTo>
                  <a:lnTo>
                    <a:pt x="20389" y="10581"/>
                  </a:lnTo>
                  <a:lnTo>
                    <a:pt x="20367" y="10540"/>
                  </a:lnTo>
                  <a:lnTo>
                    <a:pt x="20345" y="10513"/>
                  </a:lnTo>
                  <a:lnTo>
                    <a:pt x="20312" y="10499"/>
                  </a:lnTo>
                  <a:lnTo>
                    <a:pt x="20290" y="10485"/>
                  </a:lnTo>
                  <a:lnTo>
                    <a:pt x="20191" y="10513"/>
                  </a:lnTo>
                  <a:lnTo>
                    <a:pt x="20092" y="10567"/>
                  </a:lnTo>
                  <a:lnTo>
                    <a:pt x="20004" y="10622"/>
                  </a:lnTo>
                  <a:lnTo>
                    <a:pt x="19905" y="10649"/>
                  </a:lnTo>
                  <a:lnTo>
                    <a:pt x="19872" y="10622"/>
                  </a:lnTo>
                  <a:lnTo>
                    <a:pt x="19850" y="10554"/>
                  </a:lnTo>
                  <a:lnTo>
                    <a:pt x="19817" y="10471"/>
                  </a:lnTo>
                  <a:lnTo>
                    <a:pt x="19817" y="10225"/>
                  </a:lnTo>
                  <a:lnTo>
                    <a:pt x="19839" y="10102"/>
                  </a:lnTo>
                  <a:lnTo>
                    <a:pt x="19872" y="9979"/>
                  </a:lnTo>
                  <a:lnTo>
                    <a:pt x="19894" y="9883"/>
                  </a:lnTo>
                  <a:lnTo>
                    <a:pt x="19982" y="9678"/>
                  </a:lnTo>
                  <a:lnTo>
                    <a:pt x="20070" y="9500"/>
                  </a:lnTo>
                  <a:lnTo>
                    <a:pt x="20169" y="9322"/>
                  </a:lnTo>
                  <a:lnTo>
                    <a:pt x="20246" y="9116"/>
                  </a:lnTo>
                  <a:lnTo>
                    <a:pt x="20268" y="9021"/>
                  </a:lnTo>
                  <a:lnTo>
                    <a:pt x="20312" y="8884"/>
                  </a:lnTo>
                  <a:lnTo>
                    <a:pt x="20323" y="8747"/>
                  </a:lnTo>
                  <a:lnTo>
                    <a:pt x="20323" y="8500"/>
                  </a:lnTo>
                  <a:lnTo>
                    <a:pt x="20312" y="8418"/>
                  </a:lnTo>
                  <a:lnTo>
                    <a:pt x="20301" y="8350"/>
                  </a:lnTo>
                  <a:lnTo>
                    <a:pt x="20268" y="8281"/>
                  </a:lnTo>
                  <a:lnTo>
                    <a:pt x="20224" y="8158"/>
                  </a:lnTo>
                  <a:lnTo>
                    <a:pt x="20158" y="8049"/>
                  </a:lnTo>
                  <a:lnTo>
                    <a:pt x="20004" y="7830"/>
                  </a:lnTo>
                  <a:lnTo>
                    <a:pt x="19861" y="7583"/>
                  </a:lnTo>
                  <a:lnTo>
                    <a:pt x="19519" y="7433"/>
                  </a:lnTo>
                  <a:lnTo>
                    <a:pt x="19244" y="7282"/>
                  </a:lnTo>
                  <a:lnTo>
                    <a:pt x="19178" y="7241"/>
                  </a:lnTo>
                  <a:lnTo>
                    <a:pt x="19123" y="7186"/>
                  </a:lnTo>
                  <a:lnTo>
                    <a:pt x="19068" y="7118"/>
                  </a:lnTo>
                  <a:lnTo>
                    <a:pt x="19024" y="7036"/>
                  </a:lnTo>
                  <a:lnTo>
                    <a:pt x="18980" y="6940"/>
                  </a:lnTo>
                  <a:lnTo>
                    <a:pt x="18947" y="6844"/>
                  </a:lnTo>
                  <a:lnTo>
                    <a:pt x="18903" y="6721"/>
                  </a:lnTo>
                  <a:lnTo>
                    <a:pt x="18881" y="6584"/>
                  </a:lnTo>
                  <a:lnTo>
                    <a:pt x="18749" y="6584"/>
                  </a:lnTo>
                  <a:lnTo>
                    <a:pt x="18583" y="6789"/>
                  </a:lnTo>
                  <a:lnTo>
                    <a:pt x="18506" y="6830"/>
                  </a:lnTo>
                  <a:lnTo>
                    <a:pt x="18418" y="6830"/>
                  </a:lnTo>
                  <a:lnTo>
                    <a:pt x="18341" y="6817"/>
                  </a:lnTo>
                  <a:lnTo>
                    <a:pt x="18253" y="6776"/>
                  </a:lnTo>
                  <a:lnTo>
                    <a:pt x="18165" y="6762"/>
                  </a:lnTo>
                  <a:lnTo>
                    <a:pt x="18088" y="6762"/>
                  </a:lnTo>
                  <a:lnTo>
                    <a:pt x="18055" y="6776"/>
                  </a:lnTo>
                  <a:lnTo>
                    <a:pt x="18011" y="6789"/>
                  </a:lnTo>
                  <a:lnTo>
                    <a:pt x="17978" y="6817"/>
                  </a:lnTo>
                  <a:lnTo>
                    <a:pt x="17956" y="6858"/>
                  </a:lnTo>
                  <a:lnTo>
                    <a:pt x="17923" y="6913"/>
                  </a:lnTo>
                  <a:lnTo>
                    <a:pt x="17868" y="6967"/>
                  </a:lnTo>
                  <a:lnTo>
                    <a:pt x="17813" y="7049"/>
                  </a:lnTo>
                  <a:lnTo>
                    <a:pt x="17747" y="7104"/>
                  </a:lnTo>
                  <a:lnTo>
                    <a:pt x="17560" y="7268"/>
                  </a:lnTo>
                  <a:lnTo>
                    <a:pt x="17295" y="7515"/>
                  </a:lnTo>
                  <a:lnTo>
                    <a:pt x="17130" y="7638"/>
                  </a:lnTo>
                  <a:lnTo>
                    <a:pt x="16976" y="7748"/>
                  </a:lnTo>
                  <a:lnTo>
                    <a:pt x="16910" y="7789"/>
                  </a:lnTo>
                  <a:lnTo>
                    <a:pt x="16833" y="7816"/>
                  </a:lnTo>
                  <a:lnTo>
                    <a:pt x="16778" y="7843"/>
                  </a:lnTo>
                  <a:lnTo>
                    <a:pt x="16723" y="7843"/>
                  </a:lnTo>
                  <a:lnTo>
                    <a:pt x="16613" y="7830"/>
                  </a:lnTo>
                  <a:lnTo>
                    <a:pt x="16503" y="7802"/>
                  </a:lnTo>
                  <a:lnTo>
                    <a:pt x="16415" y="7775"/>
                  </a:lnTo>
                  <a:lnTo>
                    <a:pt x="16194" y="7665"/>
                  </a:lnTo>
                  <a:lnTo>
                    <a:pt x="16084" y="7624"/>
                  </a:lnTo>
                  <a:lnTo>
                    <a:pt x="15963" y="7597"/>
                  </a:lnTo>
                  <a:lnTo>
                    <a:pt x="15831" y="7583"/>
                  </a:lnTo>
                  <a:lnTo>
                    <a:pt x="15743" y="7597"/>
                  </a:lnTo>
                  <a:lnTo>
                    <a:pt x="15677" y="7611"/>
                  </a:lnTo>
                  <a:lnTo>
                    <a:pt x="15600" y="7624"/>
                  </a:lnTo>
                  <a:lnTo>
                    <a:pt x="15545" y="7652"/>
                  </a:lnTo>
                  <a:lnTo>
                    <a:pt x="15435" y="7734"/>
                  </a:lnTo>
                  <a:lnTo>
                    <a:pt x="15336" y="7816"/>
                  </a:lnTo>
                  <a:lnTo>
                    <a:pt x="15270" y="7912"/>
                  </a:lnTo>
                  <a:lnTo>
                    <a:pt x="15182" y="8008"/>
                  </a:lnTo>
                  <a:lnTo>
                    <a:pt x="15116" y="8103"/>
                  </a:lnTo>
                  <a:lnTo>
                    <a:pt x="15017" y="8172"/>
                  </a:lnTo>
                  <a:lnTo>
                    <a:pt x="14950" y="7843"/>
                  </a:lnTo>
                  <a:lnTo>
                    <a:pt x="14928" y="7761"/>
                  </a:lnTo>
                  <a:lnTo>
                    <a:pt x="14884" y="7693"/>
                  </a:lnTo>
                  <a:lnTo>
                    <a:pt x="14851" y="7652"/>
                  </a:lnTo>
                  <a:lnTo>
                    <a:pt x="14807" y="7638"/>
                  </a:lnTo>
                  <a:lnTo>
                    <a:pt x="14675" y="7693"/>
                  </a:lnTo>
                  <a:lnTo>
                    <a:pt x="14477" y="7748"/>
                  </a:lnTo>
                  <a:lnTo>
                    <a:pt x="13695" y="7748"/>
                  </a:lnTo>
                  <a:lnTo>
                    <a:pt x="13563" y="7734"/>
                  </a:lnTo>
                  <a:lnTo>
                    <a:pt x="13431" y="7679"/>
                  </a:lnTo>
                  <a:lnTo>
                    <a:pt x="13321" y="7624"/>
                  </a:lnTo>
                  <a:lnTo>
                    <a:pt x="13211" y="7556"/>
                  </a:lnTo>
                  <a:lnTo>
                    <a:pt x="13024" y="7378"/>
                  </a:lnTo>
                  <a:lnTo>
                    <a:pt x="12826" y="7173"/>
                  </a:lnTo>
                  <a:lnTo>
                    <a:pt x="12782" y="7145"/>
                  </a:lnTo>
                  <a:lnTo>
                    <a:pt x="12738" y="7173"/>
                  </a:lnTo>
                  <a:lnTo>
                    <a:pt x="12694" y="7186"/>
                  </a:lnTo>
                  <a:lnTo>
                    <a:pt x="12650" y="7214"/>
                  </a:lnTo>
                  <a:lnTo>
                    <a:pt x="12606" y="7227"/>
                  </a:lnTo>
                  <a:lnTo>
                    <a:pt x="12572" y="7227"/>
                  </a:lnTo>
                  <a:lnTo>
                    <a:pt x="12539" y="7214"/>
                  </a:lnTo>
                  <a:lnTo>
                    <a:pt x="12528" y="7173"/>
                  </a:lnTo>
                  <a:lnTo>
                    <a:pt x="12462" y="7022"/>
                  </a:lnTo>
                  <a:lnTo>
                    <a:pt x="12429" y="6885"/>
                  </a:lnTo>
                  <a:lnTo>
                    <a:pt x="12385" y="6776"/>
                  </a:lnTo>
                  <a:lnTo>
                    <a:pt x="12341" y="6735"/>
                  </a:lnTo>
                  <a:lnTo>
                    <a:pt x="12308" y="6694"/>
                  </a:lnTo>
                  <a:lnTo>
                    <a:pt x="12110" y="6598"/>
                  </a:lnTo>
                  <a:lnTo>
                    <a:pt x="11934" y="6557"/>
                  </a:lnTo>
                  <a:lnTo>
                    <a:pt x="11846" y="6529"/>
                  </a:lnTo>
                  <a:lnTo>
                    <a:pt x="11758" y="6488"/>
                  </a:lnTo>
                  <a:lnTo>
                    <a:pt x="11681" y="6420"/>
                  </a:lnTo>
                  <a:lnTo>
                    <a:pt x="11582" y="6324"/>
                  </a:lnTo>
                  <a:lnTo>
                    <a:pt x="11505" y="6242"/>
                  </a:lnTo>
                  <a:lnTo>
                    <a:pt x="11417" y="6187"/>
                  </a:lnTo>
                  <a:lnTo>
                    <a:pt x="11339" y="6173"/>
                  </a:lnTo>
                  <a:lnTo>
                    <a:pt x="11240" y="6160"/>
                  </a:lnTo>
                  <a:lnTo>
                    <a:pt x="11141" y="6160"/>
                  </a:lnTo>
                  <a:lnTo>
                    <a:pt x="11042" y="6146"/>
                  </a:lnTo>
                  <a:lnTo>
                    <a:pt x="10921" y="6146"/>
                  </a:lnTo>
                  <a:lnTo>
                    <a:pt x="10778" y="6119"/>
                  </a:lnTo>
                  <a:lnTo>
                    <a:pt x="10657" y="6050"/>
                  </a:lnTo>
                  <a:lnTo>
                    <a:pt x="10558" y="5995"/>
                  </a:lnTo>
                  <a:lnTo>
                    <a:pt x="10470" y="5927"/>
                  </a:lnTo>
                  <a:lnTo>
                    <a:pt x="10382" y="5845"/>
                  </a:lnTo>
                  <a:lnTo>
                    <a:pt x="10305" y="5776"/>
                  </a:lnTo>
                  <a:lnTo>
                    <a:pt x="10206" y="5694"/>
                  </a:lnTo>
                  <a:lnTo>
                    <a:pt x="10117" y="5626"/>
                  </a:lnTo>
                  <a:lnTo>
                    <a:pt x="10018" y="5585"/>
                  </a:lnTo>
                  <a:lnTo>
                    <a:pt x="9930" y="5557"/>
                  </a:lnTo>
                  <a:lnTo>
                    <a:pt x="9831" y="5544"/>
                  </a:lnTo>
                  <a:lnTo>
                    <a:pt x="9776" y="5544"/>
                  </a:lnTo>
                  <a:lnTo>
                    <a:pt x="9732" y="5503"/>
                  </a:lnTo>
                  <a:lnTo>
                    <a:pt x="9699" y="5475"/>
                  </a:lnTo>
                  <a:lnTo>
                    <a:pt x="9666" y="5421"/>
                  </a:lnTo>
                  <a:lnTo>
                    <a:pt x="9644" y="5243"/>
                  </a:lnTo>
                  <a:lnTo>
                    <a:pt x="9633" y="5065"/>
                  </a:lnTo>
                  <a:lnTo>
                    <a:pt x="9611" y="4873"/>
                  </a:lnTo>
                  <a:lnTo>
                    <a:pt x="9589" y="4695"/>
                  </a:lnTo>
                  <a:lnTo>
                    <a:pt x="9589" y="4476"/>
                  </a:lnTo>
                  <a:lnTo>
                    <a:pt x="9743" y="4490"/>
                  </a:lnTo>
                  <a:lnTo>
                    <a:pt x="9886" y="4462"/>
                  </a:lnTo>
                  <a:lnTo>
                    <a:pt x="9930" y="4435"/>
                  </a:lnTo>
                  <a:lnTo>
                    <a:pt x="9985" y="4380"/>
                  </a:lnTo>
                  <a:lnTo>
                    <a:pt x="10007" y="4325"/>
                  </a:lnTo>
                  <a:lnTo>
                    <a:pt x="10018" y="4216"/>
                  </a:lnTo>
                  <a:lnTo>
                    <a:pt x="10007" y="4134"/>
                  </a:lnTo>
                  <a:lnTo>
                    <a:pt x="9963" y="4038"/>
                  </a:lnTo>
                  <a:lnTo>
                    <a:pt x="9919" y="3983"/>
                  </a:lnTo>
                  <a:lnTo>
                    <a:pt x="9864" y="3929"/>
                  </a:lnTo>
                  <a:lnTo>
                    <a:pt x="9765" y="3805"/>
                  </a:lnTo>
                  <a:lnTo>
                    <a:pt x="9743" y="3764"/>
                  </a:lnTo>
                  <a:lnTo>
                    <a:pt x="9732" y="3737"/>
                  </a:lnTo>
                  <a:lnTo>
                    <a:pt x="9721" y="3682"/>
                  </a:lnTo>
                  <a:lnTo>
                    <a:pt x="9721" y="3627"/>
                  </a:lnTo>
                  <a:lnTo>
                    <a:pt x="9732" y="3518"/>
                  </a:lnTo>
                  <a:lnTo>
                    <a:pt x="9754" y="3436"/>
                  </a:lnTo>
                  <a:lnTo>
                    <a:pt x="9776" y="3340"/>
                  </a:lnTo>
                  <a:lnTo>
                    <a:pt x="9831" y="3271"/>
                  </a:lnTo>
                  <a:lnTo>
                    <a:pt x="9941" y="3148"/>
                  </a:lnTo>
                  <a:lnTo>
                    <a:pt x="10073" y="3052"/>
                  </a:lnTo>
                  <a:lnTo>
                    <a:pt x="10206" y="2943"/>
                  </a:lnTo>
                  <a:lnTo>
                    <a:pt x="10327" y="2833"/>
                  </a:lnTo>
                  <a:lnTo>
                    <a:pt x="10371" y="2765"/>
                  </a:lnTo>
                  <a:lnTo>
                    <a:pt x="10404" y="2683"/>
                  </a:lnTo>
                  <a:lnTo>
                    <a:pt x="10437" y="2587"/>
                  </a:lnTo>
                  <a:lnTo>
                    <a:pt x="10448" y="2478"/>
                  </a:lnTo>
                  <a:lnTo>
                    <a:pt x="10437" y="2423"/>
                  </a:lnTo>
                  <a:lnTo>
                    <a:pt x="10393" y="2341"/>
                  </a:lnTo>
                  <a:lnTo>
                    <a:pt x="10371" y="2272"/>
                  </a:lnTo>
                  <a:lnTo>
                    <a:pt x="10305" y="2176"/>
                  </a:lnTo>
                  <a:lnTo>
                    <a:pt x="10206" y="2067"/>
                  </a:lnTo>
                  <a:lnTo>
                    <a:pt x="10007" y="1903"/>
                  </a:lnTo>
                  <a:lnTo>
                    <a:pt x="9919" y="1862"/>
                  </a:lnTo>
                  <a:lnTo>
                    <a:pt x="9853" y="1834"/>
                  </a:lnTo>
                  <a:lnTo>
                    <a:pt x="9776" y="1848"/>
                  </a:lnTo>
                  <a:lnTo>
                    <a:pt x="9732" y="1862"/>
                  </a:lnTo>
                  <a:lnTo>
                    <a:pt x="9666" y="1875"/>
                  </a:lnTo>
                  <a:lnTo>
                    <a:pt x="9622" y="1889"/>
                  </a:lnTo>
                  <a:lnTo>
                    <a:pt x="9534" y="1971"/>
                  </a:lnTo>
                  <a:lnTo>
                    <a:pt x="9446" y="2026"/>
                  </a:lnTo>
                  <a:lnTo>
                    <a:pt x="9347" y="2108"/>
                  </a:lnTo>
                  <a:lnTo>
                    <a:pt x="9259" y="2176"/>
                  </a:lnTo>
                  <a:lnTo>
                    <a:pt x="9160" y="2231"/>
                  </a:lnTo>
                  <a:lnTo>
                    <a:pt x="9039" y="2259"/>
                  </a:lnTo>
                  <a:lnTo>
                    <a:pt x="8807" y="2163"/>
                  </a:lnTo>
                  <a:lnTo>
                    <a:pt x="8598" y="2081"/>
                  </a:lnTo>
                  <a:lnTo>
                    <a:pt x="8510" y="2040"/>
                  </a:lnTo>
                  <a:lnTo>
                    <a:pt x="8422" y="1971"/>
                  </a:lnTo>
                  <a:lnTo>
                    <a:pt x="8323" y="1889"/>
                  </a:lnTo>
                  <a:lnTo>
                    <a:pt x="8235" y="1793"/>
                  </a:lnTo>
                  <a:lnTo>
                    <a:pt x="8202" y="1711"/>
                  </a:lnTo>
                  <a:lnTo>
                    <a:pt x="8169" y="1643"/>
                  </a:lnTo>
                  <a:lnTo>
                    <a:pt x="8147" y="1574"/>
                  </a:lnTo>
                  <a:lnTo>
                    <a:pt x="8136" y="1478"/>
                  </a:lnTo>
                  <a:lnTo>
                    <a:pt x="8092" y="1341"/>
                  </a:lnTo>
                  <a:lnTo>
                    <a:pt x="8048" y="1287"/>
                  </a:lnTo>
                  <a:lnTo>
                    <a:pt x="7982" y="1259"/>
                  </a:lnTo>
                  <a:lnTo>
                    <a:pt x="7806" y="1218"/>
                  </a:lnTo>
                  <a:lnTo>
                    <a:pt x="7673" y="1163"/>
                  </a:lnTo>
                  <a:lnTo>
                    <a:pt x="7618" y="1122"/>
                  </a:lnTo>
                  <a:lnTo>
                    <a:pt x="7574" y="1068"/>
                  </a:lnTo>
                  <a:lnTo>
                    <a:pt x="7552" y="972"/>
                  </a:lnTo>
                  <a:lnTo>
                    <a:pt x="7552" y="849"/>
                  </a:lnTo>
                  <a:lnTo>
                    <a:pt x="7376" y="808"/>
                  </a:lnTo>
                  <a:lnTo>
                    <a:pt x="7068" y="780"/>
                  </a:lnTo>
                  <a:lnTo>
                    <a:pt x="6914" y="780"/>
                  </a:lnTo>
                  <a:lnTo>
                    <a:pt x="6848" y="794"/>
                  </a:lnTo>
                  <a:lnTo>
                    <a:pt x="6782" y="794"/>
                  </a:lnTo>
                  <a:lnTo>
                    <a:pt x="6727" y="821"/>
                  </a:lnTo>
                  <a:lnTo>
                    <a:pt x="6661" y="862"/>
                  </a:lnTo>
                  <a:lnTo>
                    <a:pt x="6561" y="917"/>
                  </a:lnTo>
                  <a:lnTo>
                    <a:pt x="6451" y="986"/>
                  </a:lnTo>
                  <a:lnTo>
                    <a:pt x="6330" y="1081"/>
                  </a:lnTo>
                  <a:lnTo>
                    <a:pt x="6220" y="1136"/>
                  </a:lnTo>
                  <a:lnTo>
                    <a:pt x="6154" y="1163"/>
                  </a:lnTo>
                  <a:lnTo>
                    <a:pt x="6099" y="1177"/>
                  </a:lnTo>
                  <a:lnTo>
                    <a:pt x="6022" y="1205"/>
                  </a:lnTo>
                  <a:lnTo>
                    <a:pt x="5934" y="1218"/>
                  </a:lnTo>
                  <a:lnTo>
                    <a:pt x="5901" y="1205"/>
                  </a:lnTo>
                  <a:lnTo>
                    <a:pt x="5868" y="1205"/>
                  </a:lnTo>
                  <a:lnTo>
                    <a:pt x="5780" y="1095"/>
                  </a:lnTo>
                  <a:lnTo>
                    <a:pt x="5758" y="1027"/>
                  </a:lnTo>
                  <a:lnTo>
                    <a:pt x="5736" y="821"/>
                  </a:lnTo>
                  <a:lnTo>
                    <a:pt x="5736" y="383"/>
                  </a:lnTo>
                  <a:lnTo>
                    <a:pt x="5725" y="192"/>
                  </a:lnTo>
                  <a:lnTo>
                    <a:pt x="5703" y="96"/>
                  </a:lnTo>
                  <a:lnTo>
                    <a:pt x="5670" y="41"/>
                  </a:lnTo>
                  <a:lnTo>
                    <a:pt x="5637" y="27"/>
                  </a:lnTo>
                  <a:lnTo>
                    <a:pt x="5593" y="0"/>
                  </a:lnTo>
                  <a:lnTo>
                    <a:pt x="5483" y="0"/>
                  </a:lnTo>
                  <a:lnTo>
                    <a:pt x="5428" y="14"/>
                  </a:lnTo>
                  <a:lnTo>
                    <a:pt x="5317" y="68"/>
                  </a:lnTo>
                  <a:lnTo>
                    <a:pt x="5163" y="260"/>
                  </a:lnTo>
                  <a:lnTo>
                    <a:pt x="5097" y="356"/>
                  </a:lnTo>
                  <a:lnTo>
                    <a:pt x="5031" y="438"/>
                  </a:lnTo>
                  <a:lnTo>
                    <a:pt x="5009" y="479"/>
                  </a:lnTo>
                  <a:lnTo>
                    <a:pt x="4987" y="506"/>
                  </a:lnTo>
                  <a:lnTo>
                    <a:pt x="4954" y="520"/>
                  </a:lnTo>
                  <a:lnTo>
                    <a:pt x="4800" y="520"/>
                  </a:lnTo>
                  <a:lnTo>
                    <a:pt x="4734" y="630"/>
                  </a:lnTo>
                  <a:lnTo>
                    <a:pt x="4668" y="753"/>
                  </a:lnTo>
                  <a:lnTo>
                    <a:pt x="4580" y="849"/>
                  </a:lnTo>
                  <a:lnTo>
                    <a:pt x="4492" y="931"/>
                  </a:lnTo>
                  <a:lnTo>
                    <a:pt x="4382" y="999"/>
                  </a:lnTo>
                  <a:lnTo>
                    <a:pt x="4261" y="1054"/>
                  </a:lnTo>
                  <a:lnTo>
                    <a:pt x="4128" y="1095"/>
                  </a:lnTo>
                  <a:lnTo>
                    <a:pt x="3985" y="1109"/>
                  </a:lnTo>
                  <a:lnTo>
                    <a:pt x="3831" y="972"/>
                  </a:lnTo>
                  <a:lnTo>
                    <a:pt x="3644" y="849"/>
                  </a:lnTo>
                  <a:lnTo>
                    <a:pt x="3512" y="876"/>
                  </a:lnTo>
                  <a:lnTo>
                    <a:pt x="3325" y="917"/>
                  </a:lnTo>
                  <a:lnTo>
                    <a:pt x="3226" y="917"/>
                  </a:lnTo>
                  <a:lnTo>
                    <a:pt x="3149" y="903"/>
                  </a:lnTo>
                  <a:lnTo>
                    <a:pt x="3083" y="876"/>
                  </a:lnTo>
                  <a:lnTo>
                    <a:pt x="3061" y="821"/>
                  </a:lnTo>
                  <a:lnTo>
                    <a:pt x="3050" y="780"/>
                  </a:lnTo>
                  <a:lnTo>
                    <a:pt x="3006" y="780"/>
                  </a:lnTo>
                  <a:lnTo>
                    <a:pt x="2950" y="767"/>
                  </a:lnTo>
                  <a:lnTo>
                    <a:pt x="2906" y="739"/>
                  </a:lnTo>
                  <a:lnTo>
                    <a:pt x="2884" y="712"/>
                  </a:lnTo>
                  <a:lnTo>
                    <a:pt x="2818" y="684"/>
                  </a:lnTo>
                  <a:lnTo>
                    <a:pt x="2752" y="684"/>
                  </a:lnTo>
                  <a:lnTo>
                    <a:pt x="2598" y="712"/>
                  </a:lnTo>
                  <a:lnTo>
                    <a:pt x="2543" y="739"/>
                  </a:lnTo>
                  <a:lnTo>
                    <a:pt x="2477" y="780"/>
                  </a:lnTo>
                  <a:lnTo>
                    <a:pt x="2422" y="821"/>
                  </a:lnTo>
                  <a:lnTo>
                    <a:pt x="2378" y="890"/>
                  </a:lnTo>
                  <a:lnTo>
                    <a:pt x="2323" y="944"/>
                  </a:lnTo>
                  <a:lnTo>
                    <a:pt x="2290" y="1027"/>
                  </a:lnTo>
                  <a:lnTo>
                    <a:pt x="2202" y="1177"/>
                  </a:lnTo>
                  <a:lnTo>
                    <a:pt x="2125" y="1341"/>
                  </a:lnTo>
                  <a:lnTo>
                    <a:pt x="2026" y="1519"/>
                  </a:lnTo>
                  <a:lnTo>
                    <a:pt x="1905" y="1684"/>
                  </a:lnTo>
                  <a:lnTo>
                    <a:pt x="1861" y="1725"/>
                  </a:lnTo>
                  <a:lnTo>
                    <a:pt x="1806" y="1779"/>
                  </a:lnTo>
                  <a:lnTo>
                    <a:pt x="1728" y="1821"/>
                  </a:lnTo>
                  <a:lnTo>
                    <a:pt x="1673" y="1848"/>
                  </a:lnTo>
                  <a:lnTo>
                    <a:pt x="1596" y="1875"/>
                  </a:lnTo>
                  <a:lnTo>
                    <a:pt x="1530" y="1930"/>
                  </a:lnTo>
                  <a:lnTo>
                    <a:pt x="1475" y="1985"/>
                  </a:lnTo>
                  <a:lnTo>
                    <a:pt x="1398" y="2053"/>
                  </a:lnTo>
                  <a:lnTo>
                    <a:pt x="1222" y="2300"/>
                  </a:lnTo>
                  <a:lnTo>
                    <a:pt x="1178" y="2354"/>
                  </a:lnTo>
                  <a:lnTo>
                    <a:pt x="1112" y="2382"/>
                  </a:lnTo>
                  <a:lnTo>
                    <a:pt x="1057" y="2409"/>
                  </a:lnTo>
                  <a:lnTo>
                    <a:pt x="969" y="2423"/>
                  </a:lnTo>
                  <a:lnTo>
                    <a:pt x="914" y="2409"/>
                  </a:lnTo>
                  <a:lnTo>
                    <a:pt x="848" y="2382"/>
                  </a:lnTo>
                  <a:lnTo>
                    <a:pt x="804" y="2354"/>
                  </a:lnTo>
                  <a:lnTo>
                    <a:pt x="749" y="2313"/>
                  </a:lnTo>
                  <a:lnTo>
                    <a:pt x="683" y="2272"/>
                  </a:lnTo>
                  <a:lnTo>
                    <a:pt x="628" y="2245"/>
                  </a:lnTo>
                  <a:lnTo>
                    <a:pt x="561" y="2217"/>
                  </a:lnTo>
                  <a:lnTo>
                    <a:pt x="506" y="2204"/>
                  </a:lnTo>
                  <a:lnTo>
                    <a:pt x="429" y="2368"/>
                  </a:lnTo>
                  <a:lnTo>
                    <a:pt x="363" y="2437"/>
                  </a:lnTo>
                  <a:lnTo>
                    <a:pt x="308" y="2560"/>
                  </a:lnTo>
                  <a:lnTo>
                    <a:pt x="231" y="2724"/>
                  </a:lnTo>
                  <a:lnTo>
                    <a:pt x="165" y="2888"/>
                  </a:lnTo>
                  <a:lnTo>
                    <a:pt x="44" y="3217"/>
                  </a:lnTo>
                  <a:lnTo>
                    <a:pt x="0" y="3381"/>
                  </a:lnTo>
                  <a:lnTo>
                    <a:pt x="0" y="3586"/>
                  </a:lnTo>
                  <a:lnTo>
                    <a:pt x="22" y="3710"/>
                  </a:lnTo>
                  <a:lnTo>
                    <a:pt x="44" y="3846"/>
                  </a:lnTo>
                  <a:lnTo>
                    <a:pt x="44" y="4586"/>
                  </a:lnTo>
                  <a:lnTo>
                    <a:pt x="88" y="4736"/>
                  </a:lnTo>
                  <a:lnTo>
                    <a:pt x="99" y="4873"/>
                  </a:lnTo>
                  <a:lnTo>
                    <a:pt x="132" y="5024"/>
                  </a:lnTo>
                  <a:lnTo>
                    <a:pt x="176" y="5160"/>
                  </a:lnTo>
                  <a:lnTo>
                    <a:pt x="187" y="5202"/>
                  </a:lnTo>
                  <a:lnTo>
                    <a:pt x="198" y="5229"/>
                  </a:lnTo>
                  <a:lnTo>
                    <a:pt x="220" y="5243"/>
                  </a:lnTo>
                  <a:lnTo>
                    <a:pt x="253" y="5256"/>
                  </a:lnTo>
                  <a:lnTo>
                    <a:pt x="319" y="5270"/>
                  </a:lnTo>
                  <a:lnTo>
                    <a:pt x="473" y="5297"/>
                  </a:lnTo>
                  <a:lnTo>
                    <a:pt x="528" y="5338"/>
                  </a:lnTo>
                  <a:lnTo>
                    <a:pt x="550" y="5379"/>
                  </a:lnTo>
                  <a:lnTo>
                    <a:pt x="583" y="5421"/>
                  </a:lnTo>
                  <a:lnTo>
                    <a:pt x="594" y="5462"/>
                  </a:lnTo>
                  <a:lnTo>
                    <a:pt x="594" y="5612"/>
                  </a:lnTo>
                  <a:lnTo>
                    <a:pt x="583" y="5681"/>
                  </a:lnTo>
                  <a:lnTo>
                    <a:pt x="550" y="5749"/>
                  </a:lnTo>
                  <a:lnTo>
                    <a:pt x="528" y="5804"/>
                  </a:lnTo>
                  <a:lnTo>
                    <a:pt x="462" y="5886"/>
                  </a:lnTo>
                  <a:lnTo>
                    <a:pt x="374" y="5968"/>
                  </a:lnTo>
                  <a:lnTo>
                    <a:pt x="308" y="6037"/>
                  </a:lnTo>
                  <a:lnTo>
                    <a:pt x="231" y="6119"/>
                  </a:lnTo>
                  <a:lnTo>
                    <a:pt x="187" y="6201"/>
                  </a:lnTo>
                  <a:lnTo>
                    <a:pt x="176" y="6269"/>
                  </a:lnTo>
                  <a:lnTo>
                    <a:pt x="176" y="6420"/>
                  </a:lnTo>
                  <a:lnTo>
                    <a:pt x="198" y="6502"/>
                  </a:lnTo>
                  <a:lnTo>
                    <a:pt x="264" y="6611"/>
                  </a:lnTo>
                  <a:lnTo>
                    <a:pt x="352" y="6680"/>
                  </a:lnTo>
                  <a:lnTo>
                    <a:pt x="429" y="6735"/>
                  </a:lnTo>
                  <a:lnTo>
                    <a:pt x="484" y="6885"/>
                  </a:lnTo>
                  <a:lnTo>
                    <a:pt x="550" y="7022"/>
                  </a:lnTo>
                  <a:lnTo>
                    <a:pt x="628" y="7118"/>
                  </a:lnTo>
                  <a:lnTo>
                    <a:pt x="694" y="7241"/>
                  </a:lnTo>
                  <a:lnTo>
                    <a:pt x="848" y="7433"/>
                  </a:lnTo>
                  <a:lnTo>
                    <a:pt x="1002" y="7611"/>
                  </a:lnTo>
                  <a:lnTo>
                    <a:pt x="1079" y="7720"/>
                  </a:lnTo>
                  <a:lnTo>
                    <a:pt x="1134" y="7802"/>
                  </a:lnTo>
                  <a:lnTo>
                    <a:pt x="1200" y="7925"/>
                  </a:lnTo>
                  <a:lnTo>
                    <a:pt x="1255" y="8035"/>
                  </a:lnTo>
                  <a:lnTo>
                    <a:pt x="1299" y="8158"/>
                  </a:lnTo>
                  <a:lnTo>
                    <a:pt x="1332" y="8309"/>
                  </a:lnTo>
                  <a:lnTo>
                    <a:pt x="1354" y="8473"/>
                  </a:lnTo>
                  <a:lnTo>
                    <a:pt x="1365" y="8651"/>
                  </a:lnTo>
                  <a:lnTo>
                    <a:pt x="1189" y="8692"/>
                  </a:lnTo>
                  <a:lnTo>
                    <a:pt x="1035" y="8760"/>
                  </a:lnTo>
                  <a:lnTo>
                    <a:pt x="903" y="8829"/>
                  </a:lnTo>
                  <a:lnTo>
                    <a:pt x="782" y="8911"/>
                  </a:lnTo>
                  <a:lnTo>
                    <a:pt x="738" y="8952"/>
                  </a:lnTo>
                  <a:lnTo>
                    <a:pt x="683" y="9021"/>
                  </a:lnTo>
                  <a:lnTo>
                    <a:pt x="650" y="9075"/>
                  </a:lnTo>
                  <a:lnTo>
                    <a:pt x="617" y="9144"/>
                  </a:lnTo>
                  <a:lnTo>
                    <a:pt x="594" y="9240"/>
                  </a:lnTo>
                  <a:lnTo>
                    <a:pt x="561" y="9322"/>
                  </a:lnTo>
                  <a:lnTo>
                    <a:pt x="550" y="9417"/>
                  </a:lnTo>
                  <a:lnTo>
                    <a:pt x="550" y="9541"/>
                  </a:lnTo>
                  <a:lnTo>
                    <a:pt x="594" y="9773"/>
                  </a:lnTo>
                  <a:lnTo>
                    <a:pt x="639" y="9965"/>
                  </a:lnTo>
                  <a:lnTo>
                    <a:pt x="1002" y="9924"/>
                  </a:lnTo>
                  <a:lnTo>
                    <a:pt x="1200" y="9910"/>
                  </a:lnTo>
                  <a:lnTo>
                    <a:pt x="1266" y="9910"/>
                  </a:lnTo>
                  <a:lnTo>
                    <a:pt x="1442" y="9746"/>
                  </a:lnTo>
                  <a:lnTo>
                    <a:pt x="1728" y="9828"/>
                  </a:lnTo>
                  <a:lnTo>
                    <a:pt x="1883" y="9897"/>
                  </a:lnTo>
                  <a:lnTo>
                    <a:pt x="1949" y="9910"/>
                  </a:lnTo>
                  <a:lnTo>
                    <a:pt x="1960" y="9910"/>
                  </a:lnTo>
                  <a:lnTo>
                    <a:pt x="2070" y="9883"/>
                  </a:lnTo>
                  <a:lnTo>
                    <a:pt x="2125" y="9828"/>
                  </a:lnTo>
                  <a:lnTo>
                    <a:pt x="2169" y="9801"/>
                  </a:lnTo>
                  <a:lnTo>
                    <a:pt x="2224" y="9760"/>
                  </a:lnTo>
                  <a:lnTo>
                    <a:pt x="2279" y="9732"/>
                  </a:lnTo>
                  <a:lnTo>
                    <a:pt x="2345" y="9705"/>
                  </a:lnTo>
                  <a:lnTo>
                    <a:pt x="2697" y="9705"/>
                  </a:lnTo>
                  <a:lnTo>
                    <a:pt x="2829" y="9719"/>
                  </a:lnTo>
                  <a:lnTo>
                    <a:pt x="2972" y="9746"/>
                  </a:lnTo>
                  <a:lnTo>
                    <a:pt x="3017" y="9773"/>
                  </a:lnTo>
                  <a:lnTo>
                    <a:pt x="3050" y="9801"/>
                  </a:lnTo>
                  <a:lnTo>
                    <a:pt x="3083" y="9842"/>
                  </a:lnTo>
                  <a:lnTo>
                    <a:pt x="3182" y="10006"/>
                  </a:lnTo>
                  <a:lnTo>
                    <a:pt x="3237" y="10143"/>
                  </a:lnTo>
                  <a:lnTo>
                    <a:pt x="3358" y="10430"/>
                  </a:lnTo>
                  <a:lnTo>
                    <a:pt x="3479" y="10690"/>
                  </a:lnTo>
                  <a:lnTo>
                    <a:pt x="3567" y="10827"/>
                  </a:lnTo>
                  <a:lnTo>
                    <a:pt x="3666" y="10951"/>
                  </a:lnTo>
                  <a:lnTo>
                    <a:pt x="3798" y="11087"/>
                  </a:lnTo>
                  <a:lnTo>
                    <a:pt x="4106" y="11334"/>
                  </a:lnTo>
                  <a:lnTo>
                    <a:pt x="4272" y="11402"/>
                  </a:lnTo>
                  <a:lnTo>
                    <a:pt x="4360" y="11443"/>
                  </a:lnTo>
                  <a:lnTo>
                    <a:pt x="4426" y="11457"/>
                  </a:lnTo>
                  <a:lnTo>
                    <a:pt x="4514" y="11471"/>
                  </a:lnTo>
                  <a:lnTo>
                    <a:pt x="4580" y="11484"/>
                  </a:lnTo>
                  <a:lnTo>
                    <a:pt x="4778" y="11484"/>
                  </a:lnTo>
                  <a:lnTo>
                    <a:pt x="4888" y="11512"/>
                  </a:lnTo>
                  <a:lnTo>
                    <a:pt x="5009" y="11539"/>
                  </a:lnTo>
                  <a:lnTo>
                    <a:pt x="4954" y="11635"/>
                  </a:lnTo>
                  <a:lnTo>
                    <a:pt x="4921" y="11744"/>
                  </a:lnTo>
                  <a:lnTo>
                    <a:pt x="4877" y="11786"/>
                  </a:lnTo>
                  <a:lnTo>
                    <a:pt x="4855" y="11813"/>
                  </a:lnTo>
                  <a:lnTo>
                    <a:pt x="4811" y="11840"/>
                  </a:lnTo>
                  <a:lnTo>
                    <a:pt x="4756" y="11854"/>
                  </a:lnTo>
                  <a:lnTo>
                    <a:pt x="4690" y="11895"/>
                  </a:lnTo>
                  <a:lnTo>
                    <a:pt x="4635" y="11909"/>
                  </a:lnTo>
                  <a:lnTo>
                    <a:pt x="4470" y="11909"/>
                  </a:lnTo>
                  <a:lnTo>
                    <a:pt x="4404" y="11922"/>
                  </a:lnTo>
                  <a:lnTo>
                    <a:pt x="4349" y="11936"/>
                  </a:lnTo>
                  <a:lnTo>
                    <a:pt x="4283" y="11963"/>
                  </a:lnTo>
                  <a:lnTo>
                    <a:pt x="4503" y="12292"/>
                  </a:lnTo>
                  <a:lnTo>
                    <a:pt x="4723" y="12662"/>
                  </a:lnTo>
                  <a:lnTo>
                    <a:pt x="4789" y="12730"/>
                  </a:lnTo>
                  <a:lnTo>
                    <a:pt x="4855" y="12812"/>
                  </a:lnTo>
                  <a:lnTo>
                    <a:pt x="4932" y="12881"/>
                  </a:lnTo>
                  <a:lnTo>
                    <a:pt x="5009" y="12935"/>
                  </a:lnTo>
                  <a:lnTo>
                    <a:pt x="5097" y="13004"/>
                  </a:lnTo>
                  <a:lnTo>
                    <a:pt x="5174" y="13031"/>
                  </a:lnTo>
                  <a:lnTo>
                    <a:pt x="5284" y="13059"/>
                  </a:lnTo>
                  <a:lnTo>
                    <a:pt x="5394" y="13072"/>
                  </a:lnTo>
                  <a:lnTo>
                    <a:pt x="5472" y="13059"/>
                  </a:lnTo>
                  <a:lnTo>
                    <a:pt x="5549" y="13031"/>
                  </a:lnTo>
                  <a:lnTo>
                    <a:pt x="5604" y="12990"/>
                  </a:lnTo>
                  <a:lnTo>
                    <a:pt x="5670" y="12935"/>
                  </a:lnTo>
                  <a:lnTo>
                    <a:pt x="5725" y="12881"/>
                  </a:lnTo>
                  <a:lnTo>
                    <a:pt x="5758" y="12812"/>
                  </a:lnTo>
                  <a:lnTo>
                    <a:pt x="5813" y="12716"/>
                  </a:lnTo>
                  <a:lnTo>
                    <a:pt x="5846" y="12634"/>
                  </a:lnTo>
                  <a:lnTo>
                    <a:pt x="5978" y="12278"/>
                  </a:lnTo>
                  <a:lnTo>
                    <a:pt x="6033" y="12100"/>
                  </a:lnTo>
                  <a:lnTo>
                    <a:pt x="6110" y="11963"/>
                  </a:lnTo>
                  <a:lnTo>
                    <a:pt x="6286" y="11963"/>
                  </a:lnTo>
                  <a:lnTo>
                    <a:pt x="6209" y="12141"/>
                  </a:lnTo>
                  <a:lnTo>
                    <a:pt x="6154" y="12278"/>
                  </a:lnTo>
                  <a:lnTo>
                    <a:pt x="6165" y="12388"/>
                  </a:lnTo>
                  <a:lnTo>
                    <a:pt x="6187" y="12511"/>
                  </a:lnTo>
                  <a:lnTo>
                    <a:pt x="6220" y="12621"/>
                  </a:lnTo>
                  <a:lnTo>
                    <a:pt x="6264" y="12730"/>
                  </a:lnTo>
                  <a:lnTo>
                    <a:pt x="6330" y="12976"/>
                  </a:lnTo>
                  <a:lnTo>
                    <a:pt x="6352" y="13086"/>
                  </a:lnTo>
                  <a:lnTo>
                    <a:pt x="6363" y="13223"/>
                  </a:lnTo>
                  <a:lnTo>
                    <a:pt x="6352" y="13332"/>
                  </a:lnTo>
                  <a:lnTo>
                    <a:pt x="6341" y="13414"/>
                  </a:lnTo>
                  <a:lnTo>
                    <a:pt x="6319" y="13510"/>
                  </a:lnTo>
                  <a:lnTo>
                    <a:pt x="6308" y="13565"/>
                  </a:lnTo>
                  <a:lnTo>
                    <a:pt x="6286" y="13633"/>
                  </a:lnTo>
                  <a:lnTo>
                    <a:pt x="6264" y="13716"/>
                  </a:lnTo>
                  <a:lnTo>
                    <a:pt x="6253" y="13798"/>
                  </a:lnTo>
                  <a:lnTo>
                    <a:pt x="6231" y="13907"/>
                  </a:lnTo>
                  <a:lnTo>
                    <a:pt x="6319" y="1396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2" name="Freeform 105"/>
            <p:cNvSpPr/>
            <p:nvPr/>
          </p:nvSpPr>
          <p:spPr>
            <a:xfrm>
              <a:off x="12390222" y="5151364"/>
              <a:ext cx="501858" cy="54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63" y="11071"/>
                  </a:moveTo>
                  <a:lnTo>
                    <a:pt x="9479" y="10916"/>
                  </a:lnTo>
                  <a:lnTo>
                    <a:pt x="9395" y="10490"/>
                  </a:lnTo>
                  <a:lnTo>
                    <a:pt x="8263" y="10181"/>
                  </a:lnTo>
                  <a:lnTo>
                    <a:pt x="8137" y="10065"/>
                  </a:lnTo>
                  <a:lnTo>
                    <a:pt x="7969" y="9871"/>
                  </a:lnTo>
                  <a:lnTo>
                    <a:pt x="7843" y="9523"/>
                  </a:lnTo>
                  <a:lnTo>
                    <a:pt x="7633" y="9174"/>
                  </a:lnTo>
                  <a:lnTo>
                    <a:pt x="7382" y="8477"/>
                  </a:lnTo>
                  <a:lnTo>
                    <a:pt x="7340" y="8168"/>
                  </a:lnTo>
                  <a:lnTo>
                    <a:pt x="7298" y="7935"/>
                  </a:lnTo>
                  <a:lnTo>
                    <a:pt x="7130" y="7665"/>
                  </a:lnTo>
                  <a:lnTo>
                    <a:pt x="7004" y="7471"/>
                  </a:lnTo>
                  <a:lnTo>
                    <a:pt x="6669" y="7084"/>
                  </a:lnTo>
                  <a:lnTo>
                    <a:pt x="6249" y="6813"/>
                  </a:lnTo>
                  <a:lnTo>
                    <a:pt x="5830" y="6581"/>
                  </a:lnTo>
                  <a:lnTo>
                    <a:pt x="5410" y="6426"/>
                  </a:lnTo>
                  <a:lnTo>
                    <a:pt x="5075" y="6194"/>
                  </a:lnTo>
                  <a:lnTo>
                    <a:pt x="4907" y="6116"/>
                  </a:lnTo>
                  <a:lnTo>
                    <a:pt x="4739" y="6000"/>
                  </a:lnTo>
                  <a:lnTo>
                    <a:pt x="4614" y="5884"/>
                  </a:lnTo>
                  <a:lnTo>
                    <a:pt x="4530" y="5729"/>
                  </a:lnTo>
                  <a:lnTo>
                    <a:pt x="4278" y="5226"/>
                  </a:lnTo>
                  <a:lnTo>
                    <a:pt x="4026" y="4761"/>
                  </a:lnTo>
                  <a:lnTo>
                    <a:pt x="3817" y="4297"/>
                  </a:lnTo>
                  <a:lnTo>
                    <a:pt x="3565" y="3755"/>
                  </a:lnTo>
                  <a:lnTo>
                    <a:pt x="3397" y="3561"/>
                  </a:lnTo>
                  <a:lnTo>
                    <a:pt x="3230" y="3445"/>
                  </a:lnTo>
                  <a:lnTo>
                    <a:pt x="2810" y="3290"/>
                  </a:lnTo>
                  <a:lnTo>
                    <a:pt x="2265" y="3252"/>
                  </a:lnTo>
                  <a:lnTo>
                    <a:pt x="1762" y="3174"/>
                  </a:lnTo>
                  <a:lnTo>
                    <a:pt x="1552" y="3019"/>
                  </a:lnTo>
                  <a:lnTo>
                    <a:pt x="1300" y="2787"/>
                  </a:lnTo>
                  <a:lnTo>
                    <a:pt x="1049" y="2439"/>
                  </a:lnTo>
                  <a:lnTo>
                    <a:pt x="755" y="2013"/>
                  </a:lnTo>
                  <a:lnTo>
                    <a:pt x="503" y="1587"/>
                  </a:lnTo>
                  <a:lnTo>
                    <a:pt x="252" y="1200"/>
                  </a:lnTo>
                  <a:lnTo>
                    <a:pt x="84" y="774"/>
                  </a:lnTo>
                  <a:lnTo>
                    <a:pt x="0" y="465"/>
                  </a:lnTo>
                  <a:lnTo>
                    <a:pt x="0" y="0"/>
                  </a:lnTo>
                  <a:lnTo>
                    <a:pt x="587" y="0"/>
                  </a:lnTo>
                  <a:lnTo>
                    <a:pt x="797" y="39"/>
                  </a:lnTo>
                  <a:lnTo>
                    <a:pt x="1007" y="155"/>
                  </a:lnTo>
                  <a:lnTo>
                    <a:pt x="1174" y="194"/>
                  </a:lnTo>
                  <a:lnTo>
                    <a:pt x="1426" y="387"/>
                  </a:lnTo>
                  <a:lnTo>
                    <a:pt x="1762" y="619"/>
                  </a:lnTo>
                  <a:lnTo>
                    <a:pt x="4194" y="619"/>
                  </a:lnTo>
                  <a:lnTo>
                    <a:pt x="4697" y="813"/>
                  </a:lnTo>
                  <a:lnTo>
                    <a:pt x="5117" y="1006"/>
                  </a:lnTo>
                  <a:lnTo>
                    <a:pt x="5494" y="1316"/>
                  </a:lnTo>
                  <a:lnTo>
                    <a:pt x="5788" y="1587"/>
                  </a:lnTo>
                  <a:lnTo>
                    <a:pt x="6333" y="2245"/>
                  </a:lnTo>
                  <a:lnTo>
                    <a:pt x="6795" y="2981"/>
                  </a:lnTo>
                  <a:lnTo>
                    <a:pt x="6878" y="3174"/>
                  </a:lnTo>
                  <a:lnTo>
                    <a:pt x="7046" y="3329"/>
                  </a:lnTo>
                  <a:lnTo>
                    <a:pt x="7130" y="3368"/>
                  </a:lnTo>
                  <a:lnTo>
                    <a:pt x="7382" y="3406"/>
                  </a:lnTo>
                  <a:lnTo>
                    <a:pt x="7591" y="3445"/>
                  </a:lnTo>
                  <a:lnTo>
                    <a:pt x="7969" y="3561"/>
                  </a:lnTo>
                  <a:lnTo>
                    <a:pt x="8556" y="3948"/>
                  </a:lnTo>
                  <a:lnTo>
                    <a:pt x="8808" y="4219"/>
                  </a:lnTo>
                  <a:lnTo>
                    <a:pt x="9311" y="4723"/>
                  </a:lnTo>
                  <a:lnTo>
                    <a:pt x="9856" y="5265"/>
                  </a:lnTo>
                  <a:lnTo>
                    <a:pt x="10779" y="6077"/>
                  </a:lnTo>
                  <a:lnTo>
                    <a:pt x="11660" y="6852"/>
                  </a:lnTo>
                  <a:lnTo>
                    <a:pt x="12121" y="7123"/>
                  </a:lnTo>
                  <a:lnTo>
                    <a:pt x="12666" y="7432"/>
                  </a:lnTo>
                  <a:lnTo>
                    <a:pt x="13254" y="7703"/>
                  </a:lnTo>
                  <a:lnTo>
                    <a:pt x="13925" y="7935"/>
                  </a:lnTo>
                  <a:lnTo>
                    <a:pt x="14386" y="8052"/>
                  </a:lnTo>
                  <a:lnTo>
                    <a:pt x="14805" y="8168"/>
                  </a:lnTo>
                  <a:lnTo>
                    <a:pt x="15225" y="8323"/>
                  </a:lnTo>
                  <a:lnTo>
                    <a:pt x="15560" y="8477"/>
                  </a:lnTo>
                  <a:lnTo>
                    <a:pt x="15896" y="8671"/>
                  </a:lnTo>
                  <a:lnTo>
                    <a:pt x="16148" y="8942"/>
                  </a:lnTo>
                  <a:lnTo>
                    <a:pt x="16231" y="9058"/>
                  </a:lnTo>
                  <a:lnTo>
                    <a:pt x="16357" y="9213"/>
                  </a:lnTo>
                  <a:lnTo>
                    <a:pt x="16399" y="9406"/>
                  </a:lnTo>
                  <a:lnTo>
                    <a:pt x="16399" y="9600"/>
                  </a:lnTo>
                  <a:lnTo>
                    <a:pt x="16190" y="9910"/>
                  </a:lnTo>
                  <a:lnTo>
                    <a:pt x="16861" y="9910"/>
                  </a:lnTo>
                  <a:lnTo>
                    <a:pt x="16944" y="9948"/>
                  </a:lnTo>
                  <a:lnTo>
                    <a:pt x="17028" y="10026"/>
                  </a:lnTo>
                  <a:lnTo>
                    <a:pt x="17112" y="10065"/>
                  </a:lnTo>
                  <a:lnTo>
                    <a:pt x="17238" y="10258"/>
                  </a:lnTo>
                  <a:lnTo>
                    <a:pt x="17322" y="10490"/>
                  </a:lnTo>
                  <a:lnTo>
                    <a:pt x="17070" y="11032"/>
                  </a:lnTo>
                  <a:lnTo>
                    <a:pt x="17028" y="11071"/>
                  </a:lnTo>
                  <a:lnTo>
                    <a:pt x="17070" y="11419"/>
                  </a:lnTo>
                  <a:lnTo>
                    <a:pt x="17154" y="11613"/>
                  </a:lnTo>
                  <a:lnTo>
                    <a:pt x="17280" y="11806"/>
                  </a:lnTo>
                  <a:lnTo>
                    <a:pt x="17490" y="11961"/>
                  </a:lnTo>
                  <a:lnTo>
                    <a:pt x="17657" y="12039"/>
                  </a:lnTo>
                  <a:lnTo>
                    <a:pt x="17909" y="12116"/>
                  </a:lnTo>
                  <a:lnTo>
                    <a:pt x="18203" y="12116"/>
                  </a:lnTo>
                  <a:lnTo>
                    <a:pt x="18496" y="12155"/>
                  </a:lnTo>
                  <a:lnTo>
                    <a:pt x="18496" y="12658"/>
                  </a:lnTo>
                  <a:lnTo>
                    <a:pt x="18664" y="13084"/>
                  </a:lnTo>
                  <a:lnTo>
                    <a:pt x="18790" y="13432"/>
                  </a:lnTo>
                  <a:lnTo>
                    <a:pt x="19000" y="13703"/>
                  </a:lnTo>
                  <a:lnTo>
                    <a:pt x="19503" y="14168"/>
                  </a:lnTo>
                  <a:lnTo>
                    <a:pt x="20090" y="14671"/>
                  </a:lnTo>
                  <a:lnTo>
                    <a:pt x="20551" y="14981"/>
                  </a:lnTo>
                  <a:lnTo>
                    <a:pt x="21055" y="15213"/>
                  </a:lnTo>
                  <a:lnTo>
                    <a:pt x="21223" y="15329"/>
                  </a:lnTo>
                  <a:lnTo>
                    <a:pt x="21432" y="15523"/>
                  </a:lnTo>
                  <a:lnTo>
                    <a:pt x="21558" y="15677"/>
                  </a:lnTo>
                  <a:lnTo>
                    <a:pt x="21600" y="15871"/>
                  </a:lnTo>
                  <a:lnTo>
                    <a:pt x="21600" y="18735"/>
                  </a:lnTo>
                  <a:lnTo>
                    <a:pt x="21474" y="18774"/>
                  </a:lnTo>
                  <a:lnTo>
                    <a:pt x="21306" y="18852"/>
                  </a:lnTo>
                  <a:lnTo>
                    <a:pt x="21223" y="18929"/>
                  </a:lnTo>
                  <a:lnTo>
                    <a:pt x="21181" y="19084"/>
                  </a:lnTo>
                  <a:lnTo>
                    <a:pt x="21139" y="19277"/>
                  </a:lnTo>
                  <a:lnTo>
                    <a:pt x="21097" y="19548"/>
                  </a:lnTo>
                  <a:lnTo>
                    <a:pt x="21181" y="20090"/>
                  </a:lnTo>
                  <a:lnTo>
                    <a:pt x="21264" y="20671"/>
                  </a:lnTo>
                  <a:lnTo>
                    <a:pt x="21181" y="20903"/>
                  </a:lnTo>
                  <a:lnTo>
                    <a:pt x="21013" y="21135"/>
                  </a:lnTo>
                  <a:lnTo>
                    <a:pt x="20761" y="21290"/>
                  </a:lnTo>
                  <a:lnTo>
                    <a:pt x="20468" y="21406"/>
                  </a:lnTo>
                  <a:lnTo>
                    <a:pt x="19838" y="21523"/>
                  </a:lnTo>
                  <a:lnTo>
                    <a:pt x="19293" y="21600"/>
                  </a:lnTo>
                  <a:lnTo>
                    <a:pt x="19209" y="21523"/>
                  </a:lnTo>
                  <a:lnTo>
                    <a:pt x="18958" y="21406"/>
                  </a:lnTo>
                  <a:lnTo>
                    <a:pt x="18832" y="21290"/>
                  </a:lnTo>
                  <a:lnTo>
                    <a:pt x="18580" y="20981"/>
                  </a:lnTo>
                  <a:lnTo>
                    <a:pt x="18287" y="20671"/>
                  </a:lnTo>
                  <a:lnTo>
                    <a:pt x="17783" y="20090"/>
                  </a:lnTo>
                  <a:lnTo>
                    <a:pt x="17532" y="19781"/>
                  </a:lnTo>
                  <a:lnTo>
                    <a:pt x="17028" y="19355"/>
                  </a:lnTo>
                  <a:lnTo>
                    <a:pt x="16525" y="18968"/>
                  </a:lnTo>
                  <a:lnTo>
                    <a:pt x="16064" y="18619"/>
                  </a:lnTo>
                  <a:lnTo>
                    <a:pt x="15057" y="17923"/>
                  </a:lnTo>
                  <a:lnTo>
                    <a:pt x="14596" y="17613"/>
                  </a:lnTo>
                  <a:lnTo>
                    <a:pt x="14134" y="17187"/>
                  </a:lnTo>
                  <a:lnTo>
                    <a:pt x="13631" y="16761"/>
                  </a:lnTo>
                  <a:lnTo>
                    <a:pt x="13128" y="16258"/>
                  </a:lnTo>
                  <a:lnTo>
                    <a:pt x="12666" y="15794"/>
                  </a:lnTo>
                  <a:lnTo>
                    <a:pt x="12247" y="15290"/>
                  </a:lnTo>
                  <a:lnTo>
                    <a:pt x="11953" y="14787"/>
                  </a:lnTo>
                  <a:lnTo>
                    <a:pt x="11618" y="14323"/>
                  </a:lnTo>
                  <a:lnTo>
                    <a:pt x="11366" y="13781"/>
                  </a:lnTo>
                  <a:lnTo>
                    <a:pt x="11073" y="13277"/>
                  </a:lnTo>
                  <a:lnTo>
                    <a:pt x="10863" y="12735"/>
                  </a:lnTo>
                  <a:lnTo>
                    <a:pt x="10611" y="12387"/>
                  </a:lnTo>
                  <a:lnTo>
                    <a:pt x="10234" y="11768"/>
                  </a:lnTo>
                  <a:lnTo>
                    <a:pt x="9814" y="11303"/>
                  </a:lnTo>
                  <a:lnTo>
                    <a:pt x="9563" y="110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3" name="Freeform 106"/>
            <p:cNvSpPr/>
            <p:nvPr/>
          </p:nvSpPr>
          <p:spPr>
            <a:xfrm>
              <a:off x="13034632" y="5081065"/>
              <a:ext cx="480378" cy="537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47" y="19911"/>
                  </a:moveTo>
                  <a:lnTo>
                    <a:pt x="6115" y="19008"/>
                  </a:lnTo>
                  <a:lnTo>
                    <a:pt x="5895" y="18929"/>
                  </a:lnTo>
                  <a:lnTo>
                    <a:pt x="5631" y="19008"/>
                  </a:lnTo>
                  <a:lnTo>
                    <a:pt x="5455" y="19047"/>
                  </a:lnTo>
                  <a:lnTo>
                    <a:pt x="5235" y="19087"/>
                  </a:lnTo>
                  <a:lnTo>
                    <a:pt x="4927" y="19244"/>
                  </a:lnTo>
                  <a:lnTo>
                    <a:pt x="4531" y="19283"/>
                  </a:lnTo>
                  <a:lnTo>
                    <a:pt x="4047" y="19283"/>
                  </a:lnTo>
                  <a:lnTo>
                    <a:pt x="3651" y="19204"/>
                  </a:lnTo>
                  <a:lnTo>
                    <a:pt x="3299" y="19087"/>
                  </a:lnTo>
                  <a:lnTo>
                    <a:pt x="3079" y="18890"/>
                  </a:lnTo>
                  <a:lnTo>
                    <a:pt x="2815" y="18694"/>
                  </a:lnTo>
                  <a:lnTo>
                    <a:pt x="2684" y="18497"/>
                  </a:lnTo>
                  <a:lnTo>
                    <a:pt x="2508" y="17948"/>
                  </a:lnTo>
                  <a:lnTo>
                    <a:pt x="2420" y="17319"/>
                  </a:lnTo>
                  <a:lnTo>
                    <a:pt x="2332" y="16730"/>
                  </a:lnTo>
                  <a:lnTo>
                    <a:pt x="2200" y="16455"/>
                  </a:lnTo>
                  <a:lnTo>
                    <a:pt x="2112" y="16141"/>
                  </a:lnTo>
                  <a:lnTo>
                    <a:pt x="2024" y="15905"/>
                  </a:lnTo>
                  <a:lnTo>
                    <a:pt x="1848" y="15631"/>
                  </a:lnTo>
                  <a:lnTo>
                    <a:pt x="2024" y="15159"/>
                  </a:lnTo>
                  <a:lnTo>
                    <a:pt x="1848" y="15002"/>
                  </a:lnTo>
                  <a:lnTo>
                    <a:pt x="1716" y="14963"/>
                  </a:lnTo>
                  <a:lnTo>
                    <a:pt x="1540" y="14924"/>
                  </a:lnTo>
                  <a:lnTo>
                    <a:pt x="1276" y="14884"/>
                  </a:lnTo>
                  <a:lnTo>
                    <a:pt x="968" y="14884"/>
                  </a:lnTo>
                  <a:lnTo>
                    <a:pt x="836" y="14688"/>
                  </a:lnTo>
                  <a:lnTo>
                    <a:pt x="704" y="14413"/>
                  </a:lnTo>
                  <a:lnTo>
                    <a:pt x="528" y="13981"/>
                  </a:lnTo>
                  <a:lnTo>
                    <a:pt x="352" y="13471"/>
                  </a:lnTo>
                  <a:lnTo>
                    <a:pt x="88" y="12528"/>
                  </a:lnTo>
                  <a:lnTo>
                    <a:pt x="0" y="11939"/>
                  </a:lnTo>
                  <a:lnTo>
                    <a:pt x="0" y="11782"/>
                  </a:lnTo>
                  <a:lnTo>
                    <a:pt x="44" y="11585"/>
                  </a:lnTo>
                  <a:lnTo>
                    <a:pt x="132" y="11507"/>
                  </a:lnTo>
                  <a:lnTo>
                    <a:pt x="220" y="11389"/>
                  </a:lnTo>
                  <a:lnTo>
                    <a:pt x="352" y="11350"/>
                  </a:lnTo>
                  <a:lnTo>
                    <a:pt x="704" y="11271"/>
                  </a:lnTo>
                  <a:lnTo>
                    <a:pt x="836" y="11271"/>
                  </a:lnTo>
                  <a:lnTo>
                    <a:pt x="1716" y="11311"/>
                  </a:lnTo>
                  <a:lnTo>
                    <a:pt x="2508" y="11350"/>
                  </a:lnTo>
                  <a:lnTo>
                    <a:pt x="2947" y="11311"/>
                  </a:lnTo>
                  <a:lnTo>
                    <a:pt x="3299" y="11271"/>
                  </a:lnTo>
                  <a:lnTo>
                    <a:pt x="3607" y="11114"/>
                  </a:lnTo>
                  <a:lnTo>
                    <a:pt x="3871" y="10996"/>
                  </a:lnTo>
                  <a:lnTo>
                    <a:pt x="4047" y="10839"/>
                  </a:lnTo>
                  <a:lnTo>
                    <a:pt x="4267" y="10604"/>
                  </a:lnTo>
                  <a:lnTo>
                    <a:pt x="4399" y="10407"/>
                  </a:lnTo>
                  <a:lnTo>
                    <a:pt x="4531" y="10172"/>
                  </a:lnTo>
                  <a:lnTo>
                    <a:pt x="4795" y="9661"/>
                  </a:lnTo>
                  <a:lnTo>
                    <a:pt x="5015" y="9151"/>
                  </a:lnTo>
                  <a:lnTo>
                    <a:pt x="5103" y="8915"/>
                  </a:lnTo>
                  <a:lnTo>
                    <a:pt x="5235" y="8679"/>
                  </a:lnTo>
                  <a:lnTo>
                    <a:pt x="5411" y="8444"/>
                  </a:lnTo>
                  <a:lnTo>
                    <a:pt x="5763" y="8129"/>
                  </a:lnTo>
                  <a:lnTo>
                    <a:pt x="6027" y="8012"/>
                  </a:lnTo>
                  <a:lnTo>
                    <a:pt x="6247" y="7894"/>
                  </a:lnTo>
                  <a:lnTo>
                    <a:pt x="6555" y="7855"/>
                  </a:lnTo>
                  <a:lnTo>
                    <a:pt x="7127" y="7776"/>
                  </a:lnTo>
                  <a:lnTo>
                    <a:pt x="7611" y="7658"/>
                  </a:lnTo>
                  <a:lnTo>
                    <a:pt x="8007" y="7580"/>
                  </a:lnTo>
                  <a:lnTo>
                    <a:pt x="8358" y="7423"/>
                  </a:lnTo>
                  <a:lnTo>
                    <a:pt x="8578" y="7265"/>
                  </a:lnTo>
                  <a:lnTo>
                    <a:pt x="8754" y="7108"/>
                  </a:lnTo>
                  <a:lnTo>
                    <a:pt x="9106" y="6676"/>
                  </a:lnTo>
                  <a:lnTo>
                    <a:pt x="9502" y="6284"/>
                  </a:lnTo>
                  <a:lnTo>
                    <a:pt x="9414" y="6166"/>
                  </a:lnTo>
                  <a:lnTo>
                    <a:pt x="9414" y="6048"/>
                  </a:lnTo>
                  <a:lnTo>
                    <a:pt x="9546" y="5852"/>
                  </a:lnTo>
                  <a:lnTo>
                    <a:pt x="9634" y="5695"/>
                  </a:lnTo>
                  <a:lnTo>
                    <a:pt x="9854" y="5498"/>
                  </a:lnTo>
                  <a:lnTo>
                    <a:pt x="9986" y="5341"/>
                  </a:lnTo>
                  <a:lnTo>
                    <a:pt x="10338" y="5145"/>
                  </a:lnTo>
                  <a:lnTo>
                    <a:pt x="10690" y="4870"/>
                  </a:lnTo>
                  <a:lnTo>
                    <a:pt x="11174" y="4477"/>
                  </a:lnTo>
                  <a:lnTo>
                    <a:pt x="11482" y="4241"/>
                  </a:lnTo>
                  <a:lnTo>
                    <a:pt x="11878" y="4124"/>
                  </a:lnTo>
                  <a:lnTo>
                    <a:pt x="12274" y="4045"/>
                  </a:lnTo>
                  <a:lnTo>
                    <a:pt x="12670" y="4006"/>
                  </a:lnTo>
                  <a:lnTo>
                    <a:pt x="13110" y="3927"/>
                  </a:lnTo>
                  <a:lnTo>
                    <a:pt x="13418" y="3809"/>
                  </a:lnTo>
                  <a:lnTo>
                    <a:pt x="13593" y="3770"/>
                  </a:lnTo>
                  <a:lnTo>
                    <a:pt x="13769" y="3692"/>
                  </a:lnTo>
                  <a:lnTo>
                    <a:pt x="13857" y="3613"/>
                  </a:lnTo>
                  <a:lnTo>
                    <a:pt x="14165" y="3063"/>
                  </a:lnTo>
                  <a:lnTo>
                    <a:pt x="14517" y="2513"/>
                  </a:lnTo>
                  <a:lnTo>
                    <a:pt x="14913" y="1964"/>
                  </a:lnTo>
                  <a:lnTo>
                    <a:pt x="15353" y="1375"/>
                  </a:lnTo>
                  <a:lnTo>
                    <a:pt x="15837" y="864"/>
                  </a:lnTo>
                  <a:lnTo>
                    <a:pt x="16365" y="432"/>
                  </a:lnTo>
                  <a:lnTo>
                    <a:pt x="16629" y="236"/>
                  </a:lnTo>
                  <a:lnTo>
                    <a:pt x="16849" y="118"/>
                  </a:lnTo>
                  <a:lnTo>
                    <a:pt x="17069" y="39"/>
                  </a:lnTo>
                  <a:lnTo>
                    <a:pt x="17333" y="0"/>
                  </a:lnTo>
                  <a:lnTo>
                    <a:pt x="17685" y="39"/>
                  </a:lnTo>
                  <a:lnTo>
                    <a:pt x="18037" y="118"/>
                  </a:lnTo>
                  <a:lnTo>
                    <a:pt x="18213" y="236"/>
                  </a:lnTo>
                  <a:lnTo>
                    <a:pt x="18345" y="432"/>
                  </a:lnTo>
                  <a:lnTo>
                    <a:pt x="18477" y="668"/>
                  </a:lnTo>
                  <a:lnTo>
                    <a:pt x="18521" y="982"/>
                  </a:lnTo>
                  <a:lnTo>
                    <a:pt x="18521" y="1689"/>
                  </a:lnTo>
                  <a:lnTo>
                    <a:pt x="18565" y="1924"/>
                  </a:lnTo>
                  <a:lnTo>
                    <a:pt x="18653" y="2121"/>
                  </a:lnTo>
                  <a:lnTo>
                    <a:pt x="18960" y="2396"/>
                  </a:lnTo>
                  <a:lnTo>
                    <a:pt x="19488" y="2553"/>
                  </a:lnTo>
                  <a:lnTo>
                    <a:pt x="20016" y="2671"/>
                  </a:lnTo>
                  <a:lnTo>
                    <a:pt x="20588" y="2749"/>
                  </a:lnTo>
                  <a:lnTo>
                    <a:pt x="21116" y="2945"/>
                  </a:lnTo>
                  <a:lnTo>
                    <a:pt x="21292" y="3024"/>
                  </a:lnTo>
                  <a:lnTo>
                    <a:pt x="21468" y="3142"/>
                  </a:lnTo>
                  <a:lnTo>
                    <a:pt x="21556" y="3299"/>
                  </a:lnTo>
                  <a:lnTo>
                    <a:pt x="21600" y="3535"/>
                  </a:lnTo>
                  <a:lnTo>
                    <a:pt x="21512" y="3692"/>
                  </a:lnTo>
                  <a:lnTo>
                    <a:pt x="21424" y="3770"/>
                  </a:lnTo>
                  <a:lnTo>
                    <a:pt x="21292" y="3809"/>
                  </a:lnTo>
                  <a:lnTo>
                    <a:pt x="21028" y="3927"/>
                  </a:lnTo>
                  <a:lnTo>
                    <a:pt x="20720" y="4006"/>
                  </a:lnTo>
                  <a:lnTo>
                    <a:pt x="20412" y="4045"/>
                  </a:lnTo>
                  <a:lnTo>
                    <a:pt x="20104" y="4124"/>
                  </a:lnTo>
                  <a:lnTo>
                    <a:pt x="20016" y="4202"/>
                  </a:lnTo>
                  <a:lnTo>
                    <a:pt x="19928" y="4241"/>
                  </a:lnTo>
                  <a:lnTo>
                    <a:pt x="19884" y="4320"/>
                  </a:lnTo>
                  <a:lnTo>
                    <a:pt x="19884" y="4477"/>
                  </a:lnTo>
                  <a:lnTo>
                    <a:pt x="20236" y="4752"/>
                  </a:lnTo>
                  <a:lnTo>
                    <a:pt x="17993" y="5655"/>
                  </a:lnTo>
                  <a:lnTo>
                    <a:pt x="18345" y="6284"/>
                  </a:lnTo>
                  <a:lnTo>
                    <a:pt x="17861" y="6755"/>
                  </a:lnTo>
                  <a:lnTo>
                    <a:pt x="17861" y="6951"/>
                  </a:lnTo>
                  <a:lnTo>
                    <a:pt x="17949" y="7226"/>
                  </a:lnTo>
                  <a:lnTo>
                    <a:pt x="18037" y="7580"/>
                  </a:lnTo>
                  <a:lnTo>
                    <a:pt x="18169" y="7894"/>
                  </a:lnTo>
                  <a:lnTo>
                    <a:pt x="18565" y="8640"/>
                  </a:lnTo>
                  <a:lnTo>
                    <a:pt x="19048" y="9347"/>
                  </a:lnTo>
                  <a:lnTo>
                    <a:pt x="19268" y="9740"/>
                  </a:lnTo>
                  <a:lnTo>
                    <a:pt x="19532" y="10054"/>
                  </a:lnTo>
                  <a:lnTo>
                    <a:pt x="19840" y="10368"/>
                  </a:lnTo>
                  <a:lnTo>
                    <a:pt x="20104" y="10682"/>
                  </a:lnTo>
                  <a:lnTo>
                    <a:pt x="20412" y="10879"/>
                  </a:lnTo>
                  <a:lnTo>
                    <a:pt x="20676" y="11036"/>
                  </a:lnTo>
                  <a:lnTo>
                    <a:pt x="20984" y="11114"/>
                  </a:lnTo>
                  <a:lnTo>
                    <a:pt x="21248" y="11193"/>
                  </a:lnTo>
                  <a:lnTo>
                    <a:pt x="21160" y="11468"/>
                  </a:lnTo>
                  <a:lnTo>
                    <a:pt x="21028" y="11664"/>
                  </a:lnTo>
                  <a:lnTo>
                    <a:pt x="20852" y="11782"/>
                  </a:lnTo>
                  <a:lnTo>
                    <a:pt x="20632" y="11860"/>
                  </a:lnTo>
                  <a:lnTo>
                    <a:pt x="20104" y="11860"/>
                  </a:lnTo>
                  <a:lnTo>
                    <a:pt x="19532" y="11821"/>
                  </a:lnTo>
                  <a:lnTo>
                    <a:pt x="18829" y="11939"/>
                  </a:lnTo>
                  <a:lnTo>
                    <a:pt x="18565" y="12607"/>
                  </a:lnTo>
                  <a:lnTo>
                    <a:pt x="18521" y="12685"/>
                  </a:lnTo>
                  <a:lnTo>
                    <a:pt x="18125" y="13588"/>
                  </a:lnTo>
                  <a:lnTo>
                    <a:pt x="17817" y="14256"/>
                  </a:lnTo>
                  <a:lnTo>
                    <a:pt x="17685" y="14609"/>
                  </a:lnTo>
                  <a:lnTo>
                    <a:pt x="17509" y="15238"/>
                  </a:lnTo>
                  <a:lnTo>
                    <a:pt x="17509" y="15631"/>
                  </a:lnTo>
                  <a:lnTo>
                    <a:pt x="17157" y="15709"/>
                  </a:lnTo>
                  <a:lnTo>
                    <a:pt x="16893" y="15905"/>
                  </a:lnTo>
                  <a:lnTo>
                    <a:pt x="16541" y="16102"/>
                  </a:lnTo>
                  <a:lnTo>
                    <a:pt x="16321" y="16337"/>
                  </a:lnTo>
                  <a:lnTo>
                    <a:pt x="16101" y="16612"/>
                  </a:lnTo>
                  <a:lnTo>
                    <a:pt x="15925" y="16848"/>
                  </a:lnTo>
                  <a:lnTo>
                    <a:pt x="15837" y="17123"/>
                  </a:lnTo>
                  <a:lnTo>
                    <a:pt x="15793" y="17319"/>
                  </a:lnTo>
                  <a:lnTo>
                    <a:pt x="15925" y="17830"/>
                  </a:lnTo>
                  <a:lnTo>
                    <a:pt x="16145" y="18223"/>
                  </a:lnTo>
                  <a:lnTo>
                    <a:pt x="16101" y="18458"/>
                  </a:lnTo>
                  <a:lnTo>
                    <a:pt x="15837" y="18929"/>
                  </a:lnTo>
                  <a:lnTo>
                    <a:pt x="15705" y="19283"/>
                  </a:lnTo>
                  <a:lnTo>
                    <a:pt x="15309" y="20225"/>
                  </a:lnTo>
                  <a:lnTo>
                    <a:pt x="15265" y="20540"/>
                  </a:lnTo>
                  <a:lnTo>
                    <a:pt x="14913" y="20618"/>
                  </a:lnTo>
                  <a:lnTo>
                    <a:pt x="14561" y="20775"/>
                  </a:lnTo>
                  <a:lnTo>
                    <a:pt x="14297" y="20932"/>
                  </a:lnTo>
                  <a:lnTo>
                    <a:pt x="14033" y="21129"/>
                  </a:lnTo>
                  <a:lnTo>
                    <a:pt x="13813" y="21286"/>
                  </a:lnTo>
                  <a:lnTo>
                    <a:pt x="13505" y="21443"/>
                  </a:lnTo>
                  <a:lnTo>
                    <a:pt x="13242" y="21600"/>
                  </a:lnTo>
                  <a:lnTo>
                    <a:pt x="12670" y="21600"/>
                  </a:lnTo>
                  <a:lnTo>
                    <a:pt x="12494" y="21482"/>
                  </a:lnTo>
                  <a:lnTo>
                    <a:pt x="12318" y="21404"/>
                  </a:lnTo>
                  <a:lnTo>
                    <a:pt x="12230" y="21247"/>
                  </a:lnTo>
                  <a:lnTo>
                    <a:pt x="12098" y="20932"/>
                  </a:lnTo>
                  <a:lnTo>
                    <a:pt x="12054" y="20697"/>
                  </a:lnTo>
                  <a:lnTo>
                    <a:pt x="11174" y="20383"/>
                  </a:lnTo>
                  <a:lnTo>
                    <a:pt x="10426" y="20068"/>
                  </a:lnTo>
                  <a:lnTo>
                    <a:pt x="9986" y="19872"/>
                  </a:lnTo>
                  <a:lnTo>
                    <a:pt x="9590" y="19754"/>
                  </a:lnTo>
                  <a:lnTo>
                    <a:pt x="9150" y="19636"/>
                  </a:lnTo>
                  <a:lnTo>
                    <a:pt x="8446" y="19636"/>
                  </a:lnTo>
                  <a:lnTo>
                    <a:pt x="8226" y="19715"/>
                  </a:lnTo>
                  <a:lnTo>
                    <a:pt x="8051" y="19793"/>
                  </a:lnTo>
                  <a:lnTo>
                    <a:pt x="7831" y="19911"/>
                  </a:lnTo>
                  <a:lnTo>
                    <a:pt x="7567" y="20068"/>
                  </a:lnTo>
                  <a:lnTo>
                    <a:pt x="7347" y="20147"/>
                  </a:lnTo>
                  <a:lnTo>
                    <a:pt x="7083" y="20186"/>
                  </a:lnTo>
                  <a:lnTo>
                    <a:pt x="6775" y="20225"/>
                  </a:lnTo>
                  <a:lnTo>
                    <a:pt x="6247" y="1991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4" name="Freeform 107"/>
            <p:cNvSpPr/>
            <p:nvPr/>
          </p:nvSpPr>
          <p:spPr>
            <a:xfrm>
              <a:off x="13497435" y="5340782"/>
              <a:ext cx="302677" cy="347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486" y="7888"/>
                  </a:moveTo>
                  <a:lnTo>
                    <a:pt x="8205" y="8252"/>
                  </a:lnTo>
                  <a:lnTo>
                    <a:pt x="7995" y="8555"/>
                  </a:lnTo>
                  <a:lnTo>
                    <a:pt x="7855" y="8676"/>
                  </a:lnTo>
                  <a:lnTo>
                    <a:pt x="7574" y="8798"/>
                  </a:lnTo>
                  <a:lnTo>
                    <a:pt x="7364" y="8858"/>
                  </a:lnTo>
                  <a:lnTo>
                    <a:pt x="7013" y="8798"/>
                  </a:lnTo>
                  <a:lnTo>
                    <a:pt x="6732" y="8737"/>
                  </a:lnTo>
                  <a:lnTo>
                    <a:pt x="6382" y="8676"/>
                  </a:lnTo>
                  <a:lnTo>
                    <a:pt x="6101" y="8555"/>
                  </a:lnTo>
                  <a:lnTo>
                    <a:pt x="5681" y="8130"/>
                  </a:lnTo>
                  <a:lnTo>
                    <a:pt x="5260" y="7766"/>
                  </a:lnTo>
                  <a:lnTo>
                    <a:pt x="4979" y="7220"/>
                  </a:lnTo>
                  <a:lnTo>
                    <a:pt x="4699" y="6128"/>
                  </a:lnTo>
                  <a:lnTo>
                    <a:pt x="4699" y="5157"/>
                  </a:lnTo>
                  <a:lnTo>
                    <a:pt x="4769" y="4915"/>
                  </a:lnTo>
                  <a:lnTo>
                    <a:pt x="4839" y="4611"/>
                  </a:lnTo>
                  <a:lnTo>
                    <a:pt x="4979" y="4429"/>
                  </a:lnTo>
                  <a:lnTo>
                    <a:pt x="5119" y="4187"/>
                  </a:lnTo>
                  <a:lnTo>
                    <a:pt x="5540" y="3944"/>
                  </a:lnTo>
                  <a:lnTo>
                    <a:pt x="5891" y="3883"/>
                  </a:lnTo>
                  <a:lnTo>
                    <a:pt x="6452" y="3762"/>
                  </a:lnTo>
                  <a:lnTo>
                    <a:pt x="7153" y="3762"/>
                  </a:lnTo>
                  <a:lnTo>
                    <a:pt x="7925" y="3701"/>
                  </a:lnTo>
                  <a:lnTo>
                    <a:pt x="8766" y="3762"/>
                  </a:lnTo>
                  <a:lnTo>
                    <a:pt x="9958" y="3701"/>
                  </a:lnTo>
                  <a:lnTo>
                    <a:pt x="11010" y="3640"/>
                  </a:lnTo>
                  <a:lnTo>
                    <a:pt x="12062" y="3519"/>
                  </a:lnTo>
                  <a:lnTo>
                    <a:pt x="13395" y="3458"/>
                  </a:lnTo>
                  <a:lnTo>
                    <a:pt x="13886" y="3458"/>
                  </a:lnTo>
                  <a:lnTo>
                    <a:pt x="14377" y="3640"/>
                  </a:lnTo>
                  <a:lnTo>
                    <a:pt x="14868" y="3701"/>
                  </a:lnTo>
                  <a:lnTo>
                    <a:pt x="15358" y="3822"/>
                  </a:lnTo>
                  <a:lnTo>
                    <a:pt x="15779" y="3944"/>
                  </a:lnTo>
                  <a:lnTo>
                    <a:pt x="16340" y="4065"/>
                  </a:lnTo>
                  <a:lnTo>
                    <a:pt x="17462" y="4187"/>
                  </a:lnTo>
                  <a:lnTo>
                    <a:pt x="17883" y="4126"/>
                  </a:lnTo>
                  <a:lnTo>
                    <a:pt x="18374" y="4065"/>
                  </a:lnTo>
                  <a:lnTo>
                    <a:pt x="18725" y="4004"/>
                  </a:lnTo>
                  <a:lnTo>
                    <a:pt x="19075" y="3883"/>
                  </a:lnTo>
                  <a:lnTo>
                    <a:pt x="19636" y="3519"/>
                  </a:lnTo>
                  <a:lnTo>
                    <a:pt x="20127" y="3094"/>
                  </a:lnTo>
                  <a:lnTo>
                    <a:pt x="20478" y="2548"/>
                  </a:lnTo>
                  <a:lnTo>
                    <a:pt x="20688" y="2063"/>
                  </a:lnTo>
                  <a:lnTo>
                    <a:pt x="20969" y="1456"/>
                  </a:lnTo>
                  <a:lnTo>
                    <a:pt x="21039" y="910"/>
                  </a:lnTo>
                  <a:lnTo>
                    <a:pt x="21249" y="910"/>
                  </a:lnTo>
                  <a:lnTo>
                    <a:pt x="21460" y="728"/>
                  </a:lnTo>
                  <a:lnTo>
                    <a:pt x="21530" y="546"/>
                  </a:lnTo>
                  <a:lnTo>
                    <a:pt x="21600" y="243"/>
                  </a:lnTo>
                  <a:lnTo>
                    <a:pt x="21600" y="0"/>
                  </a:lnTo>
                  <a:lnTo>
                    <a:pt x="21039" y="0"/>
                  </a:lnTo>
                  <a:lnTo>
                    <a:pt x="19987" y="667"/>
                  </a:lnTo>
                  <a:lnTo>
                    <a:pt x="18795" y="1335"/>
                  </a:lnTo>
                  <a:lnTo>
                    <a:pt x="17813" y="1881"/>
                  </a:lnTo>
                  <a:lnTo>
                    <a:pt x="17252" y="2306"/>
                  </a:lnTo>
                  <a:lnTo>
                    <a:pt x="16130" y="2306"/>
                  </a:lnTo>
                  <a:lnTo>
                    <a:pt x="11221" y="1638"/>
                  </a:lnTo>
                  <a:lnTo>
                    <a:pt x="8696" y="1335"/>
                  </a:lnTo>
                  <a:lnTo>
                    <a:pt x="7784" y="1213"/>
                  </a:lnTo>
                  <a:lnTo>
                    <a:pt x="7083" y="1213"/>
                  </a:lnTo>
                  <a:lnTo>
                    <a:pt x="6592" y="1335"/>
                  </a:lnTo>
                  <a:lnTo>
                    <a:pt x="6101" y="1517"/>
                  </a:lnTo>
                  <a:lnTo>
                    <a:pt x="5681" y="1699"/>
                  </a:lnTo>
                  <a:lnTo>
                    <a:pt x="4909" y="2366"/>
                  </a:lnTo>
                  <a:lnTo>
                    <a:pt x="4558" y="2730"/>
                  </a:lnTo>
                  <a:lnTo>
                    <a:pt x="4278" y="3216"/>
                  </a:lnTo>
                  <a:lnTo>
                    <a:pt x="4068" y="3640"/>
                  </a:lnTo>
                  <a:lnTo>
                    <a:pt x="3647" y="4611"/>
                  </a:lnTo>
                  <a:lnTo>
                    <a:pt x="3506" y="5036"/>
                  </a:lnTo>
                  <a:lnTo>
                    <a:pt x="3296" y="6067"/>
                  </a:lnTo>
                  <a:lnTo>
                    <a:pt x="3226" y="6978"/>
                  </a:lnTo>
                  <a:lnTo>
                    <a:pt x="2665" y="7888"/>
                  </a:lnTo>
                  <a:lnTo>
                    <a:pt x="2174" y="8616"/>
                  </a:lnTo>
                  <a:lnTo>
                    <a:pt x="1332" y="10133"/>
                  </a:lnTo>
                  <a:lnTo>
                    <a:pt x="631" y="11407"/>
                  </a:lnTo>
                  <a:lnTo>
                    <a:pt x="351" y="12013"/>
                  </a:lnTo>
                  <a:lnTo>
                    <a:pt x="140" y="12681"/>
                  </a:lnTo>
                  <a:lnTo>
                    <a:pt x="70" y="13409"/>
                  </a:lnTo>
                  <a:lnTo>
                    <a:pt x="0" y="14198"/>
                  </a:lnTo>
                  <a:lnTo>
                    <a:pt x="0" y="14380"/>
                  </a:lnTo>
                  <a:lnTo>
                    <a:pt x="70" y="14562"/>
                  </a:lnTo>
                  <a:lnTo>
                    <a:pt x="140" y="14683"/>
                  </a:lnTo>
                  <a:lnTo>
                    <a:pt x="210" y="14865"/>
                  </a:lnTo>
                  <a:lnTo>
                    <a:pt x="491" y="15047"/>
                  </a:lnTo>
                  <a:lnTo>
                    <a:pt x="912" y="15229"/>
                  </a:lnTo>
                  <a:lnTo>
                    <a:pt x="2174" y="15351"/>
                  </a:lnTo>
                  <a:lnTo>
                    <a:pt x="2174" y="20204"/>
                  </a:lnTo>
                  <a:lnTo>
                    <a:pt x="2244" y="20508"/>
                  </a:lnTo>
                  <a:lnTo>
                    <a:pt x="2314" y="20751"/>
                  </a:lnTo>
                  <a:lnTo>
                    <a:pt x="2525" y="20993"/>
                  </a:lnTo>
                  <a:lnTo>
                    <a:pt x="2875" y="21175"/>
                  </a:lnTo>
                  <a:lnTo>
                    <a:pt x="3156" y="21418"/>
                  </a:lnTo>
                  <a:lnTo>
                    <a:pt x="3506" y="21539"/>
                  </a:lnTo>
                  <a:lnTo>
                    <a:pt x="3927" y="21600"/>
                  </a:lnTo>
                  <a:lnTo>
                    <a:pt x="4488" y="21600"/>
                  </a:lnTo>
                  <a:lnTo>
                    <a:pt x="4769" y="21479"/>
                  </a:lnTo>
                  <a:lnTo>
                    <a:pt x="4909" y="21297"/>
                  </a:lnTo>
                  <a:lnTo>
                    <a:pt x="5049" y="21054"/>
                  </a:lnTo>
                  <a:lnTo>
                    <a:pt x="5330" y="20508"/>
                  </a:lnTo>
                  <a:lnTo>
                    <a:pt x="5540" y="19840"/>
                  </a:lnTo>
                  <a:lnTo>
                    <a:pt x="5891" y="18506"/>
                  </a:lnTo>
                  <a:lnTo>
                    <a:pt x="6031" y="17656"/>
                  </a:lnTo>
                  <a:lnTo>
                    <a:pt x="5961" y="17171"/>
                  </a:lnTo>
                  <a:lnTo>
                    <a:pt x="5681" y="16321"/>
                  </a:lnTo>
                  <a:lnTo>
                    <a:pt x="5400" y="15957"/>
                  </a:lnTo>
                  <a:lnTo>
                    <a:pt x="5260" y="15533"/>
                  </a:lnTo>
                  <a:lnTo>
                    <a:pt x="5049" y="15108"/>
                  </a:lnTo>
                  <a:lnTo>
                    <a:pt x="4979" y="14683"/>
                  </a:lnTo>
                  <a:lnTo>
                    <a:pt x="4909" y="14198"/>
                  </a:lnTo>
                  <a:lnTo>
                    <a:pt x="4979" y="13894"/>
                  </a:lnTo>
                  <a:lnTo>
                    <a:pt x="5260" y="13530"/>
                  </a:lnTo>
                  <a:lnTo>
                    <a:pt x="5540" y="13348"/>
                  </a:lnTo>
                  <a:lnTo>
                    <a:pt x="5891" y="13166"/>
                  </a:lnTo>
                  <a:lnTo>
                    <a:pt x="6452" y="13045"/>
                  </a:lnTo>
                  <a:lnTo>
                    <a:pt x="6803" y="12984"/>
                  </a:lnTo>
                  <a:lnTo>
                    <a:pt x="7644" y="12984"/>
                  </a:lnTo>
                  <a:lnTo>
                    <a:pt x="7434" y="14258"/>
                  </a:lnTo>
                  <a:lnTo>
                    <a:pt x="7364" y="14865"/>
                  </a:lnTo>
                  <a:lnTo>
                    <a:pt x="7364" y="15351"/>
                  </a:lnTo>
                  <a:lnTo>
                    <a:pt x="7434" y="15654"/>
                  </a:lnTo>
                  <a:lnTo>
                    <a:pt x="7714" y="16018"/>
                  </a:lnTo>
                  <a:lnTo>
                    <a:pt x="7995" y="16443"/>
                  </a:lnTo>
                  <a:lnTo>
                    <a:pt x="8275" y="16746"/>
                  </a:lnTo>
                  <a:lnTo>
                    <a:pt x="8696" y="17049"/>
                  </a:lnTo>
                  <a:lnTo>
                    <a:pt x="8977" y="17474"/>
                  </a:lnTo>
                  <a:lnTo>
                    <a:pt x="9187" y="17838"/>
                  </a:lnTo>
                  <a:lnTo>
                    <a:pt x="9257" y="18384"/>
                  </a:lnTo>
                  <a:lnTo>
                    <a:pt x="9257" y="19294"/>
                  </a:lnTo>
                  <a:lnTo>
                    <a:pt x="10660" y="19294"/>
                  </a:lnTo>
                  <a:lnTo>
                    <a:pt x="10660" y="19112"/>
                  </a:lnTo>
                  <a:lnTo>
                    <a:pt x="10800" y="18930"/>
                  </a:lnTo>
                  <a:lnTo>
                    <a:pt x="10870" y="18748"/>
                  </a:lnTo>
                  <a:lnTo>
                    <a:pt x="11081" y="18566"/>
                  </a:lnTo>
                  <a:lnTo>
                    <a:pt x="11501" y="18384"/>
                  </a:lnTo>
                  <a:lnTo>
                    <a:pt x="11992" y="18142"/>
                  </a:lnTo>
                  <a:lnTo>
                    <a:pt x="12553" y="17899"/>
                  </a:lnTo>
                  <a:lnTo>
                    <a:pt x="12974" y="17656"/>
                  </a:lnTo>
                  <a:lnTo>
                    <a:pt x="13325" y="17353"/>
                  </a:lnTo>
                  <a:lnTo>
                    <a:pt x="13395" y="17171"/>
                  </a:lnTo>
                  <a:lnTo>
                    <a:pt x="13395" y="16989"/>
                  </a:lnTo>
                  <a:lnTo>
                    <a:pt x="13114" y="16928"/>
                  </a:lnTo>
                  <a:lnTo>
                    <a:pt x="12904" y="16807"/>
                  </a:lnTo>
                  <a:lnTo>
                    <a:pt x="12623" y="16564"/>
                  </a:lnTo>
                  <a:lnTo>
                    <a:pt x="12413" y="16261"/>
                  </a:lnTo>
                  <a:lnTo>
                    <a:pt x="12062" y="16018"/>
                  </a:lnTo>
                  <a:lnTo>
                    <a:pt x="11922" y="15715"/>
                  </a:lnTo>
                  <a:lnTo>
                    <a:pt x="11782" y="15351"/>
                  </a:lnTo>
                  <a:lnTo>
                    <a:pt x="11712" y="15108"/>
                  </a:lnTo>
                  <a:lnTo>
                    <a:pt x="12343" y="14622"/>
                  </a:lnTo>
                  <a:lnTo>
                    <a:pt x="11922" y="14319"/>
                  </a:lnTo>
                  <a:lnTo>
                    <a:pt x="11501" y="13834"/>
                  </a:lnTo>
                  <a:lnTo>
                    <a:pt x="10940" y="13166"/>
                  </a:lnTo>
                  <a:lnTo>
                    <a:pt x="10519" y="12438"/>
                  </a:lnTo>
                  <a:lnTo>
                    <a:pt x="10029" y="11710"/>
                  </a:lnTo>
                  <a:lnTo>
                    <a:pt x="9678" y="11043"/>
                  </a:lnTo>
                  <a:lnTo>
                    <a:pt x="9327" y="10497"/>
                  </a:lnTo>
                  <a:lnTo>
                    <a:pt x="9257" y="10254"/>
                  </a:lnTo>
                  <a:lnTo>
                    <a:pt x="9888" y="10193"/>
                  </a:lnTo>
                  <a:lnTo>
                    <a:pt x="10870" y="10072"/>
                  </a:lnTo>
                  <a:lnTo>
                    <a:pt x="11221" y="9890"/>
                  </a:lnTo>
                  <a:lnTo>
                    <a:pt x="11992" y="9526"/>
                  </a:lnTo>
                  <a:lnTo>
                    <a:pt x="12623" y="9040"/>
                  </a:lnTo>
                  <a:lnTo>
                    <a:pt x="13255" y="8616"/>
                  </a:lnTo>
                  <a:lnTo>
                    <a:pt x="13886" y="8070"/>
                  </a:lnTo>
                  <a:lnTo>
                    <a:pt x="14306" y="7827"/>
                  </a:lnTo>
                  <a:lnTo>
                    <a:pt x="14657" y="7645"/>
                  </a:lnTo>
                  <a:lnTo>
                    <a:pt x="15148" y="7402"/>
                  </a:lnTo>
                  <a:lnTo>
                    <a:pt x="15569" y="7220"/>
                  </a:lnTo>
                  <a:lnTo>
                    <a:pt x="15569" y="6492"/>
                  </a:lnTo>
                  <a:lnTo>
                    <a:pt x="15008" y="6492"/>
                  </a:lnTo>
                  <a:lnTo>
                    <a:pt x="14096" y="6674"/>
                  </a:lnTo>
                  <a:lnTo>
                    <a:pt x="12974" y="6978"/>
                  </a:lnTo>
                  <a:lnTo>
                    <a:pt x="11712" y="7281"/>
                  </a:lnTo>
                  <a:lnTo>
                    <a:pt x="10519" y="7645"/>
                  </a:lnTo>
                  <a:lnTo>
                    <a:pt x="9468" y="7948"/>
                  </a:lnTo>
                  <a:lnTo>
                    <a:pt x="8766" y="8191"/>
                  </a:lnTo>
                  <a:lnTo>
                    <a:pt x="8486" y="8312"/>
                  </a:lnTo>
                  <a:lnTo>
                    <a:pt x="8486" y="788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5" name="Freeform 108"/>
            <p:cNvSpPr/>
            <p:nvPr/>
          </p:nvSpPr>
          <p:spPr>
            <a:xfrm>
              <a:off x="12870601" y="5696183"/>
              <a:ext cx="482330" cy="13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27" y="21140"/>
                  </a:moveTo>
                  <a:lnTo>
                    <a:pt x="20291" y="20834"/>
                  </a:lnTo>
                  <a:lnTo>
                    <a:pt x="20160" y="20681"/>
                  </a:lnTo>
                  <a:lnTo>
                    <a:pt x="20029" y="20374"/>
                  </a:lnTo>
                  <a:lnTo>
                    <a:pt x="19898" y="19915"/>
                  </a:lnTo>
                  <a:lnTo>
                    <a:pt x="19680" y="19609"/>
                  </a:lnTo>
                  <a:lnTo>
                    <a:pt x="19505" y="19455"/>
                  </a:lnTo>
                  <a:lnTo>
                    <a:pt x="19244" y="19302"/>
                  </a:lnTo>
                  <a:lnTo>
                    <a:pt x="19244" y="21600"/>
                  </a:lnTo>
                  <a:lnTo>
                    <a:pt x="18327" y="20681"/>
                  </a:lnTo>
                  <a:lnTo>
                    <a:pt x="17411" y="19915"/>
                  </a:lnTo>
                  <a:lnTo>
                    <a:pt x="16495" y="19302"/>
                  </a:lnTo>
                  <a:lnTo>
                    <a:pt x="15491" y="18843"/>
                  </a:lnTo>
                  <a:lnTo>
                    <a:pt x="14531" y="18536"/>
                  </a:lnTo>
                  <a:lnTo>
                    <a:pt x="13484" y="18383"/>
                  </a:lnTo>
                  <a:lnTo>
                    <a:pt x="12393" y="18230"/>
                  </a:lnTo>
                  <a:lnTo>
                    <a:pt x="11302" y="18230"/>
                  </a:lnTo>
                  <a:lnTo>
                    <a:pt x="10996" y="17923"/>
                  </a:lnTo>
                  <a:lnTo>
                    <a:pt x="10735" y="17617"/>
                  </a:lnTo>
                  <a:lnTo>
                    <a:pt x="10385" y="16391"/>
                  </a:lnTo>
                  <a:lnTo>
                    <a:pt x="9949" y="15166"/>
                  </a:lnTo>
                  <a:lnTo>
                    <a:pt x="9731" y="14860"/>
                  </a:lnTo>
                  <a:lnTo>
                    <a:pt x="9425" y="14706"/>
                  </a:lnTo>
                  <a:lnTo>
                    <a:pt x="8422" y="14706"/>
                  </a:lnTo>
                  <a:lnTo>
                    <a:pt x="7505" y="14400"/>
                  </a:lnTo>
                  <a:lnTo>
                    <a:pt x="6982" y="14247"/>
                  </a:lnTo>
                  <a:lnTo>
                    <a:pt x="6458" y="13787"/>
                  </a:lnTo>
                  <a:lnTo>
                    <a:pt x="5935" y="13481"/>
                  </a:lnTo>
                  <a:lnTo>
                    <a:pt x="5367" y="12868"/>
                  </a:lnTo>
                  <a:lnTo>
                    <a:pt x="4975" y="12562"/>
                  </a:lnTo>
                  <a:lnTo>
                    <a:pt x="4145" y="12562"/>
                  </a:lnTo>
                  <a:lnTo>
                    <a:pt x="3709" y="12715"/>
                  </a:lnTo>
                  <a:lnTo>
                    <a:pt x="3360" y="12868"/>
                  </a:lnTo>
                  <a:lnTo>
                    <a:pt x="3011" y="12715"/>
                  </a:lnTo>
                  <a:lnTo>
                    <a:pt x="2836" y="12562"/>
                  </a:lnTo>
                  <a:lnTo>
                    <a:pt x="2705" y="12409"/>
                  </a:lnTo>
                  <a:lnTo>
                    <a:pt x="2487" y="12102"/>
                  </a:lnTo>
                  <a:lnTo>
                    <a:pt x="2356" y="11643"/>
                  </a:lnTo>
                  <a:lnTo>
                    <a:pt x="1833" y="9498"/>
                  </a:lnTo>
                  <a:lnTo>
                    <a:pt x="1353" y="7506"/>
                  </a:lnTo>
                  <a:lnTo>
                    <a:pt x="1091" y="6894"/>
                  </a:lnTo>
                  <a:lnTo>
                    <a:pt x="742" y="6281"/>
                  </a:lnTo>
                  <a:lnTo>
                    <a:pt x="393" y="5821"/>
                  </a:lnTo>
                  <a:lnTo>
                    <a:pt x="0" y="5668"/>
                  </a:lnTo>
                  <a:lnTo>
                    <a:pt x="175" y="4749"/>
                  </a:lnTo>
                  <a:lnTo>
                    <a:pt x="698" y="2911"/>
                  </a:lnTo>
                  <a:lnTo>
                    <a:pt x="1047" y="1991"/>
                  </a:lnTo>
                  <a:lnTo>
                    <a:pt x="1309" y="1226"/>
                  </a:lnTo>
                  <a:lnTo>
                    <a:pt x="1615" y="613"/>
                  </a:lnTo>
                  <a:lnTo>
                    <a:pt x="1833" y="460"/>
                  </a:lnTo>
                  <a:lnTo>
                    <a:pt x="2356" y="1532"/>
                  </a:lnTo>
                  <a:lnTo>
                    <a:pt x="3665" y="0"/>
                  </a:lnTo>
                  <a:lnTo>
                    <a:pt x="4102" y="0"/>
                  </a:lnTo>
                  <a:lnTo>
                    <a:pt x="4495" y="306"/>
                  </a:lnTo>
                  <a:lnTo>
                    <a:pt x="4800" y="613"/>
                  </a:lnTo>
                  <a:lnTo>
                    <a:pt x="5193" y="1226"/>
                  </a:lnTo>
                  <a:lnTo>
                    <a:pt x="5804" y="2604"/>
                  </a:lnTo>
                  <a:lnTo>
                    <a:pt x="6415" y="4136"/>
                  </a:lnTo>
                  <a:lnTo>
                    <a:pt x="7025" y="5515"/>
                  </a:lnTo>
                  <a:lnTo>
                    <a:pt x="7724" y="6894"/>
                  </a:lnTo>
                  <a:lnTo>
                    <a:pt x="8073" y="7353"/>
                  </a:lnTo>
                  <a:lnTo>
                    <a:pt x="8422" y="7660"/>
                  </a:lnTo>
                  <a:lnTo>
                    <a:pt x="8858" y="8119"/>
                  </a:lnTo>
                  <a:lnTo>
                    <a:pt x="9295" y="8272"/>
                  </a:lnTo>
                  <a:lnTo>
                    <a:pt x="9469" y="8119"/>
                  </a:lnTo>
                  <a:lnTo>
                    <a:pt x="9644" y="8119"/>
                  </a:lnTo>
                  <a:lnTo>
                    <a:pt x="9862" y="7660"/>
                  </a:lnTo>
                  <a:lnTo>
                    <a:pt x="9993" y="7506"/>
                  </a:lnTo>
                  <a:lnTo>
                    <a:pt x="10255" y="6894"/>
                  </a:lnTo>
                  <a:lnTo>
                    <a:pt x="10516" y="6128"/>
                  </a:lnTo>
                  <a:lnTo>
                    <a:pt x="10691" y="5362"/>
                  </a:lnTo>
                  <a:lnTo>
                    <a:pt x="10953" y="4749"/>
                  </a:lnTo>
                  <a:lnTo>
                    <a:pt x="11171" y="4289"/>
                  </a:lnTo>
                  <a:lnTo>
                    <a:pt x="11433" y="4136"/>
                  </a:lnTo>
                  <a:lnTo>
                    <a:pt x="11738" y="4136"/>
                  </a:lnTo>
                  <a:lnTo>
                    <a:pt x="11956" y="4289"/>
                  </a:lnTo>
                  <a:lnTo>
                    <a:pt x="12218" y="4443"/>
                  </a:lnTo>
                  <a:lnTo>
                    <a:pt x="12436" y="4749"/>
                  </a:lnTo>
                  <a:lnTo>
                    <a:pt x="12829" y="5515"/>
                  </a:lnTo>
                  <a:lnTo>
                    <a:pt x="13178" y="6434"/>
                  </a:lnTo>
                  <a:lnTo>
                    <a:pt x="13571" y="7200"/>
                  </a:lnTo>
                  <a:lnTo>
                    <a:pt x="13964" y="8119"/>
                  </a:lnTo>
                  <a:lnTo>
                    <a:pt x="14138" y="8426"/>
                  </a:lnTo>
                  <a:lnTo>
                    <a:pt x="14356" y="8579"/>
                  </a:lnTo>
                  <a:lnTo>
                    <a:pt x="14618" y="8732"/>
                  </a:lnTo>
                  <a:lnTo>
                    <a:pt x="14836" y="8732"/>
                  </a:lnTo>
                  <a:lnTo>
                    <a:pt x="16102" y="8426"/>
                  </a:lnTo>
                  <a:lnTo>
                    <a:pt x="16713" y="8272"/>
                  </a:lnTo>
                  <a:lnTo>
                    <a:pt x="17716" y="8272"/>
                  </a:lnTo>
                  <a:lnTo>
                    <a:pt x="17542" y="8579"/>
                  </a:lnTo>
                  <a:lnTo>
                    <a:pt x="17193" y="8885"/>
                  </a:lnTo>
                  <a:lnTo>
                    <a:pt x="16320" y="9498"/>
                  </a:lnTo>
                  <a:lnTo>
                    <a:pt x="15404" y="9804"/>
                  </a:lnTo>
                  <a:lnTo>
                    <a:pt x="14967" y="9804"/>
                  </a:lnTo>
                  <a:lnTo>
                    <a:pt x="15273" y="10877"/>
                  </a:lnTo>
                  <a:lnTo>
                    <a:pt x="15535" y="11643"/>
                  </a:lnTo>
                  <a:lnTo>
                    <a:pt x="15884" y="12255"/>
                  </a:lnTo>
                  <a:lnTo>
                    <a:pt x="16276" y="12562"/>
                  </a:lnTo>
                  <a:lnTo>
                    <a:pt x="17105" y="12868"/>
                  </a:lnTo>
                  <a:lnTo>
                    <a:pt x="18065" y="12868"/>
                  </a:lnTo>
                  <a:lnTo>
                    <a:pt x="18327" y="13174"/>
                  </a:lnTo>
                  <a:lnTo>
                    <a:pt x="18502" y="14094"/>
                  </a:lnTo>
                  <a:lnTo>
                    <a:pt x="18633" y="14860"/>
                  </a:lnTo>
                  <a:lnTo>
                    <a:pt x="18895" y="15779"/>
                  </a:lnTo>
                  <a:lnTo>
                    <a:pt x="19069" y="16238"/>
                  </a:lnTo>
                  <a:lnTo>
                    <a:pt x="19287" y="16391"/>
                  </a:lnTo>
                  <a:lnTo>
                    <a:pt x="19505" y="16238"/>
                  </a:lnTo>
                  <a:lnTo>
                    <a:pt x="19680" y="15932"/>
                  </a:lnTo>
                  <a:lnTo>
                    <a:pt x="19942" y="15779"/>
                  </a:lnTo>
                  <a:lnTo>
                    <a:pt x="20160" y="15626"/>
                  </a:lnTo>
                  <a:lnTo>
                    <a:pt x="20422" y="15779"/>
                  </a:lnTo>
                  <a:lnTo>
                    <a:pt x="21076" y="17157"/>
                  </a:lnTo>
                  <a:lnTo>
                    <a:pt x="21600" y="18230"/>
                  </a:lnTo>
                  <a:lnTo>
                    <a:pt x="21382" y="19149"/>
                  </a:lnTo>
                  <a:lnTo>
                    <a:pt x="21164" y="20221"/>
                  </a:lnTo>
                  <a:lnTo>
                    <a:pt x="20902" y="20834"/>
                  </a:lnTo>
                  <a:lnTo>
                    <a:pt x="20727" y="2114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6" name="Freeform 109"/>
            <p:cNvSpPr/>
            <p:nvPr/>
          </p:nvSpPr>
          <p:spPr>
            <a:xfrm>
              <a:off x="13550158" y="5807490"/>
              <a:ext cx="148411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53" y="21600"/>
                  </a:moveTo>
                  <a:lnTo>
                    <a:pt x="5400" y="21600"/>
                  </a:lnTo>
                  <a:lnTo>
                    <a:pt x="3979" y="20983"/>
                  </a:lnTo>
                  <a:lnTo>
                    <a:pt x="2132" y="20366"/>
                  </a:lnTo>
                  <a:lnTo>
                    <a:pt x="1279" y="19131"/>
                  </a:lnTo>
                  <a:lnTo>
                    <a:pt x="568" y="16046"/>
                  </a:lnTo>
                  <a:lnTo>
                    <a:pt x="426" y="14811"/>
                  </a:lnTo>
                  <a:lnTo>
                    <a:pt x="142" y="13577"/>
                  </a:lnTo>
                  <a:lnTo>
                    <a:pt x="0" y="11726"/>
                  </a:lnTo>
                  <a:lnTo>
                    <a:pt x="0" y="9257"/>
                  </a:lnTo>
                  <a:lnTo>
                    <a:pt x="142" y="7406"/>
                  </a:lnTo>
                  <a:lnTo>
                    <a:pt x="426" y="5554"/>
                  </a:lnTo>
                  <a:lnTo>
                    <a:pt x="995" y="4320"/>
                  </a:lnTo>
                  <a:lnTo>
                    <a:pt x="1563" y="3703"/>
                  </a:lnTo>
                  <a:lnTo>
                    <a:pt x="2984" y="3086"/>
                  </a:lnTo>
                  <a:lnTo>
                    <a:pt x="5968" y="3086"/>
                  </a:lnTo>
                  <a:lnTo>
                    <a:pt x="7247" y="4320"/>
                  </a:lnTo>
                  <a:lnTo>
                    <a:pt x="8526" y="4937"/>
                  </a:lnTo>
                  <a:lnTo>
                    <a:pt x="9663" y="6171"/>
                  </a:lnTo>
                  <a:lnTo>
                    <a:pt x="10658" y="7406"/>
                  </a:lnTo>
                  <a:lnTo>
                    <a:pt x="11937" y="8640"/>
                  </a:lnTo>
                  <a:lnTo>
                    <a:pt x="12932" y="9257"/>
                  </a:lnTo>
                  <a:lnTo>
                    <a:pt x="15632" y="9257"/>
                  </a:lnTo>
                  <a:lnTo>
                    <a:pt x="17621" y="8023"/>
                  </a:lnTo>
                  <a:lnTo>
                    <a:pt x="18474" y="6789"/>
                  </a:lnTo>
                  <a:lnTo>
                    <a:pt x="20037" y="4320"/>
                  </a:lnTo>
                  <a:lnTo>
                    <a:pt x="21600" y="0"/>
                  </a:lnTo>
                  <a:lnTo>
                    <a:pt x="20747" y="4937"/>
                  </a:lnTo>
                  <a:lnTo>
                    <a:pt x="19326" y="12343"/>
                  </a:lnTo>
                  <a:lnTo>
                    <a:pt x="18474" y="14194"/>
                  </a:lnTo>
                  <a:lnTo>
                    <a:pt x="16626" y="17897"/>
                  </a:lnTo>
                  <a:lnTo>
                    <a:pt x="1435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7" name="Freeform 110"/>
            <p:cNvSpPr/>
            <p:nvPr/>
          </p:nvSpPr>
          <p:spPr>
            <a:xfrm>
              <a:off x="13407607" y="5815300"/>
              <a:ext cx="103497" cy="3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595"/>
                  </a:moveTo>
                  <a:lnTo>
                    <a:pt x="18136" y="14595"/>
                  </a:lnTo>
                  <a:lnTo>
                    <a:pt x="15487" y="11676"/>
                  </a:lnTo>
                  <a:lnTo>
                    <a:pt x="15079" y="11676"/>
                  </a:lnTo>
                  <a:lnTo>
                    <a:pt x="13042" y="14595"/>
                  </a:lnTo>
                  <a:lnTo>
                    <a:pt x="11208" y="17514"/>
                  </a:lnTo>
                  <a:lnTo>
                    <a:pt x="10392" y="18681"/>
                  </a:lnTo>
                  <a:lnTo>
                    <a:pt x="9170" y="19849"/>
                  </a:lnTo>
                  <a:lnTo>
                    <a:pt x="8355" y="21600"/>
                  </a:lnTo>
                  <a:lnTo>
                    <a:pt x="7132" y="21600"/>
                  </a:lnTo>
                  <a:lnTo>
                    <a:pt x="4891" y="21016"/>
                  </a:lnTo>
                  <a:lnTo>
                    <a:pt x="2445" y="19265"/>
                  </a:lnTo>
                  <a:lnTo>
                    <a:pt x="1426" y="18681"/>
                  </a:lnTo>
                  <a:lnTo>
                    <a:pt x="611" y="17514"/>
                  </a:lnTo>
                  <a:lnTo>
                    <a:pt x="204" y="15762"/>
                  </a:lnTo>
                  <a:lnTo>
                    <a:pt x="0" y="14595"/>
                  </a:lnTo>
                  <a:lnTo>
                    <a:pt x="204" y="9924"/>
                  </a:lnTo>
                  <a:lnTo>
                    <a:pt x="408" y="7589"/>
                  </a:lnTo>
                  <a:lnTo>
                    <a:pt x="815" y="4670"/>
                  </a:lnTo>
                  <a:lnTo>
                    <a:pt x="1426" y="3503"/>
                  </a:lnTo>
                  <a:lnTo>
                    <a:pt x="2445" y="2919"/>
                  </a:lnTo>
                  <a:lnTo>
                    <a:pt x="3260" y="2335"/>
                  </a:lnTo>
                  <a:lnTo>
                    <a:pt x="4279" y="2335"/>
                  </a:lnTo>
                  <a:lnTo>
                    <a:pt x="5706" y="1751"/>
                  </a:lnTo>
                  <a:lnTo>
                    <a:pt x="7743" y="2335"/>
                  </a:lnTo>
                  <a:lnTo>
                    <a:pt x="11004" y="4670"/>
                  </a:lnTo>
                  <a:lnTo>
                    <a:pt x="12634" y="7005"/>
                  </a:lnTo>
                  <a:lnTo>
                    <a:pt x="12634" y="0"/>
                  </a:lnTo>
                  <a:lnTo>
                    <a:pt x="21600" y="0"/>
                  </a:lnTo>
                  <a:lnTo>
                    <a:pt x="21396" y="4670"/>
                  </a:lnTo>
                  <a:lnTo>
                    <a:pt x="20989" y="8757"/>
                  </a:lnTo>
                  <a:lnTo>
                    <a:pt x="20989" y="11676"/>
                  </a:lnTo>
                  <a:lnTo>
                    <a:pt x="21600" y="1459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8" name="Freeform 111"/>
            <p:cNvSpPr/>
            <p:nvPr/>
          </p:nvSpPr>
          <p:spPr>
            <a:xfrm>
              <a:off x="13515009" y="5858261"/>
              <a:ext cx="76157" cy="52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62" y="21600"/>
                  </a:moveTo>
                  <a:lnTo>
                    <a:pt x="14954" y="21200"/>
                  </a:lnTo>
                  <a:lnTo>
                    <a:pt x="13015" y="18400"/>
                  </a:lnTo>
                  <a:lnTo>
                    <a:pt x="12738" y="15200"/>
                  </a:lnTo>
                  <a:lnTo>
                    <a:pt x="12738" y="13600"/>
                  </a:lnTo>
                  <a:lnTo>
                    <a:pt x="8862" y="13200"/>
                  </a:lnTo>
                  <a:lnTo>
                    <a:pt x="4708" y="11600"/>
                  </a:lnTo>
                  <a:lnTo>
                    <a:pt x="3046" y="10400"/>
                  </a:lnTo>
                  <a:lnTo>
                    <a:pt x="1108" y="9200"/>
                  </a:lnTo>
                  <a:lnTo>
                    <a:pt x="554" y="8400"/>
                  </a:lnTo>
                  <a:lnTo>
                    <a:pt x="277" y="7600"/>
                  </a:lnTo>
                  <a:lnTo>
                    <a:pt x="0" y="6000"/>
                  </a:lnTo>
                  <a:lnTo>
                    <a:pt x="0" y="4000"/>
                  </a:lnTo>
                  <a:lnTo>
                    <a:pt x="554" y="2400"/>
                  </a:lnTo>
                  <a:lnTo>
                    <a:pt x="831" y="1200"/>
                  </a:lnTo>
                  <a:lnTo>
                    <a:pt x="1938" y="400"/>
                  </a:lnTo>
                  <a:lnTo>
                    <a:pt x="3600" y="0"/>
                  </a:lnTo>
                  <a:lnTo>
                    <a:pt x="14123" y="0"/>
                  </a:lnTo>
                  <a:lnTo>
                    <a:pt x="14123" y="1600"/>
                  </a:lnTo>
                  <a:lnTo>
                    <a:pt x="14400" y="3600"/>
                  </a:lnTo>
                  <a:lnTo>
                    <a:pt x="14677" y="4800"/>
                  </a:lnTo>
                  <a:lnTo>
                    <a:pt x="15231" y="5600"/>
                  </a:lnTo>
                  <a:lnTo>
                    <a:pt x="16338" y="7600"/>
                  </a:lnTo>
                  <a:lnTo>
                    <a:pt x="17723" y="9200"/>
                  </a:lnTo>
                  <a:lnTo>
                    <a:pt x="19108" y="10400"/>
                  </a:lnTo>
                  <a:lnTo>
                    <a:pt x="20215" y="11600"/>
                  </a:lnTo>
                  <a:lnTo>
                    <a:pt x="20769" y="13200"/>
                  </a:lnTo>
                  <a:lnTo>
                    <a:pt x="21323" y="14000"/>
                  </a:lnTo>
                  <a:lnTo>
                    <a:pt x="21600" y="15200"/>
                  </a:lnTo>
                  <a:lnTo>
                    <a:pt x="21600" y="18000"/>
                  </a:lnTo>
                  <a:lnTo>
                    <a:pt x="21323" y="18800"/>
                  </a:lnTo>
                  <a:lnTo>
                    <a:pt x="20492" y="19600"/>
                  </a:lnTo>
                  <a:lnTo>
                    <a:pt x="19938" y="20400"/>
                  </a:lnTo>
                  <a:lnTo>
                    <a:pt x="18831" y="21200"/>
                  </a:lnTo>
                  <a:lnTo>
                    <a:pt x="16892" y="21600"/>
                  </a:lnTo>
                  <a:lnTo>
                    <a:pt x="16062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49" name="Freeform 112"/>
            <p:cNvSpPr/>
            <p:nvPr/>
          </p:nvSpPr>
          <p:spPr>
            <a:xfrm>
              <a:off x="13372459" y="5811396"/>
              <a:ext cx="29292" cy="29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2240" y="0"/>
                  </a:lnTo>
                  <a:lnTo>
                    <a:pt x="14400" y="720"/>
                  </a:lnTo>
                  <a:lnTo>
                    <a:pt x="15840" y="1440"/>
                  </a:lnTo>
                  <a:lnTo>
                    <a:pt x="16560" y="2880"/>
                  </a:lnTo>
                  <a:lnTo>
                    <a:pt x="18720" y="5040"/>
                  </a:lnTo>
                  <a:lnTo>
                    <a:pt x="21600" y="7200"/>
                  </a:lnTo>
                  <a:lnTo>
                    <a:pt x="19440" y="12960"/>
                  </a:lnTo>
                  <a:lnTo>
                    <a:pt x="16560" y="17280"/>
                  </a:lnTo>
                  <a:lnTo>
                    <a:pt x="14400" y="19440"/>
                  </a:lnTo>
                  <a:lnTo>
                    <a:pt x="12240" y="20880"/>
                  </a:lnTo>
                  <a:lnTo>
                    <a:pt x="10080" y="20880"/>
                  </a:lnTo>
                  <a:lnTo>
                    <a:pt x="7920" y="21600"/>
                  </a:lnTo>
                  <a:lnTo>
                    <a:pt x="0" y="12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0" name="Freeform 113"/>
            <p:cNvSpPr/>
            <p:nvPr/>
          </p:nvSpPr>
          <p:spPr>
            <a:xfrm>
              <a:off x="13725906" y="5821159"/>
              <a:ext cx="165984" cy="9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75" y="10350"/>
                  </a:moveTo>
                  <a:lnTo>
                    <a:pt x="8691" y="10350"/>
                  </a:lnTo>
                  <a:lnTo>
                    <a:pt x="8436" y="10800"/>
                  </a:lnTo>
                  <a:lnTo>
                    <a:pt x="8436" y="14625"/>
                  </a:lnTo>
                  <a:lnTo>
                    <a:pt x="8180" y="15300"/>
                  </a:lnTo>
                  <a:lnTo>
                    <a:pt x="7030" y="17100"/>
                  </a:lnTo>
                  <a:lnTo>
                    <a:pt x="5240" y="19350"/>
                  </a:lnTo>
                  <a:lnTo>
                    <a:pt x="4218" y="20250"/>
                  </a:lnTo>
                  <a:lnTo>
                    <a:pt x="3323" y="20925"/>
                  </a:lnTo>
                  <a:lnTo>
                    <a:pt x="2301" y="21375"/>
                  </a:lnTo>
                  <a:lnTo>
                    <a:pt x="1406" y="21600"/>
                  </a:lnTo>
                  <a:lnTo>
                    <a:pt x="1150" y="21600"/>
                  </a:lnTo>
                  <a:lnTo>
                    <a:pt x="639" y="21375"/>
                  </a:lnTo>
                  <a:lnTo>
                    <a:pt x="511" y="20925"/>
                  </a:lnTo>
                  <a:lnTo>
                    <a:pt x="256" y="20475"/>
                  </a:lnTo>
                  <a:lnTo>
                    <a:pt x="0" y="19575"/>
                  </a:lnTo>
                  <a:lnTo>
                    <a:pt x="0" y="16650"/>
                  </a:lnTo>
                  <a:lnTo>
                    <a:pt x="128" y="15075"/>
                  </a:lnTo>
                  <a:lnTo>
                    <a:pt x="256" y="14175"/>
                  </a:lnTo>
                  <a:lnTo>
                    <a:pt x="511" y="13050"/>
                  </a:lnTo>
                  <a:lnTo>
                    <a:pt x="895" y="12150"/>
                  </a:lnTo>
                  <a:lnTo>
                    <a:pt x="1406" y="11475"/>
                  </a:lnTo>
                  <a:lnTo>
                    <a:pt x="1789" y="10800"/>
                  </a:lnTo>
                  <a:lnTo>
                    <a:pt x="2301" y="10350"/>
                  </a:lnTo>
                  <a:lnTo>
                    <a:pt x="4601" y="8775"/>
                  </a:lnTo>
                  <a:lnTo>
                    <a:pt x="7157" y="7650"/>
                  </a:lnTo>
                  <a:lnTo>
                    <a:pt x="8180" y="4050"/>
                  </a:lnTo>
                  <a:lnTo>
                    <a:pt x="8563" y="3375"/>
                  </a:lnTo>
                  <a:lnTo>
                    <a:pt x="9075" y="2700"/>
                  </a:lnTo>
                  <a:lnTo>
                    <a:pt x="9969" y="2250"/>
                  </a:lnTo>
                  <a:lnTo>
                    <a:pt x="10736" y="1800"/>
                  </a:lnTo>
                  <a:lnTo>
                    <a:pt x="12653" y="1125"/>
                  </a:lnTo>
                  <a:lnTo>
                    <a:pt x="14826" y="225"/>
                  </a:lnTo>
                  <a:lnTo>
                    <a:pt x="16999" y="0"/>
                  </a:lnTo>
                  <a:lnTo>
                    <a:pt x="18916" y="225"/>
                  </a:lnTo>
                  <a:lnTo>
                    <a:pt x="19683" y="225"/>
                  </a:lnTo>
                  <a:lnTo>
                    <a:pt x="20578" y="450"/>
                  </a:lnTo>
                  <a:lnTo>
                    <a:pt x="21089" y="1125"/>
                  </a:lnTo>
                  <a:lnTo>
                    <a:pt x="21600" y="1575"/>
                  </a:lnTo>
                  <a:lnTo>
                    <a:pt x="21089" y="2475"/>
                  </a:lnTo>
                  <a:lnTo>
                    <a:pt x="20578" y="3150"/>
                  </a:lnTo>
                  <a:lnTo>
                    <a:pt x="19811" y="4275"/>
                  </a:lnTo>
                  <a:lnTo>
                    <a:pt x="19044" y="4950"/>
                  </a:lnTo>
                  <a:lnTo>
                    <a:pt x="17510" y="6525"/>
                  </a:lnTo>
                  <a:lnTo>
                    <a:pt x="15721" y="7875"/>
                  </a:lnTo>
                  <a:lnTo>
                    <a:pt x="13931" y="8775"/>
                  </a:lnTo>
                  <a:lnTo>
                    <a:pt x="12142" y="9450"/>
                  </a:lnTo>
                  <a:lnTo>
                    <a:pt x="10480" y="10125"/>
                  </a:lnTo>
                  <a:lnTo>
                    <a:pt x="9075" y="1035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1" name="Freeform 114"/>
            <p:cNvSpPr/>
            <p:nvPr/>
          </p:nvSpPr>
          <p:spPr>
            <a:xfrm>
              <a:off x="13841121" y="5561443"/>
              <a:ext cx="50772" cy="4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11"/>
                  </a:moveTo>
                  <a:lnTo>
                    <a:pt x="20753" y="12409"/>
                  </a:lnTo>
                  <a:lnTo>
                    <a:pt x="18635" y="16545"/>
                  </a:lnTo>
                  <a:lnTo>
                    <a:pt x="17365" y="18383"/>
                  </a:lnTo>
                  <a:lnTo>
                    <a:pt x="15671" y="19762"/>
                  </a:lnTo>
                  <a:lnTo>
                    <a:pt x="14400" y="21140"/>
                  </a:lnTo>
                  <a:lnTo>
                    <a:pt x="13129" y="21600"/>
                  </a:lnTo>
                  <a:lnTo>
                    <a:pt x="11859" y="21140"/>
                  </a:lnTo>
                  <a:lnTo>
                    <a:pt x="9741" y="19762"/>
                  </a:lnTo>
                  <a:lnTo>
                    <a:pt x="5506" y="16085"/>
                  </a:lnTo>
                  <a:lnTo>
                    <a:pt x="3388" y="12868"/>
                  </a:lnTo>
                  <a:lnTo>
                    <a:pt x="1694" y="10111"/>
                  </a:lnTo>
                  <a:lnTo>
                    <a:pt x="424" y="7353"/>
                  </a:lnTo>
                  <a:lnTo>
                    <a:pt x="0" y="4596"/>
                  </a:lnTo>
                  <a:lnTo>
                    <a:pt x="424" y="2298"/>
                  </a:lnTo>
                  <a:lnTo>
                    <a:pt x="847" y="1379"/>
                  </a:lnTo>
                  <a:lnTo>
                    <a:pt x="2118" y="460"/>
                  </a:lnTo>
                  <a:lnTo>
                    <a:pt x="3388" y="0"/>
                  </a:lnTo>
                  <a:lnTo>
                    <a:pt x="6776" y="0"/>
                  </a:lnTo>
                  <a:lnTo>
                    <a:pt x="10588" y="919"/>
                  </a:lnTo>
                  <a:lnTo>
                    <a:pt x="14824" y="2298"/>
                  </a:lnTo>
                  <a:lnTo>
                    <a:pt x="18212" y="4596"/>
                  </a:lnTo>
                  <a:lnTo>
                    <a:pt x="20329" y="6894"/>
                  </a:lnTo>
                  <a:lnTo>
                    <a:pt x="21176" y="8272"/>
                  </a:lnTo>
                  <a:lnTo>
                    <a:pt x="21600" y="1011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2" name="Freeform 115"/>
            <p:cNvSpPr/>
            <p:nvPr/>
          </p:nvSpPr>
          <p:spPr>
            <a:xfrm>
              <a:off x="13928993" y="5555585"/>
              <a:ext cx="132788" cy="4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82" y="3688"/>
                  </a:moveTo>
                  <a:lnTo>
                    <a:pt x="19218" y="8429"/>
                  </a:lnTo>
                  <a:lnTo>
                    <a:pt x="20806" y="13698"/>
                  </a:lnTo>
                  <a:lnTo>
                    <a:pt x="21441" y="17912"/>
                  </a:lnTo>
                  <a:lnTo>
                    <a:pt x="21600" y="21600"/>
                  </a:lnTo>
                  <a:lnTo>
                    <a:pt x="20488" y="21600"/>
                  </a:lnTo>
                  <a:lnTo>
                    <a:pt x="19059" y="21073"/>
                  </a:lnTo>
                  <a:lnTo>
                    <a:pt x="17788" y="20020"/>
                  </a:lnTo>
                  <a:lnTo>
                    <a:pt x="16835" y="18439"/>
                  </a:lnTo>
                  <a:lnTo>
                    <a:pt x="15724" y="16859"/>
                  </a:lnTo>
                  <a:lnTo>
                    <a:pt x="14771" y="15278"/>
                  </a:lnTo>
                  <a:lnTo>
                    <a:pt x="12229" y="13171"/>
                  </a:lnTo>
                  <a:lnTo>
                    <a:pt x="10800" y="12644"/>
                  </a:lnTo>
                  <a:lnTo>
                    <a:pt x="4765" y="12644"/>
                  </a:lnTo>
                  <a:lnTo>
                    <a:pt x="1906" y="10537"/>
                  </a:lnTo>
                  <a:lnTo>
                    <a:pt x="0" y="8429"/>
                  </a:lnTo>
                  <a:lnTo>
                    <a:pt x="794" y="3161"/>
                  </a:lnTo>
                  <a:lnTo>
                    <a:pt x="1747" y="0"/>
                  </a:lnTo>
                  <a:lnTo>
                    <a:pt x="13659" y="0"/>
                  </a:lnTo>
                  <a:lnTo>
                    <a:pt x="14135" y="1580"/>
                  </a:lnTo>
                  <a:lnTo>
                    <a:pt x="14453" y="3161"/>
                  </a:lnTo>
                  <a:lnTo>
                    <a:pt x="15406" y="4215"/>
                  </a:lnTo>
                  <a:lnTo>
                    <a:pt x="16676" y="4215"/>
                  </a:lnTo>
                  <a:lnTo>
                    <a:pt x="17947" y="3688"/>
                  </a:lnTo>
                  <a:lnTo>
                    <a:pt x="18582" y="368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3" name="Freeform 116"/>
            <p:cNvSpPr/>
            <p:nvPr/>
          </p:nvSpPr>
          <p:spPr>
            <a:xfrm>
              <a:off x="13907513" y="5307585"/>
              <a:ext cx="56631" cy="128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586" y="17182"/>
                  </a:moveTo>
                  <a:lnTo>
                    <a:pt x="5586" y="15545"/>
                  </a:lnTo>
                  <a:lnTo>
                    <a:pt x="10055" y="15382"/>
                  </a:lnTo>
                  <a:lnTo>
                    <a:pt x="13779" y="15055"/>
                  </a:lnTo>
                  <a:lnTo>
                    <a:pt x="17131" y="14891"/>
                  </a:lnTo>
                  <a:lnTo>
                    <a:pt x="20110" y="14727"/>
                  </a:lnTo>
                  <a:lnTo>
                    <a:pt x="17876" y="12436"/>
                  </a:lnTo>
                  <a:lnTo>
                    <a:pt x="15641" y="10473"/>
                  </a:lnTo>
                  <a:lnTo>
                    <a:pt x="18248" y="9000"/>
                  </a:lnTo>
                  <a:lnTo>
                    <a:pt x="21600" y="7364"/>
                  </a:lnTo>
                  <a:lnTo>
                    <a:pt x="17876" y="7036"/>
                  </a:lnTo>
                  <a:lnTo>
                    <a:pt x="14897" y="6218"/>
                  </a:lnTo>
                  <a:lnTo>
                    <a:pt x="11917" y="5564"/>
                  </a:lnTo>
                  <a:lnTo>
                    <a:pt x="10055" y="4745"/>
                  </a:lnTo>
                  <a:lnTo>
                    <a:pt x="7821" y="3600"/>
                  </a:lnTo>
                  <a:lnTo>
                    <a:pt x="6703" y="2618"/>
                  </a:lnTo>
                  <a:lnTo>
                    <a:pt x="5959" y="1309"/>
                  </a:lnTo>
                  <a:lnTo>
                    <a:pt x="5586" y="0"/>
                  </a:lnTo>
                  <a:lnTo>
                    <a:pt x="3724" y="491"/>
                  </a:lnTo>
                  <a:lnTo>
                    <a:pt x="2234" y="982"/>
                  </a:lnTo>
                  <a:lnTo>
                    <a:pt x="1490" y="1636"/>
                  </a:lnTo>
                  <a:lnTo>
                    <a:pt x="745" y="2455"/>
                  </a:lnTo>
                  <a:lnTo>
                    <a:pt x="0" y="3764"/>
                  </a:lnTo>
                  <a:lnTo>
                    <a:pt x="0" y="5564"/>
                  </a:lnTo>
                  <a:lnTo>
                    <a:pt x="372" y="6873"/>
                  </a:lnTo>
                  <a:lnTo>
                    <a:pt x="745" y="7855"/>
                  </a:lnTo>
                  <a:lnTo>
                    <a:pt x="1490" y="8836"/>
                  </a:lnTo>
                  <a:lnTo>
                    <a:pt x="2234" y="9491"/>
                  </a:lnTo>
                  <a:lnTo>
                    <a:pt x="2607" y="10309"/>
                  </a:lnTo>
                  <a:lnTo>
                    <a:pt x="3352" y="11127"/>
                  </a:lnTo>
                  <a:lnTo>
                    <a:pt x="3724" y="11945"/>
                  </a:lnTo>
                  <a:lnTo>
                    <a:pt x="4097" y="12927"/>
                  </a:lnTo>
                  <a:lnTo>
                    <a:pt x="4097" y="17509"/>
                  </a:lnTo>
                  <a:lnTo>
                    <a:pt x="4841" y="18327"/>
                  </a:lnTo>
                  <a:lnTo>
                    <a:pt x="5214" y="18982"/>
                  </a:lnTo>
                  <a:lnTo>
                    <a:pt x="5959" y="19964"/>
                  </a:lnTo>
                  <a:lnTo>
                    <a:pt x="7076" y="20618"/>
                  </a:lnTo>
                  <a:lnTo>
                    <a:pt x="8193" y="21109"/>
                  </a:lnTo>
                  <a:lnTo>
                    <a:pt x="10428" y="21436"/>
                  </a:lnTo>
                  <a:lnTo>
                    <a:pt x="12662" y="21600"/>
                  </a:lnTo>
                  <a:lnTo>
                    <a:pt x="8938" y="19473"/>
                  </a:lnTo>
                  <a:lnTo>
                    <a:pt x="5586" y="1718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4" name="Freeform 117"/>
            <p:cNvSpPr/>
            <p:nvPr/>
          </p:nvSpPr>
          <p:spPr>
            <a:xfrm>
              <a:off x="13667323" y="4950231"/>
              <a:ext cx="208945" cy="2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746" y="15518"/>
                  </a:moveTo>
                  <a:lnTo>
                    <a:pt x="17037" y="14260"/>
                  </a:lnTo>
                  <a:lnTo>
                    <a:pt x="16327" y="14784"/>
                  </a:lnTo>
                  <a:lnTo>
                    <a:pt x="15921" y="15309"/>
                  </a:lnTo>
                  <a:lnTo>
                    <a:pt x="15718" y="15518"/>
                  </a:lnTo>
                  <a:lnTo>
                    <a:pt x="15515" y="15938"/>
                  </a:lnTo>
                  <a:lnTo>
                    <a:pt x="15515" y="16357"/>
                  </a:lnTo>
                  <a:lnTo>
                    <a:pt x="16327" y="17825"/>
                  </a:lnTo>
                  <a:lnTo>
                    <a:pt x="17341" y="19608"/>
                  </a:lnTo>
                  <a:lnTo>
                    <a:pt x="17341" y="20027"/>
                  </a:lnTo>
                  <a:lnTo>
                    <a:pt x="17239" y="20342"/>
                  </a:lnTo>
                  <a:lnTo>
                    <a:pt x="17037" y="20761"/>
                  </a:lnTo>
                  <a:lnTo>
                    <a:pt x="16834" y="21076"/>
                  </a:lnTo>
                  <a:lnTo>
                    <a:pt x="16225" y="21495"/>
                  </a:lnTo>
                  <a:lnTo>
                    <a:pt x="15820" y="21600"/>
                  </a:lnTo>
                  <a:lnTo>
                    <a:pt x="15515" y="21600"/>
                  </a:lnTo>
                  <a:lnTo>
                    <a:pt x="14603" y="20342"/>
                  </a:lnTo>
                  <a:lnTo>
                    <a:pt x="13082" y="20866"/>
                  </a:lnTo>
                  <a:lnTo>
                    <a:pt x="12777" y="20866"/>
                  </a:lnTo>
                  <a:lnTo>
                    <a:pt x="12372" y="20761"/>
                  </a:lnTo>
                  <a:lnTo>
                    <a:pt x="12068" y="20551"/>
                  </a:lnTo>
                  <a:lnTo>
                    <a:pt x="11763" y="20237"/>
                  </a:lnTo>
                  <a:lnTo>
                    <a:pt x="11054" y="19713"/>
                  </a:lnTo>
                  <a:lnTo>
                    <a:pt x="10445" y="18979"/>
                  </a:lnTo>
                  <a:lnTo>
                    <a:pt x="10039" y="18140"/>
                  </a:lnTo>
                  <a:lnTo>
                    <a:pt x="9532" y="17196"/>
                  </a:lnTo>
                  <a:lnTo>
                    <a:pt x="9330" y="16148"/>
                  </a:lnTo>
                  <a:lnTo>
                    <a:pt x="9228" y="15099"/>
                  </a:lnTo>
                  <a:lnTo>
                    <a:pt x="9330" y="14260"/>
                  </a:lnTo>
                  <a:lnTo>
                    <a:pt x="9431" y="13736"/>
                  </a:lnTo>
                  <a:lnTo>
                    <a:pt x="9837" y="13317"/>
                  </a:lnTo>
                  <a:lnTo>
                    <a:pt x="10039" y="13002"/>
                  </a:lnTo>
                  <a:lnTo>
                    <a:pt x="9634" y="11744"/>
                  </a:lnTo>
                  <a:lnTo>
                    <a:pt x="7606" y="11429"/>
                  </a:lnTo>
                  <a:lnTo>
                    <a:pt x="7403" y="11429"/>
                  </a:lnTo>
                  <a:lnTo>
                    <a:pt x="7301" y="11849"/>
                  </a:lnTo>
                  <a:lnTo>
                    <a:pt x="7200" y="12373"/>
                  </a:lnTo>
                  <a:lnTo>
                    <a:pt x="7200" y="12687"/>
                  </a:lnTo>
                  <a:lnTo>
                    <a:pt x="7403" y="13002"/>
                  </a:lnTo>
                  <a:lnTo>
                    <a:pt x="6693" y="13002"/>
                  </a:lnTo>
                  <a:lnTo>
                    <a:pt x="6287" y="12792"/>
                  </a:lnTo>
                  <a:lnTo>
                    <a:pt x="6085" y="12583"/>
                  </a:lnTo>
                  <a:lnTo>
                    <a:pt x="5882" y="12268"/>
                  </a:lnTo>
                  <a:lnTo>
                    <a:pt x="5375" y="13002"/>
                  </a:lnTo>
                  <a:lnTo>
                    <a:pt x="4361" y="12058"/>
                  </a:lnTo>
                  <a:lnTo>
                    <a:pt x="3854" y="11429"/>
                  </a:lnTo>
                  <a:lnTo>
                    <a:pt x="3346" y="12268"/>
                  </a:lnTo>
                  <a:lnTo>
                    <a:pt x="3042" y="13107"/>
                  </a:lnTo>
                  <a:lnTo>
                    <a:pt x="2637" y="14260"/>
                  </a:lnTo>
                  <a:lnTo>
                    <a:pt x="2332" y="15518"/>
                  </a:lnTo>
                  <a:lnTo>
                    <a:pt x="2028" y="16672"/>
                  </a:lnTo>
                  <a:lnTo>
                    <a:pt x="1724" y="17511"/>
                  </a:lnTo>
                  <a:lnTo>
                    <a:pt x="1420" y="17930"/>
                  </a:lnTo>
                  <a:lnTo>
                    <a:pt x="1318" y="18140"/>
                  </a:lnTo>
                  <a:lnTo>
                    <a:pt x="1014" y="18350"/>
                  </a:lnTo>
                  <a:lnTo>
                    <a:pt x="608" y="18350"/>
                  </a:lnTo>
                  <a:lnTo>
                    <a:pt x="406" y="18245"/>
                  </a:lnTo>
                  <a:lnTo>
                    <a:pt x="304" y="18035"/>
                  </a:lnTo>
                  <a:lnTo>
                    <a:pt x="101" y="17930"/>
                  </a:lnTo>
                  <a:lnTo>
                    <a:pt x="101" y="17301"/>
                  </a:lnTo>
                  <a:lnTo>
                    <a:pt x="304" y="16672"/>
                  </a:lnTo>
                  <a:lnTo>
                    <a:pt x="608" y="15414"/>
                  </a:lnTo>
                  <a:lnTo>
                    <a:pt x="811" y="14680"/>
                  </a:lnTo>
                  <a:lnTo>
                    <a:pt x="0" y="13002"/>
                  </a:lnTo>
                  <a:lnTo>
                    <a:pt x="101" y="11849"/>
                  </a:lnTo>
                  <a:lnTo>
                    <a:pt x="507" y="11010"/>
                  </a:lnTo>
                  <a:lnTo>
                    <a:pt x="811" y="10066"/>
                  </a:lnTo>
                  <a:lnTo>
                    <a:pt x="1115" y="8913"/>
                  </a:lnTo>
                  <a:lnTo>
                    <a:pt x="1724" y="8913"/>
                  </a:lnTo>
                  <a:lnTo>
                    <a:pt x="2130" y="8808"/>
                  </a:lnTo>
                  <a:lnTo>
                    <a:pt x="2535" y="8598"/>
                  </a:lnTo>
                  <a:lnTo>
                    <a:pt x="2839" y="8493"/>
                  </a:lnTo>
                  <a:lnTo>
                    <a:pt x="3448" y="7864"/>
                  </a:lnTo>
                  <a:lnTo>
                    <a:pt x="3854" y="7340"/>
                  </a:lnTo>
                  <a:lnTo>
                    <a:pt x="4361" y="6711"/>
                  </a:lnTo>
                  <a:lnTo>
                    <a:pt x="4868" y="6186"/>
                  </a:lnTo>
                  <a:lnTo>
                    <a:pt x="5172" y="5977"/>
                  </a:lnTo>
                  <a:lnTo>
                    <a:pt x="5577" y="5767"/>
                  </a:lnTo>
                  <a:lnTo>
                    <a:pt x="6085" y="5662"/>
                  </a:lnTo>
                  <a:lnTo>
                    <a:pt x="6592" y="5662"/>
                  </a:lnTo>
                  <a:lnTo>
                    <a:pt x="7200" y="5767"/>
                  </a:lnTo>
                  <a:lnTo>
                    <a:pt x="7606" y="6082"/>
                  </a:lnTo>
                  <a:lnTo>
                    <a:pt x="7910" y="6396"/>
                  </a:lnTo>
                  <a:lnTo>
                    <a:pt x="8214" y="6920"/>
                  </a:lnTo>
                  <a:lnTo>
                    <a:pt x="8315" y="7340"/>
                  </a:lnTo>
                  <a:lnTo>
                    <a:pt x="8620" y="7654"/>
                  </a:lnTo>
                  <a:lnTo>
                    <a:pt x="8924" y="8074"/>
                  </a:lnTo>
                  <a:lnTo>
                    <a:pt x="9228" y="8179"/>
                  </a:lnTo>
                  <a:lnTo>
                    <a:pt x="10039" y="8179"/>
                  </a:lnTo>
                  <a:lnTo>
                    <a:pt x="10242" y="7445"/>
                  </a:lnTo>
                  <a:lnTo>
                    <a:pt x="10546" y="6920"/>
                  </a:lnTo>
                  <a:lnTo>
                    <a:pt x="10952" y="6396"/>
                  </a:lnTo>
                  <a:lnTo>
                    <a:pt x="11561" y="6082"/>
                  </a:lnTo>
                  <a:lnTo>
                    <a:pt x="11662" y="5767"/>
                  </a:lnTo>
                  <a:lnTo>
                    <a:pt x="11662" y="5452"/>
                  </a:lnTo>
                  <a:lnTo>
                    <a:pt x="11865" y="5138"/>
                  </a:lnTo>
                  <a:lnTo>
                    <a:pt x="11966" y="4928"/>
                  </a:lnTo>
                  <a:lnTo>
                    <a:pt x="12473" y="4718"/>
                  </a:lnTo>
                  <a:lnTo>
                    <a:pt x="13082" y="4509"/>
                  </a:lnTo>
                  <a:lnTo>
                    <a:pt x="13589" y="4404"/>
                  </a:lnTo>
                  <a:lnTo>
                    <a:pt x="14197" y="4299"/>
                  </a:lnTo>
                  <a:lnTo>
                    <a:pt x="14704" y="3984"/>
                  </a:lnTo>
                  <a:lnTo>
                    <a:pt x="15008" y="3565"/>
                  </a:lnTo>
                  <a:lnTo>
                    <a:pt x="15211" y="2726"/>
                  </a:lnTo>
                  <a:lnTo>
                    <a:pt x="15414" y="1573"/>
                  </a:lnTo>
                  <a:lnTo>
                    <a:pt x="15414" y="524"/>
                  </a:lnTo>
                  <a:lnTo>
                    <a:pt x="15515" y="0"/>
                  </a:lnTo>
                  <a:lnTo>
                    <a:pt x="15820" y="0"/>
                  </a:lnTo>
                  <a:lnTo>
                    <a:pt x="16225" y="105"/>
                  </a:lnTo>
                  <a:lnTo>
                    <a:pt x="16530" y="210"/>
                  </a:lnTo>
                  <a:lnTo>
                    <a:pt x="16935" y="419"/>
                  </a:lnTo>
                  <a:lnTo>
                    <a:pt x="17341" y="944"/>
                  </a:lnTo>
                  <a:lnTo>
                    <a:pt x="17746" y="1573"/>
                  </a:lnTo>
                  <a:lnTo>
                    <a:pt x="18254" y="2307"/>
                  </a:lnTo>
                  <a:lnTo>
                    <a:pt x="18862" y="3670"/>
                  </a:lnTo>
                  <a:lnTo>
                    <a:pt x="20079" y="7445"/>
                  </a:lnTo>
                  <a:lnTo>
                    <a:pt x="21194" y="11219"/>
                  </a:lnTo>
                  <a:lnTo>
                    <a:pt x="21600" y="13421"/>
                  </a:lnTo>
                  <a:lnTo>
                    <a:pt x="21499" y="14050"/>
                  </a:lnTo>
                  <a:lnTo>
                    <a:pt x="21296" y="14575"/>
                  </a:lnTo>
                  <a:lnTo>
                    <a:pt x="20992" y="15099"/>
                  </a:lnTo>
                  <a:lnTo>
                    <a:pt x="20586" y="15623"/>
                  </a:lnTo>
                  <a:lnTo>
                    <a:pt x="20282" y="16357"/>
                  </a:lnTo>
                  <a:lnTo>
                    <a:pt x="19977" y="16986"/>
                  </a:lnTo>
                  <a:lnTo>
                    <a:pt x="19775" y="17825"/>
                  </a:lnTo>
                  <a:lnTo>
                    <a:pt x="19673" y="18769"/>
                  </a:lnTo>
                  <a:lnTo>
                    <a:pt x="19268" y="18559"/>
                  </a:lnTo>
                  <a:lnTo>
                    <a:pt x="18963" y="18245"/>
                  </a:lnTo>
                  <a:lnTo>
                    <a:pt x="18761" y="17511"/>
                  </a:lnTo>
                  <a:lnTo>
                    <a:pt x="18456" y="16882"/>
                  </a:lnTo>
                  <a:lnTo>
                    <a:pt x="17848" y="15518"/>
                  </a:lnTo>
                  <a:lnTo>
                    <a:pt x="17746" y="14680"/>
                  </a:lnTo>
                  <a:lnTo>
                    <a:pt x="17746" y="1551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5" name="Freeform 118"/>
            <p:cNvSpPr/>
            <p:nvPr/>
          </p:nvSpPr>
          <p:spPr>
            <a:xfrm>
              <a:off x="13460331" y="4895554"/>
              <a:ext cx="103497" cy="111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45" y="21600"/>
                  </a:moveTo>
                  <a:lnTo>
                    <a:pt x="0" y="21600"/>
                  </a:lnTo>
                  <a:lnTo>
                    <a:pt x="611" y="20057"/>
                  </a:lnTo>
                  <a:lnTo>
                    <a:pt x="1426" y="18707"/>
                  </a:lnTo>
                  <a:lnTo>
                    <a:pt x="2445" y="17357"/>
                  </a:lnTo>
                  <a:lnTo>
                    <a:pt x="3464" y="16200"/>
                  </a:lnTo>
                  <a:lnTo>
                    <a:pt x="5909" y="13886"/>
                  </a:lnTo>
                  <a:lnTo>
                    <a:pt x="8558" y="11764"/>
                  </a:lnTo>
                  <a:lnTo>
                    <a:pt x="13449" y="7907"/>
                  </a:lnTo>
                  <a:lnTo>
                    <a:pt x="14468" y="6750"/>
                  </a:lnTo>
                  <a:lnTo>
                    <a:pt x="15283" y="5786"/>
                  </a:lnTo>
                  <a:lnTo>
                    <a:pt x="16302" y="4629"/>
                  </a:lnTo>
                  <a:lnTo>
                    <a:pt x="16913" y="3664"/>
                  </a:lnTo>
                  <a:lnTo>
                    <a:pt x="17321" y="2700"/>
                  </a:lnTo>
                  <a:lnTo>
                    <a:pt x="17728" y="1543"/>
                  </a:lnTo>
                  <a:lnTo>
                    <a:pt x="18136" y="771"/>
                  </a:lnTo>
                  <a:lnTo>
                    <a:pt x="19155" y="0"/>
                  </a:lnTo>
                  <a:lnTo>
                    <a:pt x="19155" y="2507"/>
                  </a:lnTo>
                  <a:lnTo>
                    <a:pt x="19562" y="3086"/>
                  </a:lnTo>
                  <a:lnTo>
                    <a:pt x="20377" y="3857"/>
                  </a:lnTo>
                  <a:lnTo>
                    <a:pt x="21600" y="4436"/>
                  </a:lnTo>
                  <a:lnTo>
                    <a:pt x="20581" y="5400"/>
                  </a:lnTo>
                  <a:lnTo>
                    <a:pt x="19970" y="6171"/>
                  </a:lnTo>
                  <a:lnTo>
                    <a:pt x="19358" y="6557"/>
                  </a:lnTo>
                  <a:lnTo>
                    <a:pt x="18340" y="6750"/>
                  </a:lnTo>
                  <a:lnTo>
                    <a:pt x="17932" y="7521"/>
                  </a:lnTo>
                  <a:lnTo>
                    <a:pt x="17525" y="8100"/>
                  </a:lnTo>
                  <a:lnTo>
                    <a:pt x="16913" y="8679"/>
                  </a:lnTo>
                  <a:lnTo>
                    <a:pt x="16302" y="9064"/>
                  </a:lnTo>
                  <a:lnTo>
                    <a:pt x="14672" y="9450"/>
                  </a:lnTo>
                  <a:lnTo>
                    <a:pt x="13245" y="9643"/>
                  </a:lnTo>
                  <a:lnTo>
                    <a:pt x="12226" y="11957"/>
                  </a:lnTo>
                  <a:lnTo>
                    <a:pt x="11208" y="14079"/>
                  </a:lnTo>
                  <a:lnTo>
                    <a:pt x="9985" y="15814"/>
                  </a:lnTo>
                  <a:lnTo>
                    <a:pt x="8558" y="17164"/>
                  </a:lnTo>
                  <a:lnTo>
                    <a:pt x="5502" y="19671"/>
                  </a:lnTo>
                  <a:lnTo>
                    <a:pt x="2445" y="216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6" name="Freeform 119"/>
            <p:cNvSpPr/>
            <p:nvPr/>
          </p:nvSpPr>
          <p:spPr>
            <a:xfrm>
              <a:off x="13544301" y="4534294"/>
              <a:ext cx="199182" cy="28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7" y="8860"/>
                  </a:moveTo>
                  <a:lnTo>
                    <a:pt x="1490" y="8420"/>
                  </a:lnTo>
                  <a:lnTo>
                    <a:pt x="1702" y="8054"/>
                  </a:lnTo>
                  <a:lnTo>
                    <a:pt x="1809" y="7615"/>
                  </a:lnTo>
                  <a:lnTo>
                    <a:pt x="1915" y="7249"/>
                  </a:lnTo>
                  <a:lnTo>
                    <a:pt x="2128" y="6370"/>
                  </a:lnTo>
                  <a:lnTo>
                    <a:pt x="2128" y="5638"/>
                  </a:lnTo>
                  <a:lnTo>
                    <a:pt x="2234" y="5199"/>
                  </a:lnTo>
                  <a:lnTo>
                    <a:pt x="2234" y="4247"/>
                  </a:lnTo>
                  <a:lnTo>
                    <a:pt x="2128" y="3881"/>
                  </a:lnTo>
                  <a:lnTo>
                    <a:pt x="1809" y="3002"/>
                  </a:lnTo>
                  <a:lnTo>
                    <a:pt x="1702" y="1977"/>
                  </a:lnTo>
                  <a:lnTo>
                    <a:pt x="1702" y="1172"/>
                  </a:lnTo>
                  <a:lnTo>
                    <a:pt x="2128" y="513"/>
                  </a:lnTo>
                  <a:lnTo>
                    <a:pt x="2341" y="293"/>
                  </a:lnTo>
                  <a:lnTo>
                    <a:pt x="2554" y="146"/>
                  </a:lnTo>
                  <a:lnTo>
                    <a:pt x="2873" y="73"/>
                  </a:lnTo>
                  <a:lnTo>
                    <a:pt x="3299" y="0"/>
                  </a:lnTo>
                  <a:lnTo>
                    <a:pt x="3618" y="73"/>
                  </a:lnTo>
                  <a:lnTo>
                    <a:pt x="3831" y="73"/>
                  </a:lnTo>
                  <a:lnTo>
                    <a:pt x="4043" y="220"/>
                  </a:lnTo>
                  <a:lnTo>
                    <a:pt x="4256" y="293"/>
                  </a:lnTo>
                  <a:lnTo>
                    <a:pt x="4469" y="586"/>
                  </a:lnTo>
                  <a:lnTo>
                    <a:pt x="4682" y="1025"/>
                  </a:lnTo>
                  <a:lnTo>
                    <a:pt x="5001" y="1318"/>
                  </a:lnTo>
                  <a:lnTo>
                    <a:pt x="5320" y="1684"/>
                  </a:lnTo>
                  <a:lnTo>
                    <a:pt x="5639" y="1904"/>
                  </a:lnTo>
                  <a:lnTo>
                    <a:pt x="5852" y="1977"/>
                  </a:lnTo>
                  <a:lnTo>
                    <a:pt x="6491" y="1977"/>
                  </a:lnTo>
                  <a:lnTo>
                    <a:pt x="6810" y="1904"/>
                  </a:lnTo>
                  <a:lnTo>
                    <a:pt x="7023" y="1684"/>
                  </a:lnTo>
                  <a:lnTo>
                    <a:pt x="7342" y="1538"/>
                  </a:lnTo>
                  <a:lnTo>
                    <a:pt x="7874" y="1172"/>
                  </a:lnTo>
                  <a:lnTo>
                    <a:pt x="8193" y="805"/>
                  </a:lnTo>
                  <a:lnTo>
                    <a:pt x="8619" y="1391"/>
                  </a:lnTo>
                  <a:lnTo>
                    <a:pt x="8938" y="2270"/>
                  </a:lnTo>
                  <a:lnTo>
                    <a:pt x="9044" y="2782"/>
                  </a:lnTo>
                  <a:lnTo>
                    <a:pt x="9683" y="3954"/>
                  </a:lnTo>
                  <a:lnTo>
                    <a:pt x="10002" y="4466"/>
                  </a:lnTo>
                  <a:lnTo>
                    <a:pt x="10321" y="5052"/>
                  </a:lnTo>
                  <a:lnTo>
                    <a:pt x="10747" y="5638"/>
                  </a:lnTo>
                  <a:lnTo>
                    <a:pt x="10960" y="6370"/>
                  </a:lnTo>
                  <a:lnTo>
                    <a:pt x="11066" y="7102"/>
                  </a:lnTo>
                  <a:lnTo>
                    <a:pt x="11066" y="7468"/>
                  </a:lnTo>
                  <a:lnTo>
                    <a:pt x="10960" y="7908"/>
                  </a:lnTo>
                  <a:lnTo>
                    <a:pt x="10534" y="8494"/>
                  </a:lnTo>
                  <a:lnTo>
                    <a:pt x="9470" y="9519"/>
                  </a:lnTo>
                  <a:lnTo>
                    <a:pt x="8832" y="10031"/>
                  </a:lnTo>
                  <a:lnTo>
                    <a:pt x="8300" y="10617"/>
                  </a:lnTo>
                  <a:lnTo>
                    <a:pt x="8087" y="10837"/>
                  </a:lnTo>
                  <a:lnTo>
                    <a:pt x="7980" y="11129"/>
                  </a:lnTo>
                  <a:lnTo>
                    <a:pt x="7874" y="11569"/>
                  </a:lnTo>
                  <a:lnTo>
                    <a:pt x="7874" y="11935"/>
                  </a:lnTo>
                  <a:lnTo>
                    <a:pt x="7980" y="12667"/>
                  </a:lnTo>
                  <a:lnTo>
                    <a:pt x="8193" y="13326"/>
                  </a:lnTo>
                  <a:lnTo>
                    <a:pt x="8619" y="14058"/>
                  </a:lnTo>
                  <a:lnTo>
                    <a:pt x="9151" y="14791"/>
                  </a:lnTo>
                  <a:lnTo>
                    <a:pt x="9896" y="15449"/>
                  </a:lnTo>
                  <a:lnTo>
                    <a:pt x="10534" y="16035"/>
                  </a:lnTo>
                  <a:lnTo>
                    <a:pt x="11279" y="16475"/>
                  </a:lnTo>
                  <a:lnTo>
                    <a:pt x="11811" y="16767"/>
                  </a:lnTo>
                  <a:lnTo>
                    <a:pt x="11811" y="16548"/>
                  </a:lnTo>
                  <a:lnTo>
                    <a:pt x="11917" y="16255"/>
                  </a:lnTo>
                  <a:lnTo>
                    <a:pt x="11917" y="16035"/>
                  </a:lnTo>
                  <a:lnTo>
                    <a:pt x="12236" y="15889"/>
                  </a:lnTo>
                  <a:lnTo>
                    <a:pt x="12449" y="15742"/>
                  </a:lnTo>
                  <a:lnTo>
                    <a:pt x="12875" y="15596"/>
                  </a:lnTo>
                  <a:lnTo>
                    <a:pt x="13194" y="15596"/>
                  </a:lnTo>
                  <a:lnTo>
                    <a:pt x="13407" y="15669"/>
                  </a:lnTo>
                  <a:lnTo>
                    <a:pt x="13939" y="15669"/>
                  </a:lnTo>
                  <a:lnTo>
                    <a:pt x="14152" y="15742"/>
                  </a:lnTo>
                  <a:lnTo>
                    <a:pt x="14471" y="15889"/>
                  </a:lnTo>
                  <a:lnTo>
                    <a:pt x="14684" y="15962"/>
                  </a:lnTo>
                  <a:lnTo>
                    <a:pt x="15216" y="16401"/>
                  </a:lnTo>
                  <a:lnTo>
                    <a:pt x="15641" y="16841"/>
                  </a:lnTo>
                  <a:lnTo>
                    <a:pt x="15961" y="17207"/>
                  </a:lnTo>
                  <a:lnTo>
                    <a:pt x="16280" y="17719"/>
                  </a:lnTo>
                  <a:lnTo>
                    <a:pt x="16812" y="18012"/>
                  </a:lnTo>
                  <a:lnTo>
                    <a:pt x="17131" y="18159"/>
                  </a:lnTo>
                  <a:lnTo>
                    <a:pt x="18408" y="17280"/>
                  </a:lnTo>
                  <a:lnTo>
                    <a:pt x="19685" y="17646"/>
                  </a:lnTo>
                  <a:lnTo>
                    <a:pt x="19153" y="17939"/>
                  </a:lnTo>
                  <a:lnTo>
                    <a:pt x="18833" y="18159"/>
                  </a:lnTo>
                  <a:lnTo>
                    <a:pt x="18621" y="18378"/>
                  </a:lnTo>
                  <a:lnTo>
                    <a:pt x="18514" y="18452"/>
                  </a:lnTo>
                  <a:lnTo>
                    <a:pt x="18408" y="18598"/>
                  </a:lnTo>
                  <a:lnTo>
                    <a:pt x="18408" y="18744"/>
                  </a:lnTo>
                  <a:lnTo>
                    <a:pt x="19685" y="18744"/>
                  </a:lnTo>
                  <a:lnTo>
                    <a:pt x="19685" y="19037"/>
                  </a:lnTo>
                  <a:lnTo>
                    <a:pt x="19791" y="19403"/>
                  </a:lnTo>
                  <a:lnTo>
                    <a:pt x="19898" y="19623"/>
                  </a:lnTo>
                  <a:lnTo>
                    <a:pt x="20110" y="19769"/>
                  </a:lnTo>
                  <a:lnTo>
                    <a:pt x="20430" y="19916"/>
                  </a:lnTo>
                  <a:lnTo>
                    <a:pt x="20855" y="20062"/>
                  </a:lnTo>
                  <a:lnTo>
                    <a:pt x="21174" y="20136"/>
                  </a:lnTo>
                  <a:lnTo>
                    <a:pt x="21600" y="20136"/>
                  </a:lnTo>
                  <a:lnTo>
                    <a:pt x="21600" y="21014"/>
                  </a:lnTo>
                  <a:lnTo>
                    <a:pt x="21281" y="21600"/>
                  </a:lnTo>
                  <a:lnTo>
                    <a:pt x="20962" y="21600"/>
                  </a:lnTo>
                  <a:lnTo>
                    <a:pt x="20855" y="21527"/>
                  </a:lnTo>
                  <a:lnTo>
                    <a:pt x="20536" y="21454"/>
                  </a:lnTo>
                  <a:lnTo>
                    <a:pt x="20536" y="21307"/>
                  </a:lnTo>
                  <a:lnTo>
                    <a:pt x="20430" y="21014"/>
                  </a:lnTo>
                  <a:lnTo>
                    <a:pt x="20430" y="20795"/>
                  </a:lnTo>
                  <a:lnTo>
                    <a:pt x="19898" y="20355"/>
                  </a:lnTo>
                  <a:lnTo>
                    <a:pt x="19046" y="19916"/>
                  </a:lnTo>
                  <a:lnTo>
                    <a:pt x="18301" y="19477"/>
                  </a:lnTo>
                  <a:lnTo>
                    <a:pt x="17344" y="19037"/>
                  </a:lnTo>
                  <a:lnTo>
                    <a:pt x="16386" y="18671"/>
                  </a:lnTo>
                  <a:lnTo>
                    <a:pt x="15641" y="18159"/>
                  </a:lnTo>
                  <a:lnTo>
                    <a:pt x="14790" y="17793"/>
                  </a:lnTo>
                  <a:lnTo>
                    <a:pt x="14258" y="17280"/>
                  </a:lnTo>
                  <a:lnTo>
                    <a:pt x="14045" y="17646"/>
                  </a:lnTo>
                  <a:lnTo>
                    <a:pt x="13939" y="17939"/>
                  </a:lnTo>
                  <a:lnTo>
                    <a:pt x="13939" y="18525"/>
                  </a:lnTo>
                  <a:lnTo>
                    <a:pt x="14152" y="19037"/>
                  </a:lnTo>
                  <a:lnTo>
                    <a:pt x="14684" y="19623"/>
                  </a:lnTo>
                  <a:lnTo>
                    <a:pt x="14258" y="19623"/>
                  </a:lnTo>
                  <a:lnTo>
                    <a:pt x="13939" y="19550"/>
                  </a:lnTo>
                  <a:lnTo>
                    <a:pt x="13513" y="19403"/>
                  </a:lnTo>
                  <a:lnTo>
                    <a:pt x="13194" y="19184"/>
                  </a:lnTo>
                  <a:lnTo>
                    <a:pt x="12768" y="18818"/>
                  </a:lnTo>
                  <a:lnTo>
                    <a:pt x="12343" y="18378"/>
                  </a:lnTo>
                  <a:lnTo>
                    <a:pt x="11811" y="17866"/>
                  </a:lnTo>
                  <a:lnTo>
                    <a:pt x="10747" y="17134"/>
                  </a:lnTo>
                  <a:lnTo>
                    <a:pt x="10215" y="17060"/>
                  </a:lnTo>
                  <a:lnTo>
                    <a:pt x="9789" y="17060"/>
                  </a:lnTo>
                  <a:lnTo>
                    <a:pt x="8619" y="17280"/>
                  </a:lnTo>
                  <a:lnTo>
                    <a:pt x="7342" y="17646"/>
                  </a:lnTo>
                  <a:lnTo>
                    <a:pt x="6916" y="17646"/>
                  </a:lnTo>
                  <a:lnTo>
                    <a:pt x="6491" y="17500"/>
                  </a:lnTo>
                  <a:lnTo>
                    <a:pt x="6065" y="17280"/>
                  </a:lnTo>
                  <a:lnTo>
                    <a:pt x="5746" y="17134"/>
                  </a:lnTo>
                  <a:lnTo>
                    <a:pt x="5427" y="16914"/>
                  </a:lnTo>
                  <a:lnTo>
                    <a:pt x="5001" y="16475"/>
                  </a:lnTo>
                  <a:lnTo>
                    <a:pt x="5001" y="16182"/>
                  </a:lnTo>
                  <a:lnTo>
                    <a:pt x="5214" y="15449"/>
                  </a:lnTo>
                  <a:lnTo>
                    <a:pt x="5427" y="15157"/>
                  </a:lnTo>
                  <a:lnTo>
                    <a:pt x="5746" y="15083"/>
                  </a:lnTo>
                  <a:lnTo>
                    <a:pt x="5746" y="13912"/>
                  </a:lnTo>
                  <a:lnTo>
                    <a:pt x="5001" y="13912"/>
                  </a:lnTo>
                  <a:lnTo>
                    <a:pt x="3724" y="14498"/>
                  </a:lnTo>
                  <a:lnTo>
                    <a:pt x="3299" y="14498"/>
                  </a:lnTo>
                  <a:lnTo>
                    <a:pt x="2234" y="14058"/>
                  </a:lnTo>
                  <a:lnTo>
                    <a:pt x="1596" y="13839"/>
                  </a:lnTo>
                  <a:lnTo>
                    <a:pt x="1064" y="13546"/>
                  </a:lnTo>
                  <a:lnTo>
                    <a:pt x="426" y="13180"/>
                  </a:lnTo>
                  <a:lnTo>
                    <a:pt x="106" y="12887"/>
                  </a:lnTo>
                  <a:lnTo>
                    <a:pt x="0" y="12447"/>
                  </a:lnTo>
                  <a:lnTo>
                    <a:pt x="0" y="9958"/>
                  </a:lnTo>
                  <a:lnTo>
                    <a:pt x="106" y="9372"/>
                  </a:lnTo>
                  <a:lnTo>
                    <a:pt x="319" y="9006"/>
                  </a:lnTo>
                  <a:lnTo>
                    <a:pt x="745" y="8860"/>
                  </a:lnTo>
                  <a:lnTo>
                    <a:pt x="1064" y="8786"/>
                  </a:lnTo>
                  <a:lnTo>
                    <a:pt x="1277" y="886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7" name="Freeform 120"/>
            <p:cNvSpPr/>
            <p:nvPr/>
          </p:nvSpPr>
          <p:spPr>
            <a:xfrm>
              <a:off x="13753245" y="4823302"/>
              <a:ext cx="64442" cy="115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21" y="14521"/>
                  </a:moveTo>
                  <a:lnTo>
                    <a:pt x="12251" y="14521"/>
                  </a:lnTo>
                  <a:lnTo>
                    <a:pt x="12896" y="16155"/>
                  </a:lnTo>
                  <a:lnTo>
                    <a:pt x="13863" y="17788"/>
                  </a:lnTo>
                  <a:lnTo>
                    <a:pt x="14507" y="18696"/>
                  </a:lnTo>
                  <a:lnTo>
                    <a:pt x="15152" y="19240"/>
                  </a:lnTo>
                  <a:lnTo>
                    <a:pt x="16764" y="20148"/>
                  </a:lnTo>
                  <a:lnTo>
                    <a:pt x="16764" y="21600"/>
                  </a:lnTo>
                  <a:lnTo>
                    <a:pt x="10639" y="21600"/>
                  </a:lnTo>
                  <a:lnTo>
                    <a:pt x="9349" y="20874"/>
                  </a:lnTo>
                  <a:lnTo>
                    <a:pt x="9027" y="20329"/>
                  </a:lnTo>
                  <a:lnTo>
                    <a:pt x="9027" y="19240"/>
                  </a:lnTo>
                  <a:lnTo>
                    <a:pt x="9672" y="17970"/>
                  </a:lnTo>
                  <a:lnTo>
                    <a:pt x="9672" y="16699"/>
                  </a:lnTo>
                  <a:lnTo>
                    <a:pt x="8382" y="16518"/>
                  </a:lnTo>
                  <a:lnTo>
                    <a:pt x="6770" y="16155"/>
                  </a:lnTo>
                  <a:lnTo>
                    <a:pt x="5803" y="15610"/>
                  </a:lnTo>
                  <a:lnTo>
                    <a:pt x="4836" y="14884"/>
                  </a:lnTo>
                  <a:lnTo>
                    <a:pt x="2257" y="12343"/>
                  </a:lnTo>
                  <a:lnTo>
                    <a:pt x="2257" y="10709"/>
                  </a:lnTo>
                  <a:lnTo>
                    <a:pt x="9672" y="10709"/>
                  </a:lnTo>
                  <a:lnTo>
                    <a:pt x="12251" y="9439"/>
                  </a:lnTo>
                  <a:lnTo>
                    <a:pt x="11928" y="8894"/>
                  </a:lnTo>
                  <a:lnTo>
                    <a:pt x="11284" y="7987"/>
                  </a:lnTo>
                  <a:lnTo>
                    <a:pt x="10961" y="7442"/>
                  </a:lnTo>
                  <a:lnTo>
                    <a:pt x="10316" y="6897"/>
                  </a:lnTo>
                  <a:lnTo>
                    <a:pt x="8382" y="5808"/>
                  </a:lnTo>
                  <a:lnTo>
                    <a:pt x="6125" y="4901"/>
                  </a:lnTo>
                  <a:lnTo>
                    <a:pt x="2257" y="3086"/>
                  </a:lnTo>
                  <a:lnTo>
                    <a:pt x="645" y="2360"/>
                  </a:lnTo>
                  <a:lnTo>
                    <a:pt x="0" y="1634"/>
                  </a:lnTo>
                  <a:lnTo>
                    <a:pt x="4836" y="0"/>
                  </a:lnTo>
                  <a:lnTo>
                    <a:pt x="7415" y="182"/>
                  </a:lnTo>
                  <a:lnTo>
                    <a:pt x="9672" y="726"/>
                  </a:lnTo>
                  <a:lnTo>
                    <a:pt x="12573" y="1089"/>
                  </a:lnTo>
                  <a:lnTo>
                    <a:pt x="15475" y="1634"/>
                  </a:lnTo>
                  <a:lnTo>
                    <a:pt x="15475" y="4356"/>
                  </a:lnTo>
                  <a:lnTo>
                    <a:pt x="18054" y="4356"/>
                  </a:lnTo>
                  <a:lnTo>
                    <a:pt x="18054" y="8713"/>
                  </a:lnTo>
                  <a:lnTo>
                    <a:pt x="21600" y="10709"/>
                  </a:lnTo>
                  <a:lnTo>
                    <a:pt x="21600" y="12161"/>
                  </a:lnTo>
                  <a:lnTo>
                    <a:pt x="20955" y="13069"/>
                  </a:lnTo>
                  <a:lnTo>
                    <a:pt x="19988" y="13976"/>
                  </a:lnTo>
                  <a:lnTo>
                    <a:pt x="19021" y="1452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8" name="Freeform 121"/>
            <p:cNvSpPr/>
            <p:nvPr/>
          </p:nvSpPr>
          <p:spPr>
            <a:xfrm>
              <a:off x="13653656" y="4854546"/>
              <a:ext cx="52725" cy="7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00" y="1152"/>
                  </a:moveTo>
                  <a:lnTo>
                    <a:pt x="5600" y="2016"/>
                  </a:lnTo>
                  <a:lnTo>
                    <a:pt x="10400" y="3168"/>
                  </a:lnTo>
                  <a:lnTo>
                    <a:pt x="13600" y="4032"/>
                  </a:lnTo>
                  <a:lnTo>
                    <a:pt x="19200" y="5760"/>
                  </a:lnTo>
                  <a:lnTo>
                    <a:pt x="20000" y="6336"/>
                  </a:lnTo>
                  <a:lnTo>
                    <a:pt x="20800" y="6624"/>
                  </a:lnTo>
                  <a:lnTo>
                    <a:pt x="21600" y="7776"/>
                  </a:lnTo>
                  <a:lnTo>
                    <a:pt x="21200" y="9504"/>
                  </a:lnTo>
                  <a:lnTo>
                    <a:pt x="20400" y="11808"/>
                  </a:lnTo>
                  <a:lnTo>
                    <a:pt x="19200" y="13248"/>
                  </a:lnTo>
                  <a:lnTo>
                    <a:pt x="14000" y="16992"/>
                  </a:lnTo>
                  <a:lnTo>
                    <a:pt x="7200" y="19296"/>
                  </a:lnTo>
                  <a:lnTo>
                    <a:pt x="1600" y="21600"/>
                  </a:lnTo>
                  <a:lnTo>
                    <a:pt x="1600" y="16416"/>
                  </a:lnTo>
                  <a:lnTo>
                    <a:pt x="400" y="10944"/>
                  </a:lnTo>
                  <a:lnTo>
                    <a:pt x="0" y="6336"/>
                  </a:lnTo>
                  <a:lnTo>
                    <a:pt x="0" y="2304"/>
                  </a:lnTo>
                  <a:lnTo>
                    <a:pt x="3200" y="0"/>
                  </a:lnTo>
                  <a:lnTo>
                    <a:pt x="8000" y="2304"/>
                  </a:lnTo>
                  <a:lnTo>
                    <a:pt x="4400" y="115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59" name="Freeform 122"/>
            <p:cNvSpPr/>
            <p:nvPr/>
          </p:nvSpPr>
          <p:spPr>
            <a:xfrm>
              <a:off x="13680994" y="4903365"/>
              <a:ext cx="54678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883"/>
                  </a:moveTo>
                  <a:lnTo>
                    <a:pt x="21228" y="5582"/>
                  </a:lnTo>
                  <a:lnTo>
                    <a:pt x="20483" y="7038"/>
                  </a:lnTo>
                  <a:lnTo>
                    <a:pt x="19366" y="8737"/>
                  </a:lnTo>
                  <a:lnTo>
                    <a:pt x="18248" y="9951"/>
                  </a:lnTo>
                  <a:lnTo>
                    <a:pt x="15641" y="12378"/>
                  </a:lnTo>
                  <a:lnTo>
                    <a:pt x="13779" y="15290"/>
                  </a:lnTo>
                  <a:lnTo>
                    <a:pt x="13779" y="16261"/>
                  </a:lnTo>
                  <a:lnTo>
                    <a:pt x="14524" y="17717"/>
                  </a:lnTo>
                  <a:lnTo>
                    <a:pt x="15269" y="18202"/>
                  </a:lnTo>
                  <a:lnTo>
                    <a:pt x="16386" y="18688"/>
                  </a:lnTo>
                  <a:lnTo>
                    <a:pt x="17131" y="19658"/>
                  </a:lnTo>
                  <a:lnTo>
                    <a:pt x="13779" y="21600"/>
                  </a:lnTo>
                  <a:lnTo>
                    <a:pt x="12290" y="21357"/>
                  </a:lnTo>
                  <a:lnTo>
                    <a:pt x="10055" y="20387"/>
                  </a:lnTo>
                  <a:lnTo>
                    <a:pt x="8193" y="19416"/>
                  </a:lnTo>
                  <a:lnTo>
                    <a:pt x="5586" y="18202"/>
                  </a:lnTo>
                  <a:lnTo>
                    <a:pt x="3352" y="16503"/>
                  </a:lnTo>
                  <a:lnTo>
                    <a:pt x="1862" y="15047"/>
                  </a:lnTo>
                  <a:lnTo>
                    <a:pt x="372" y="13348"/>
                  </a:lnTo>
                  <a:lnTo>
                    <a:pt x="0" y="12378"/>
                  </a:lnTo>
                  <a:lnTo>
                    <a:pt x="6331" y="10436"/>
                  </a:lnTo>
                  <a:lnTo>
                    <a:pt x="6703" y="8494"/>
                  </a:lnTo>
                  <a:lnTo>
                    <a:pt x="8193" y="5097"/>
                  </a:lnTo>
                  <a:lnTo>
                    <a:pt x="8938" y="3155"/>
                  </a:lnTo>
                  <a:lnTo>
                    <a:pt x="11172" y="728"/>
                  </a:lnTo>
                  <a:lnTo>
                    <a:pt x="12290" y="243"/>
                  </a:lnTo>
                  <a:lnTo>
                    <a:pt x="14152" y="0"/>
                  </a:lnTo>
                  <a:lnTo>
                    <a:pt x="16386" y="243"/>
                  </a:lnTo>
                  <a:lnTo>
                    <a:pt x="17876" y="485"/>
                  </a:lnTo>
                  <a:lnTo>
                    <a:pt x="18993" y="971"/>
                  </a:lnTo>
                  <a:lnTo>
                    <a:pt x="20110" y="1942"/>
                  </a:lnTo>
                  <a:lnTo>
                    <a:pt x="21228" y="2427"/>
                  </a:lnTo>
                  <a:lnTo>
                    <a:pt x="21600" y="3155"/>
                  </a:lnTo>
                  <a:lnTo>
                    <a:pt x="21600" y="388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0" name="Freeform 123"/>
            <p:cNvSpPr/>
            <p:nvPr/>
          </p:nvSpPr>
          <p:spPr>
            <a:xfrm>
              <a:off x="13729813" y="4903365"/>
              <a:ext cx="23434" cy="58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700" y="3541"/>
                  </a:lnTo>
                  <a:lnTo>
                    <a:pt x="18900" y="6020"/>
                  </a:lnTo>
                  <a:lnTo>
                    <a:pt x="16200" y="8852"/>
                  </a:lnTo>
                  <a:lnTo>
                    <a:pt x="13500" y="11331"/>
                  </a:lnTo>
                  <a:lnTo>
                    <a:pt x="8100" y="15580"/>
                  </a:lnTo>
                  <a:lnTo>
                    <a:pt x="7200" y="18413"/>
                  </a:lnTo>
                  <a:lnTo>
                    <a:pt x="6300" y="21600"/>
                  </a:lnTo>
                  <a:lnTo>
                    <a:pt x="0" y="21600"/>
                  </a:lnTo>
                  <a:lnTo>
                    <a:pt x="2700" y="16643"/>
                  </a:lnTo>
                  <a:lnTo>
                    <a:pt x="7200" y="12039"/>
                  </a:lnTo>
                  <a:lnTo>
                    <a:pt x="9000" y="9207"/>
                  </a:lnTo>
                  <a:lnTo>
                    <a:pt x="10800" y="6728"/>
                  </a:lnTo>
                  <a:lnTo>
                    <a:pt x="11700" y="3541"/>
                  </a:lnTo>
                  <a:lnTo>
                    <a:pt x="1170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1" name="Freeform 124"/>
            <p:cNvSpPr/>
            <p:nvPr/>
          </p:nvSpPr>
          <p:spPr>
            <a:xfrm>
              <a:off x="13743482" y="4938515"/>
              <a:ext cx="33197" cy="3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983" y="3703"/>
                  </a:lnTo>
                  <a:lnTo>
                    <a:pt x="19749" y="8023"/>
                  </a:lnTo>
                  <a:lnTo>
                    <a:pt x="18514" y="11109"/>
                  </a:lnTo>
                  <a:lnTo>
                    <a:pt x="17280" y="14811"/>
                  </a:lnTo>
                  <a:lnTo>
                    <a:pt x="14811" y="17280"/>
                  </a:lnTo>
                  <a:lnTo>
                    <a:pt x="12343" y="19131"/>
                  </a:lnTo>
                  <a:lnTo>
                    <a:pt x="9257" y="20366"/>
                  </a:lnTo>
                  <a:lnTo>
                    <a:pt x="5554" y="21600"/>
                  </a:lnTo>
                  <a:lnTo>
                    <a:pt x="0" y="16046"/>
                  </a:lnTo>
                  <a:lnTo>
                    <a:pt x="617" y="13577"/>
                  </a:lnTo>
                  <a:lnTo>
                    <a:pt x="1234" y="10491"/>
                  </a:lnTo>
                  <a:lnTo>
                    <a:pt x="1851" y="8640"/>
                  </a:lnTo>
                  <a:lnTo>
                    <a:pt x="3086" y="6789"/>
                  </a:lnTo>
                  <a:lnTo>
                    <a:pt x="6171" y="3086"/>
                  </a:lnTo>
                  <a:lnTo>
                    <a:pt x="8023" y="0"/>
                  </a:lnTo>
                  <a:lnTo>
                    <a:pt x="12343" y="1234"/>
                  </a:lnTo>
                  <a:lnTo>
                    <a:pt x="15429" y="1851"/>
                  </a:lnTo>
                  <a:lnTo>
                    <a:pt x="18514" y="123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2" name="Freeform 125"/>
            <p:cNvSpPr/>
            <p:nvPr/>
          </p:nvSpPr>
          <p:spPr>
            <a:xfrm>
              <a:off x="13706380" y="4823302"/>
              <a:ext cx="37103" cy="4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480"/>
                  </a:moveTo>
                  <a:lnTo>
                    <a:pt x="0" y="0"/>
                  </a:lnTo>
                  <a:lnTo>
                    <a:pt x="8757" y="0"/>
                  </a:lnTo>
                  <a:lnTo>
                    <a:pt x="9924" y="2880"/>
                  </a:lnTo>
                  <a:lnTo>
                    <a:pt x="11676" y="5280"/>
                  </a:lnTo>
                  <a:lnTo>
                    <a:pt x="14011" y="7200"/>
                  </a:lnTo>
                  <a:lnTo>
                    <a:pt x="15762" y="9120"/>
                  </a:lnTo>
                  <a:lnTo>
                    <a:pt x="18681" y="12000"/>
                  </a:lnTo>
                  <a:lnTo>
                    <a:pt x="20432" y="13920"/>
                  </a:lnTo>
                  <a:lnTo>
                    <a:pt x="21600" y="17280"/>
                  </a:lnTo>
                  <a:lnTo>
                    <a:pt x="21600" y="21120"/>
                  </a:lnTo>
                  <a:lnTo>
                    <a:pt x="21016" y="21600"/>
                  </a:lnTo>
                  <a:lnTo>
                    <a:pt x="20432" y="21120"/>
                  </a:lnTo>
                  <a:lnTo>
                    <a:pt x="19265" y="20640"/>
                  </a:lnTo>
                  <a:lnTo>
                    <a:pt x="17514" y="19680"/>
                  </a:lnTo>
                  <a:lnTo>
                    <a:pt x="15762" y="17760"/>
                  </a:lnTo>
                  <a:lnTo>
                    <a:pt x="13427" y="13920"/>
                  </a:lnTo>
                  <a:lnTo>
                    <a:pt x="12843" y="12480"/>
                  </a:lnTo>
                  <a:lnTo>
                    <a:pt x="9924" y="11520"/>
                  </a:lnTo>
                  <a:lnTo>
                    <a:pt x="6422" y="11520"/>
                  </a:lnTo>
                  <a:lnTo>
                    <a:pt x="3503" y="12000"/>
                  </a:lnTo>
                  <a:lnTo>
                    <a:pt x="0" y="1248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3" name="Freeform 126"/>
            <p:cNvSpPr/>
            <p:nvPr/>
          </p:nvSpPr>
          <p:spPr>
            <a:xfrm>
              <a:off x="13585308" y="4776435"/>
              <a:ext cx="48819" cy="60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5247" y="20555"/>
                  </a:lnTo>
                  <a:lnTo>
                    <a:pt x="12706" y="18116"/>
                  </a:lnTo>
                  <a:lnTo>
                    <a:pt x="10165" y="14632"/>
                  </a:lnTo>
                  <a:lnTo>
                    <a:pt x="7200" y="11148"/>
                  </a:lnTo>
                  <a:lnTo>
                    <a:pt x="1694" y="3484"/>
                  </a:lnTo>
                  <a:lnTo>
                    <a:pt x="0" y="0"/>
                  </a:lnTo>
                  <a:lnTo>
                    <a:pt x="5929" y="0"/>
                  </a:lnTo>
                  <a:lnTo>
                    <a:pt x="10588" y="2787"/>
                  </a:lnTo>
                  <a:lnTo>
                    <a:pt x="15671" y="4181"/>
                  </a:lnTo>
                  <a:lnTo>
                    <a:pt x="17365" y="4877"/>
                  </a:lnTo>
                  <a:lnTo>
                    <a:pt x="19059" y="6271"/>
                  </a:lnTo>
                  <a:lnTo>
                    <a:pt x="20753" y="8013"/>
                  </a:lnTo>
                  <a:lnTo>
                    <a:pt x="21176" y="10452"/>
                  </a:lnTo>
                  <a:lnTo>
                    <a:pt x="21600" y="11845"/>
                  </a:lnTo>
                  <a:lnTo>
                    <a:pt x="21600" y="15677"/>
                  </a:lnTo>
                  <a:lnTo>
                    <a:pt x="20753" y="17419"/>
                  </a:lnTo>
                  <a:lnTo>
                    <a:pt x="19906" y="18813"/>
                  </a:lnTo>
                  <a:lnTo>
                    <a:pt x="18635" y="20555"/>
                  </a:lnTo>
                  <a:lnTo>
                    <a:pt x="17788" y="21252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grpSp>
          <p:nvGrpSpPr>
            <p:cNvPr id="666" name="Freeform 127"/>
            <p:cNvGrpSpPr/>
            <p:nvPr/>
          </p:nvGrpSpPr>
          <p:grpSpPr>
            <a:xfrm>
              <a:off x="13635257" y="4787805"/>
              <a:ext cx="21176" cy="2649"/>
              <a:chOff x="0" y="0"/>
              <a:chExt cx="21174" cy="2647"/>
            </a:xfrm>
          </p:grpSpPr>
          <p:sp>
            <p:nvSpPr>
              <p:cNvPr id="664" name="Line"/>
              <p:cNvSpPr/>
              <p:nvPr/>
            </p:nvSpPr>
            <p:spPr>
              <a:xfrm>
                <a:off x="-1" y="0"/>
                <a:ext cx="21176" cy="2648"/>
              </a:xfrm>
              <a:prstGeom prst="line">
                <a:avLst/>
              </a:prstGeom>
              <a:noFill/>
              <a:ln w="3175" cap="flat">
                <a:solidFill>
                  <a:srgbClr val="F2F2F2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>
                  <a:latin typeface="Merriweather" panose="02000000000000000000" pitchFamily="2" charset="77"/>
                  <a:cs typeface="Merriweather" panose="02000000000000000000" pitchFamily="2" charset="77"/>
                </a:endParaRPr>
              </a:p>
            </p:txBody>
          </p:sp>
          <p:sp>
            <p:nvSpPr>
              <p:cNvPr id="665" name="Line"/>
              <p:cNvSpPr/>
              <p:nvPr/>
            </p:nvSpPr>
            <p:spPr>
              <a:xfrm flipH="1" flipV="1">
                <a:off x="0" y="-1"/>
                <a:ext cx="21175" cy="2649"/>
              </a:xfrm>
              <a:prstGeom prst="line">
                <a:avLst/>
              </a:prstGeom>
              <a:noFill/>
              <a:ln w="3175" cap="flat">
                <a:solidFill>
                  <a:srgbClr val="F2F2F2"/>
                </a:solidFill>
                <a:prstDash val="solid"/>
                <a:bevel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>
                  <a:latin typeface="Merriweather" panose="02000000000000000000" pitchFamily="2" charset="77"/>
                  <a:cs typeface="Merriweather" panose="02000000000000000000" pitchFamily="2" charset="77"/>
                </a:endParaRPr>
              </a:p>
            </p:txBody>
          </p:sp>
        </p:grpSp>
        <p:sp>
          <p:nvSpPr>
            <p:cNvPr id="667" name="Freeform 128"/>
            <p:cNvSpPr/>
            <p:nvPr/>
          </p:nvSpPr>
          <p:spPr>
            <a:xfrm>
              <a:off x="13557970" y="4190609"/>
              <a:ext cx="80064" cy="142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67" y="21600"/>
                  </a:moveTo>
                  <a:lnTo>
                    <a:pt x="6133" y="21600"/>
                  </a:lnTo>
                  <a:lnTo>
                    <a:pt x="4533" y="21452"/>
                  </a:lnTo>
                  <a:lnTo>
                    <a:pt x="3733" y="21304"/>
                  </a:lnTo>
                  <a:lnTo>
                    <a:pt x="2933" y="21008"/>
                  </a:lnTo>
                  <a:lnTo>
                    <a:pt x="800" y="19825"/>
                  </a:lnTo>
                  <a:lnTo>
                    <a:pt x="533" y="19381"/>
                  </a:lnTo>
                  <a:lnTo>
                    <a:pt x="0" y="18345"/>
                  </a:lnTo>
                  <a:lnTo>
                    <a:pt x="0" y="13463"/>
                  </a:lnTo>
                  <a:lnTo>
                    <a:pt x="533" y="12279"/>
                  </a:lnTo>
                  <a:lnTo>
                    <a:pt x="800" y="11244"/>
                  </a:lnTo>
                  <a:lnTo>
                    <a:pt x="1867" y="10060"/>
                  </a:lnTo>
                  <a:lnTo>
                    <a:pt x="3467" y="7693"/>
                  </a:lnTo>
                  <a:lnTo>
                    <a:pt x="5867" y="5326"/>
                  </a:lnTo>
                  <a:lnTo>
                    <a:pt x="8000" y="3107"/>
                  </a:lnTo>
                  <a:lnTo>
                    <a:pt x="10933" y="1627"/>
                  </a:lnTo>
                  <a:lnTo>
                    <a:pt x="12000" y="888"/>
                  </a:lnTo>
                  <a:lnTo>
                    <a:pt x="13600" y="296"/>
                  </a:lnTo>
                  <a:lnTo>
                    <a:pt x="16267" y="0"/>
                  </a:lnTo>
                  <a:lnTo>
                    <a:pt x="17067" y="0"/>
                  </a:lnTo>
                  <a:lnTo>
                    <a:pt x="18133" y="148"/>
                  </a:lnTo>
                  <a:lnTo>
                    <a:pt x="18667" y="444"/>
                  </a:lnTo>
                  <a:lnTo>
                    <a:pt x="19733" y="888"/>
                  </a:lnTo>
                  <a:lnTo>
                    <a:pt x="20267" y="1479"/>
                  </a:lnTo>
                  <a:lnTo>
                    <a:pt x="20800" y="1923"/>
                  </a:lnTo>
                  <a:lnTo>
                    <a:pt x="21067" y="2515"/>
                  </a:lnTo>
                  <a:lnTo>
                    <a:pt x="21333" y="3403"/>
                  </a:lnTo>
                  <a:lnTo>
                    <a:pt x="21600" y="4882"/>
                  </a:lnTo>
                  <a:lnTo>
                    <a:pt x="21067" y="8729"/>
                  </a:lnTo>
                  <a:lnTo>
                    <a:pt x="20267" y="10652"/>
                  </a:lnTo>
                  <a:lnTo>
                    <a:pt x="19200" y="12723"/>
                  </a:lnTo>
                  <a:lnTo>
                    <a:pt x="18133" y="14647"/>
                  </a:lnTo>
                  <a:lnTo>
                    <a:pt x="16800" y="16570"/>
                  </a:lnTo>
                  <a:lnTo>
                    <a:pt x="14933" y="18197"/>
                  </a:lnTo>
                  <a:lnTo>
                    <a:pt x="13333" y="19529"/>
                  </a:lnTo>
                  <a:lnTo>
                    <a:pt x="10400" y="21156"/>
                  </a:lnTo>
                  <a:lnTo>
                    <a:pt x="8800" y="21452"/>
                  </a:lnTo>
                  <a:lnTo>
                    <a:pt x="7467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8" name="Freeform 129"/>
            <p:cNvSpPr/>
            <p:nvPr/>
          </p:nvSpPr>
          <p:spPr>
            <a:xfrm>
              <a:off x="13011199" y="4446421"/>
              <a:ext cx="113261" cy="99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8" y="8768"/>
                  </a:moveTo>
                  <a:lnTo>
                    <a:pt x="1895" y="8341"/>
                  </a:lnTo>
                  <a:lnTo>
                    <a:pt x="3600" y="7271"/>
                  </a:lnTo>
                  <a:lnTo>
                    <a:pt x="6063" y="5988"/>
                  </a:lnTo>
                  <a:lnTo>
                    <a:pt x="8526" y="4277"/>
                  </a:lnTo>
                  <a:lnTo>
                    <a:pt x="13832" y="1283"/>
                  </a:lnTo>
                  <a:lnTo>
                    <a:pt x="16105" y="214"/>
                  </a:lnTo>
                  <a:lnTo>
                    <a:pt x="18189" y="0"/>
                  </a:lnTo>
                  <a:lnTo>
                    <a:pt x="18568" y="0"/>
                  </a:lnTo>
                  <a:lnTo>
                    <a:pt x="19137" y="428"/>
                  </a:lnTo>
                  <a:lnTo>
                    <a:pt x="19895" y="1069"/>
                  </a:lnTo>
                  <a:lnTo>
                    <a:pt x="20463" y="1711"/>
                  </a:lnTo>
                  <a:lnTo>
                    <a:pt x="21032" y="2780"/>
                  </a:lnTo>
                  <a:lnTo>
                    <a:pt x="21411" y="3636"/>
                  </a:lnTo>
                  <a:lnTo>
                    <a:pt x="21600" y="4491"/>
                  </a:lnTo>
                  <a:lnTo>
                    <a:pt x="21600" y="6416"/>
                  </a:lnTo>
                  <a:lnTo>
                    <a:pt x="21221" y="7485"/>
                  </a:lnTo>
                  <a:lnTo>
                    <a:pt x="20842" y="8768"/>
                  </a:lnTo>
                  <a:lnTo>
                    <a:pt x="20274" y="10051"/>
                  </a:lnTo>
                  <a:lnTo>
                    <a:pt x="18379" y="12618"/>
                  </a:lnTo>
                  <a:lnTo>
                    <a:pt x="16295" y="15398"/>
                  </a:lnTo>
                  <a:lnTo>
                    <a:pt x="14021" y="17750"/>
                  </a:lnTo>
                  <a:lnTo>
                    <a:pt x="11558" y="19889"/>
                  </a:lnTo>
                  <a:lnTo>
                    <a:pt x="10421" y="20531"/>
                  </a:lnTo>
                  <a:lnTo>
                    <a:pt x="9474" y="21172"/>
                  </a:lnTo>
                  <a:lnTo>
                    <a:pt x="8147" y="21386"/>
                  </a:lnTo>
                  <a:lnTo>
                    <a:pt x="7389" y="21600"/>
                  </a:lnTo>
                  <a:lnTo>
                    <a:pt x="5684" y="21386"/>
                  </a:lnTo>
                  <a:lnTo>
                    <a:pt x="4547" y="21172"/>
                  </a:lnTo>
                  <a:lnTo>
                    <a:pt x="3221" y="20531"/>
                  </a:lnTo>
                  <a:lnTo>
                    <a:pt x="2463" y="19889"/>
                  </a:lnTo>
                  <a:lnTo>
                    <a:pt x="1705" y="18606"/>
                  </a:lnTo>
                  <a:lnTo>
                    <a:pt x="1137" y="17537"/>
                  </a:lnTo>
                  <a:lnTo>
                    <a:pt x="758" y="16040"/>
                  </a:lnTo>
                  <a:lnTo>
                    <a:pt x="758" y="14329"/>
                  </a:lnTo>
                  <a:lnTo>
                    <a:pt x="568" y="12404"/>
                  </a:lnTo>
                  <a:lnTo>
                    <a:pt x="189" y="10479"/>
                  </a:lnTo>
                  <a:lnTo>
                    <a:pt x="0" y="9838"/>
                  </a:lnTo>
                  <a:lnTo>
                    <a:pt x="189" y="9196"/>
                  </a:lnTo>
                  <a:lnTo>
                    <a:pt x="379" y="8982"/>
                  </a:lnTo>
                  <a:lnTo>
                    <a:pt x="758" y="876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69" name="Freeform 130"/>
            <p:cNvSpPr/>
            <p:nvPr/>
          </p:nvSpPr>
          <p:spPr>
            <a:xfrm>
              <a:off x="12501530" y="4290200"/>
              <a:ext cx="552630" cy="105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94" y="13183"/>
                  </a:moveTo>
                  <a:lnTo>
                    <a:pt x="2137" y="12784"/>
                  </a:lnTo>
                  <a:lnTo>
                    <a:pt x="2442" y="12425"/>
                  </a:lnTo>
                  <a:lnTo>
                    <a:pt x="2748" y="12047"/>
                  </a:lnTo>
                  <a:lnTo>
                    <a:pt x="3091" y="11648"/>
                  </a:lnTo>
                  <a:lnTo>
                    <a:pt x="3282" y="11528"/>
                  </a:lnTo>
                  <a:lnTo>
                    <a:pt x="3473" y="11448"/>
                  </a:lnTo>
                  <a:lnTo>
                    <a:pt x="3625" y="11368"/>
                  </a:lnTo>
                  <a:lnTo>
                    <a:pt x="3664" y="11289"/>
                  </a:lnTo>
                  <a:lnTo>
                    <a:pt x="3664" y="11089"/>
                  </a:lnTo>
                  <a:lnTo>
                    <a:pt x="3549" y="10830"/>
                  </a:lnTo>
                  <a:lnTo>
                    <a:pt x="3396" y="10531"/>
                  </a:lnTo>
                  <a:lnTo>
                    <a:pt x="3167" y="10172"/>
                  </a:lnTo>
                  <a:lnTo>
                    <a:pt x="2939" y="9833"/>
                  </a:lnTo>
                  <a:lnTo>
                    <a:pt x="2710" y="9534"/>
                  </a:lnTo>
                  <a:lnTo>
                    <a:pt x="2442" y="9274"/>
                  </a:lnTo>
                  <a:lnTo>
                    <a:pt x="2252" y="9115"/>
                  </a:lnTo>
                  <a:lnTo>
                    <a:pt x="1870" y="8955"/>
                  </a:lnTo>
                  <a:lnTo>
                    <a:pt x="1527" y="8776"/>
                  </a:lnTo>
                  <a:lnTo>
                    <a:pt x="1412" y="8696"/>
                  </a:lnTo>
                  <a:lnTo>
                    <a:pt x="1298" y="8596"/>
                  </a:lnTo>
                  <a:lnTo>
                    <a:pt x="1221" y="8476"/>
                  </a:lnTo>
                  <a:lnTo>
                    <a:pt x="1221" y="8098"/>
                  </a:lnTo>
                  <a:lnTo>
                    <a:pt x="1374" y="7998"/>
                  </a:lnTo>
                  <a:lnTo>
                    <a:pt x="1527" y="7818"/>
                  </a:lnTo>
                  <a:lnTo>
                    <a:pt x="1679" y="7699"/>
                  </a:lnTo>
                  <a:lnTo>
                    <a:pt x="1717" y="7579"/>
                  </a:lnTo>
                  <a:lnTo>
                    <a:pt x="1794" y="7459"/>
                  </a:lnTo>
                  <a:lnTo>
                    <a:pt x="1794" y="7001"/>
                  </a:lnTo>
                  <a:lnTo>
                    <a:pt x="1755" y="6622"/>
                  </a:lnTo>
                  <a:lnTo>
                    <a:pt x="1603" y="6223"/>
                  </a:lnTo>
                  <a:lnTo>
                    <a:pt x="1488" y="6063"/>
                  </a:lnTo>
                  <a:lnTo>
                    <a:pt x="1336" y="5884"/>
                  </a:lnTo>
                  <a:lnTo>
                    <a:pt x="954" y="5704"/>
                  </a:lnTo>
                  <a:lnTo>
                    <a:pt x="496" y="5545"/>
                  </a:lnTo>
                  <a:lnTo>
                    <a:pt x="343" y="5445"/>
                  </a:lnTo>
                  <a:lnTo>
                    <a:pt x="114" y="5265"/>
                  </a:lnTo>
                  <a:lnTo>
                    <a:pt x="38" y="5166"/>
                  </a:lnTo>
                  <a:lnTo>
                    <a:pt x="38" y="5086"/>
                  </a:lnTo>
                  <a:lnTo>
                    <a:pt x="0" y="4966"/>
                  </a:lnTo>
                  <a:lnTo>
                    <a:pt x="38" y="4747"/>
                  </a:lnTo>
                  <a:lnTo>
                    <a:pt x="114" y="4547"/>
                  </a:lnTo>
                  <a:lnTo>
                    <a:pt x="229" y="4348"/>
                  </a:lnTo>
                  <a:lnTo>
                    <a:pt x="343" y="4168"/>
                  </a:lnTo>
                  <a:lnTo>
                    <a:pt x="496" y="4009"/>
                  </a:lnTo>
                  <a:lnTo>
                    <a:pt x="725" y="3849"/>
                  </a:lnTo>
                  <a:lnTo>
                    <a:pt x="1336" y="3530"/>
                  </a:lnTo>
                  <a:lnTo>
                    <a:pt x="1488" y="3470"/>
                  </a:lnTo>
                  <a:lnTo>
                    <a:pt x="1717" y="3450"/>
                  </a:lnTo>
                  <a:lnTo>
                    <a:pt x="1908" y="3391"/>
                  </a:lnTo>
                  <a:lnTo>
                    <a:pt x="2366" y="3351"/>
                  </a:lnTo>
                  <a:lnTo>
                    <a:pt x="2824" y="3291"/>
                  </a:lnTo>
                  <a:lnTo>
                    <a:pt x="3854" y="2932"/>
                  </a:lnTo>
                  <a:lnTo>
                    <a:pt x="4808" y="2553"/>
                  </a:lnTo>
                  <a:lnTo>
                    <a:pt x="5228" y="2373"/>
                  </a:lnTo>
                  <a:lnTo>
                    <a:pt x="5686" y="2114"/>
                  </a:lnTo>
                  <a:lnTo>
                    <a:pt x="6144" y="1795"/>
                  </a:lnTo>
                  <a:lnTo>
                    <a:pt x="6640" y="1436"/>
                  </a:lnTo>
                  <a:lnTo>
                    <a:pt x="6946" y="1436"/>
                  </a:lnTo>
                  <a:lnTo>
                    <a:pt x="6946" y="1536"/>
                  </a:lnTo>
                  <a:lnTo>
                    <a:pt x="6984" y="1635"/>
                  </a:lnTo>
                  <a:lnTo>
                    <a:pt x="7022" y="1695"/>
                  </a:lnTo>
                  <a:lnTo>
                    <a:pt x="7098" y="1755"/>
                  </a:lnTo>
                  <a:lnTo>
                    <a:pt x="7213" y="1795"/>
                  </a:lnTo>
                  <a:lnTo>
                    <a:pt x="7404" y="1835"/>
                  </a:lnTo>
                  <a:lnTo>
                    <a:pt x="7594" y="1735"/>
                  </a:lnTo>
                  <a:lnTo>
                    <a:pt x="7633" y="1635"/>
                  </a:lnTo>
                  <a:lnTo>
                    <a:pt x="7671" y="1516"/>
                  </a:lnTo>
                  <a:lnTo>
                    <a:pt x="7671" y="678"/>
                  </a:lnTo>
                  <a:lnTo>
                    <a:pt x="7900" y="638"/>
                  </a:lnTo>
                  <a:lnTo>
                    <a:pt x="8434" y="578"/>
                  </a:lnTo>
                  <a:lnTo>
                    <a:pt x="9045" y="479"/>
                  </a:lnTo>
                  <a:lnTo>
                    <a:pt x="9464" y="439"/>
                  </a:lnTo>
                  <a:lnTo>
                    <a:pt x="11449" y="439"/>
                  </a:lnTo>
                  <a:lnTo>
                    <a:pt x="11640" y="479"/>
                  </a:lnTo>
                  <a:lnTo>
                    <a:pt x="12136" y="479"/>
                  </a:lnTo>
                  <a:lnTo>
                    <a:pt x="12746" y="319"/>
                  </a:lnTo>
                  <a:lnTo>
                    <a:pt x="13090" y="199"/>
                  </a:lnTo>
                  <a:lnTo>
                    <a:pt x="13395" y="100"/>
                  </a:lnTo>
                  <a:lnTo>
                    <a:pt x="13777" y="20"/>
                  </a:lnTo>
                  <a:lnTo>
                    <a:pt x="13929" y="0"/>
                  </a:lnTo>
                  <a:lnTo>
                    <a:pt x="14158" y="0"/>
                  </a:lnTo>
                  <a:lnTo>
                    <a:pt x="14502" y="20"/>
                  </a:lnTo>
                  <a:lnTo>
                    <a:pt x="14845" y="60"/>
                  </a:lnTo>
                  <a:lnTo>
                    <a:pt x="15456" y="180"/>
                  </a:lnTo>
                  <a:lnTo>
                    <a:pt x="15799" y="259"/>
                  </a:lnTo>
                  <a:lnTo>
                    <a:pt x="16105" y="319"/>
                  </a:lnTo>
                  <a:lnTo>
                    <a:pt x="16486" y="359"/>
                  </a:lnTo>
                  <a:lnTo>
                    <a:pt x="16906" y="379"/>
                  </a:lnTo>
                  <a:lnTo>
                    <a:pt x="16944" y="539"/>
                  </a:lnTo>
                  <a:lnTo>
                    <a:pt x="16982" y="658"/>
                  </a:lnTo>
                  <a:lnTo>
                    <a:pt x="17020" y="798"/>
                  </a:lnTo>
                  <a:lnTo>
                    <a:pt x="17097" y="917"/>
                  </a:lnTo>
                  <a:lnTo>
                    <a:pt x="17249" y="1017"/>
                  </a:lnTo>
                  <a:lnTo>
                    <a:pt x="17364" y="1117"/>
                  </a:lnTo>
                  <a:lnTo>
                    <a:pt x="17478" y="1197"/>
                  </a:lnTo>
                  <a:lnTo>
                    <a:pt x="17631" y="1276"/>
                  </a:lnTo>
                  <a:lnTo>
                    <a:pt x="17975" y="1416"/>
                  </a:lnTo>
                  <a:lnTo>
                    <a:pt x="18738" y="1616"/>
                  </a:lnTo>
                  <a:lnTo>
                    <a:pt x="19119" y="1675"/>
                  </a:lnTo>
                  <a:lnTo>
                    <a:pt x="18852" y="1875"/>
                  </a:lnTo>
                  <a:lnTo>
                    <a:pt x="18547" y="2034"/>
                  </a:lnTo>
                  <a:lnTo>
                    <a:pt x="18242" y="2214"/>
                  </a:lnTo>
                  <a:lnTo>
                    <a:pt x="17898" y="2373"/>
                  </a:lnTo>
                  <a:lnTo>
                    <a:pt x="17135" y="2653"/>
                  </a:lnTo>
                  <a:lnTo>
                    <a:pt x="16410" y="2912"/>
                  </a:lnTo>
                  <a:lnTo>
                    <a:pt x="16066" y="3052"/>
                  </a:lnTo>
                  <a:lnTo>
                    <a:pt x="15761" y="3211"/>
                  </a:lnTo>
                  <a:lnTo>
                    <a:pt x="15456" y="3351"/>
                  </a:lnTo>
                  <a:lnTo>
                    <a:pt x="15227" y="3530"/>
                  </a:lnTo>
                  <a:lnTo>
                    <a:pt x="14998" y="3730"/>
                  </a:lnTo>
                  <a:lnTo>
                    <a:pt x="14845" y="3949"/>
                  </a:lnTo>
                  <a:lnTo>
                    <a:pt x="14769" y="4168"/>
                  </a:lnTo>
                  <a:lnTo>
                    <a:pt x="14731" y="4428"/>
                  </a:lnTo>
                  <a:lnTo>
                    <a:pt x="14731" y="4547"/>
                  </a:lnTo>
                  <a:lnTo>
                    <a:pt x="14769" y="4627"/>
                  </a:lnTo>
                  <a:lnTo>
                    <a:pt x="14845" y="4687"/>
                  </a:lnTo>
                  <a:lnTo>
                    <a:pt x="14883" y="4767"/>
                  </a:lnTo>
                  <a:lnTo>
                    <a:pt x="15074" y="4827"/>
                  </a:lnTo>
                  <a:lnTo>
                    <a:pt x="15303" y="4886"/>
                  </a:lnTo>
                  <a:lnTo>
                    <a:pt x="15837" y="5186"/>
                  </a:lnTo>
                  <a:lnTo>
                    <a:pt x="16295" y="5485"/>
                  </a:lnTo>
                  <a:lnTo>
                    <a:pt x="16715" y="5804"/>
                  </a:lnTo>
                  <a:lnTo>
                    <a:pt x="17059" y="6103"/>
                  </a:lnTo>
                  <a:lnTo>
                    <a:pt x="17478" y="6382"/>
                  </a:lnTo>
                  <a:lnTo>
                    <a:pt x="17936" y="6661"/>
                  </a:lnTo>
                  <a:lnTo>
                    <a:pt x="18165" y="6781"/>
                  </a:lnTo>
                  <a:lnTo>
                    <a:pt x="18433" y="6901"/>
                  </a:lnTo>
                  <a:lnTo>
                    <a:pt x="18661" y="7001"/>
                  </a:lnTo>
                  <a:lnTo>
                    <a:pt x="18967" y="7120"/>
                  </a:lnTo>
                  <a:lnTo>
                    <a:pt x="19272" y="7220"/>
                  </a:lnTo>
                  <a:lnTo>
                    <a:pt x="19539" y="7340"/>
                  </a:lnTo>
                  <a:lnTo>
                    <a:pt x="19845" y="7499"/>
                  </a:lnTo>
                  <a:lnTo>
                    <a:pt x="20073" y="7679"/>
                  </a:lnTo>
                  <a:lnTo>
                    <a:pt x="20341" y="7838"/>
                  </a:lnTo>
                  <a:lnTo>
                    <a:pt x="20531" y="8038"/>
                  </a:lnTo>
                  <a:lnTo>
                    <a:pt x="20722" y="8257"/>
                  </a:lnTo>
                  <a:lnTo>
                    <a:pt x="20913" y="8457"/>
                  </a:lnTo>
                  <a:lnTo>
                    <a:pt x="21066" y="8656"/>
                  </a:lnTo>
                  <a:lnTo>
                    <a:pt x="21180" y="8895"/>
                  </a:lnTo>
                  <a:lnTo>
                    <a:pt x="21333" y="9115"/>
                  </a:lnTo>
                  <a:lnTo>
                    <a:pt x="21447" y="9354"/>
                  </a:lnTo>
                  <a:lnTo>
                    <a:pt x="21524" y="9593"/>
                  </a:lnTo>
                  <a:lnTo>
                    <a:pt x="21562" y="9813"/>
                  </a:lnTo>
                  <a:lnTo>
                    <a:pt x="21600" y="10052"/>
                  </a:lnTo>
                  <a:lnTo>
                    <a:pt x="21600" y="10531"/>
                  </a:lnTo>
                  <a:lnTo>
                    <a:pt x="21524" y="10750"/>
                  </a:lnTo>
                  <a:lnTo>
                    <a:pt x="21409" y="10970"/>
                  </a:lnTo>
                  <a:lnTo>
                    <a:pt x="21257" y="11149"/>
                  </a:lnTo>
                  <a:lnTo>
                    <a:pt x="21104" y="11348"/>
                  </a:lnTo>
                  <a:lnTo>
                    <a:pt x="20989" y="11528"/>
                  </a:lnTo>
                  <a:lnTo>
                    <a:pt x="20913" y="11727"/>
                  </a:lnTo>
                  <a:lnTo>
                    <a:pt x="20913" y="11947"/>
                  </a:lnTo>
                  <a:lnTo>
                    <a:pt x="20150" y="12047"/>
                  </a:lnTo>
                  <a:lnTo>
                    <a:pt x="19577" y="12186"/>
                  </a:lnTo>
                  <a:lnTo>
                    <a:pt x="19081" y="12286"/>
                  </a:lnTo>
                  <a:lnTo>
                    <a:pt x="18661" y="12425"/>
                  </a:lnTo>
                  <a:lnTo>
                    <a:pt x="17898" y="12705"/>
                  </a:lnTo>
                  <a:lnTo>
                    <a:pt x="16906" y="13024"/>
                  </a:lnTo>
                  <a:lnTo>
                    <a:pt x="16601" y="13104"/>
                  </a:lnTo>
                  <a:lnTo>
                    <a:pt x="16410" y="13243"/>
                  </a:lnTo>
                  <a:lnTo>
                    <a:pt x="16257" y="13343"/>
                  </a:lnTo>
                  <a:lnTo>
                    <a:pt x="16105" y="13483"/>
                  </a:lnTo>
                  <a:lnTo>
                    <a:pt x="15990" y="13602"/>
                  </a:lnTo>
                  <a:lnTo>
                    <a:pt x="15876" y="13702"/>
                  </a:lnTo>
                  <a:lnTo>
                    <a:pt x="15799" y="13742"/>
                  </a:lnTo>
                  <a:lnTo>
                    <a:pt x="15570" y="13782"/>
                  </a:lnTo>
                  <a:lnTo>
                    <a:pt x="15456" y="13782"/>
                  </a:lnTo>
                  <a:lnTo>
                    <a:pt x="15303" y="13483"/>
                  </a:lnTo>
                  <a:lnTo>
                    <a:pt x="15303" y="13861"/>
                  </a:lnTo>
                  <a:lnTo>
                    <a:pt x="15265" y="13981"/>
                  </a:lnTo>
                  <a:lnTo>
                    <a:pt x="14883" y="14260"/>
                  </a:lnTo>
                  <a:lnTo>
                    <a:pt x="14616" y="14380"/>
                  </a:lnTo>
                  <a:lnTo>
                    <a:pt x="14311" y="14520"/>
                  </a:lnTo>
                  <a:lnTo>
                    <a:pt x="14082" y="14619"/>
                  </a:lnTo>
                  <a:lnTo>
                    <a:pt x="13853" y="14679"/>
                  </a:lnTo>
                  <a:lnTo>
                    <a:pt x="13700" y="14699"/>
                  </a:lnTo>
                  <a:lnTo>
                    <a:pt x="13586" y="14679"/>
                  </a:lnTo>
                  <a:lnTo>
                    <a:pt x="13471" y="14619"/>
                  </a:lnTo>
                  <a:lnTo>
                    <a:pt x="13395" y="14540"/>
                  </a:lnTo>
                  <a:lnTo>
                    <a:pt x="13357" y="14440"/>
                  </a:lnTo>
                  <a:lnTo>
                    <a:pt x="13281" y="14220"/>
                  </a:lnTo>
                  <a:lnTo>
                    <a:pt x="13242" y="14021"/>
                  </a:lnTo>
                  <a:lnTo>
                    <a:pt x="13242" y="13822"/>
                  </a:lnTo>
                  <a:lnTo>
                    <a:pt x="13281" y="13702"/>
                  </a:lnTo>
                  <a:lnTo>
                    <a:pt x="13319" y="13602"/>
                  </a:lnTo>
                  <a:lnTo>
                    <a:pt x="13395" y="13542"/>
                  </a:lnTo>
                  <a:lnTo>
                    <a:pt x="13166" y="13303"/>
                  </a:lnTo>
                  <a:lnTo>
                    <a:pt x="12937" y="13024"/>
                  </a:lnTo>
                  <a:lnTo>
                    <a:pt x="12632" y="13004"/>
                  </a:lnTo>
                  <a:lnTo>
                    <a:pt x="12250" y="12984"/>
                  </a:lnTo>
                  <a:lnTo>
                    <a:pt x="11869" y="12944"/>
                  </a:lnTo>
                  <a:lnTo>
                    <a:pt x="11525" y="12864"/>
                  </a:lnTo>
                  <a:lnTo>
                    <a:pt x="11220" y="12784"/>
                  </a:lnTo>
                  <a:lnTo>
                    <a:pt x="10991" y="12665"/>
                  </a:lnTo>
                  <a:lnTo>
                    <a:pt x="10876" y="12585"/>
                  </a:lnTo>
                  <a:lnTo>
                    <a:pt x="10800" y="12505"/>
                  </a:lnTo>
                  <a:lnTo>
                    <a:pt x="10762" y="12425"/>
                  </a:lnTo>
                  <a:lnTo>
                    <a:pt x="10762" y="12326"/>
                  </a:lnTo>
                  <a:lnTo>
                    <a:pt x="10533" y="12306"/>
                  </a:lnTo>
                  <a:lnTo>
                    <a:pt x="10304" y="12306"/>
                  </a:lnTo>
                  <a:lnTo>
                    <a:pt x="10151" y="12286"/>
                  </a:lnTo>
                  <a:lnTo>
                    <a:pt x="10037" y="12246"/>
                  </a:lnTo>
                  <a:lnTo>
                    <a:pt x="9884" y="12206"/>
                  </a:lnTo>
                  <a:lnTo>
                    <a:pt x="9808" y="12166"/>
                  </a:lnTo>
                  <a:lnTo>
                    <a:pt x="9770" y="12086"/>
                  </a:lnTo>
                  <a:lnTo>
                    <a:pt x="9731" y="12027"/>
                  </a:lnTo>
                  <a:lnTo>
                    <a:pt x="9693" y="11907"/>
                  </a:lnTo>
                  <a:lnTo>
                    <a:pt x="9617" y="11747"/>
                  </a:lnTo>
                  <a:lnTo>
                    <a:pt x="9502" y="11588"/>
                  </a:lnTo>
                  <a:lnTo>
                    <a:pt x="9273" y="11408"/>
                  </a:lnTo>
                  <a:lnTo>
                    <a:pt x="8930" y="11249"/>
                  </a:lnTo>
                  <a:lnTo>
                    <a:pt x="8548" y="11149"/>
                  </a:lnTo>
                  <a:lnTo>
                    <a:pt x="8167" y="11069"/>
                  </a:lnTo>
                  <a:lnTo>
                    <a:pt x="7785" y="10970"/>
                  </a:lnTo>
                  <a:lnTo>
                    <a:pt x="7098" y="10890"/>
                  </a:lnTo>
                  <a:lnTo>
                    <a:pt x="6373" y="10810"/>
                  </a:lnTo>
                  <a:lnTo>
                    <a:pt x="6068" y="10331"/>
                  </a:lnTo>
                  <a:lnTo>
                    <a:pt x="5953" y="10192"/>
                  </a:lnTo>
                  <a:lnTo>
                    <a:pt x="5839" y="10092"/>
                  </a:lnTo>
                  <a:lnTo>
                    <a:pt x="5610" y="10032"/>
                  </a:lnTo>
                  <a:lnTo>
                    <a:pt x="5419" y="9952"/>
                  </a:lnTo>
                  <a:lnTo>
                    <a:pt x="5152" y="9912"/>
                  </a:lnTo>
                  <a:lnTo>
                    <a:pt x="4923" y="9893"/>
                  </a:lnTo>
                  <a:lnTo>
                    <a:pt x="4656" y="9873"/>
                  </a:lnTo>
                  <a:lnTo>
                    <a:pt x="4274" y="9873"/>
                  </a:lnTo>
                  <a:lnTo>
                    <a:pt x="4122" y="9912"/>
                  </a:lnTo>
                  <a:lnTo>
                    <a:pt x="4045" y="9952"/>
                  </a:lnTo>
                  <a:lnTo>
                    <a:pt x="4007" y="10012"/>
                  </a:lnTo>
                  <a:lnTo>
                    <a:pt x="3969" y="10132"/>
                  </a:lnTo>
                  <a:lnTo>
                    <a:pt x="4007" y="10271"/>
                  </a:lnTo>
                  <a:lnTo>
                    <a:pt x="4122" y="10591"/>
                  </a:lnTo>
                  <a:lnTo>
                    <a:pt x="4312" y="10870"/>
                  </a:lnTo>
                  <a:lnTo>
                    <a:pt x="4274" y="11069"/>
                  </a:lnTo>
                  <a:lnTo>
                    <a:pt x="4198" y="11229"/>
                  </a:lnTo>
                  <a:lnTo>
                    <a:pt x="4083" y="11388"/>
                  </a:lnTo>
                  <a:lnTo>
                    <a:pt x="3969" y="11528"/>
                  </a:lnTo>
                  <a:lnTo>
                    <a:pt x="3664" y="11787"/>
                  </a:lnTo>
                  <a:lnTo>
                    <a:pt x="3358" y="12027"/>
                  </a:lnTo>
                  <a:lnTo>
                    <a:pt x="2977" y="12266"/>
                  </a:lnTo>
                  <a:lnTo>
                    <a:pt x="2710" y="12505"/>
                  </a:lnTo>
                  <a:lnTo>
                    <a:pt x="2557" y="12645"/>
                  </a:lnTo>
                  <a:lnTo>
                    <a:pt x="2442" y="12765"/>
                  </a:lnTo>
                  <a:lnTo>
                    <a:pt x="2366" y="13084"/>
                  </a:lnTo>
                  <a:lnTo>
                    <a:pt x="2404" y="13283"/>
                  </a:lnTo>
                  <a:lnTo>
                    <a:pt x="2481" y="13443"/>
                  </a:lnTo>
                  <a:lnTo>
                    <a:pt x="2557" y="13542"/>
                  </a:lnTo>
                  <a:lnTo>
                    <a:pt x="2748" y="13642"/>
                  </a:lnTo>
                  <a:lnTo>
                    <a:pt x="2900" y="13742"/>
                  </a:lnTo>
                  <a:lnTo>
                    <a:pt x="3053" y="13802"/>
                  </a:lnTo>
                  <a:lnTo>
                    <a:pt x="3282" y="13861"/>
                  </a:lnTo>
                  <a:lnTo>
                    <a:pt x="3473" y="13921"/>
                  </a:lnTo>
                  <a:lnTo>
                    <a:pt x="3893" y="14041"/>
                  </a:lnTo>
                  <a:lnTo>
                    <a:pt x="4198" y="14181"/>
                  </a:lnTo>
                  <a:lnTo>
                    <a:pt x="4389" y="14280"/>
                  </a:lnTo>
                  <a:lnTo>
                    <a:pt x="4503" y="14380"/>
                  </a:lnTo>
                  <a:lnTo>
                    <a:pt x="4580" y="14699"/>
                  </a:lnTo>
                  <a:lnTo>
                    <a:pt x="4427" y="14699"/>
                  </a:lnTo>
                  <a:lnTo>
                    <a:pt x="4618" y="14919"/>
                  </a:lnTo>
                  <a:lnTo>
                    <a:pt x="4923" y="15557"/>
                  </a:lnTo>
                  <a:lnTo>
                    <a:pt x="5037" y="15676"/>
                  </a:lnTo>
                  <a:lnTo>
                    <a:pt x="5152" y="15756"/>
                  </a:lnTo>
                  <a:lnTo>
                    <a:pt x="5534" y="15936"/>
                  </a:lnTo>
                  <a:lnTo>
                    <a:pt x="5915" y="16095"/>
                  </a:lnTo>
                  <a:lnTo>
                    <a:pt x="6373" y="16235"/>
                  </a:lnTo>
                  <a:lnTo>
                    <a:pt x="6755" y="16375"/>
                  </a:lnTo>
                  <a:lnTo>
                    <a:pt x="7709" y="16634"/>
                  </a:lnTo>
                  <a:lnTo>
                    <a:pt x="8625" y="16913"/>
                  </a:lnTo>
                  <a:lnTo>
                    <a:pt x="9045" y="17053"/>
                  </a:lnTo>
                  <a:lnTo>
                    <a:pt x="9464" y="17212"/>
                  </a:lnTo>
                  <a:lnTo>
                    <a:pt x="9808" y="17392"/>
                  </a:lnTo>
                  <a:lnTo>
                    <a:pt x="10113" y="17571"/>
                  </a:lnTo>
                  <a:lnTo>
                    <a:pt x="10380" y="17791"/>
                  </a:lnTo>
                  <a:lnTo>
                    <a:pt x="10609" y="18030"/>
                  </a:lnTo>
                  <a:lnTo>
                    <a:pt x="10647" y="18170"/>
                  </a:lnTo>
                  <a:lnTo>
                    <a:pt x="10724" y="18309"/>
                  </a:lnTo>
                  <a:lnTo>
                    <a:pt x="10724" y="18469"/>
                  </a:lnTo>
                  <a:lnTo>
                    <a:pt x="10762" y="18608"/>
                  </a:lnTo>
                  <a:lnTo>
                    <a:pt x="10609" y="18907"/>
                  </a:lnTo>
                  <a:lnTo>
                    <a:pt x="10418" y="19227"/>
                  </a:lnTo>
                  <a:lnTo>
                    <a:pt x="10495" y="19326"/>
                  </a:lnTo>
                  <a:lnTo>
                    <a:pt x="10571" y="19526"/>
                  </a:lnTo>
                  <a:lnTo>
                    <a:pt x="10609" y="19606"/>
                  </a:lnTo>
                  <a:lnTo>
                    <a:pt x="10800" y="19785"/>
                  </a:lnTo>
                  <a:lnTo>
                    <a:pt x="11029" y="19905"/>
                  </a:lnTo>
                  <a:lnTo>
                    <a:pt x="11220" y="20064"/>
                  </a:lnTo>
                  <a:lnTo>
                    <a:pt x="11449" y="20184"/>
                  </a:lnTo>
                  <a:lnTo>
                    <a:pt x="11640" y="20324"/>
                  </a:lnTo>
                  <a:lnTo>
                    <a:pt x="11792" y="20443"/>
                  </a:lnTo>
                  <a:lnTo>
                    <a:pt x="11945" y="20742"/>
                  </a:lnTo>
                  <a:lnTo>
                    <a:pt x="12098" y="20962"/>
                  </a:lnTo>
                  <a:lnTo>
                    <a:pt x="12212" y="21181"/>
                  </a:lnTo>
                  <a:lnTo>
                    <a:pt x="12365" y="21440"/>
                  </a:lnTo>
                  <a:lnTo>
                    <a:pt x="11449" y="21440"/>
                  </a:lnTo>
                  <a:lnTo>
                    <a:pt x="11067" y="21600"/>
                  </a:lnTo>
                  <a:lnTo>
                    <a:pt x="10838" y="21600"/>
                  </a:lnTo>
                  <a:lnTo>
                    <a:pt x="10686" y="21540"/>
                  </a:lnTo>
                  <a:lnTo>
                    <a:pt x="10533" y="21520"/>
                  </a:lnTo>
                  <a:lnTo>
                    <a:pt x="10418" y="21460"/>
                  </a:lnTo>
                  <a:lnTo>
                    <a:pt x="10228" y="21381"/>
                  </a:lnTo>
                  <a:lnTo>
                    <a:pt x="10037" y="21281"/>
                  </a:lnTo>
                  <a:lnTo>
                    <a:pt x="9617" y="21221"/>
                  </a:lnTo>
                  <a:lnTo>
                    <a:pt x="9235" y="21141"/>
                  </a:lnTo>
                  <a:lnTo>
                    <a:pt x="8854" y="21042"/>
                  </a:lnTo>
                  <a:lnTo>
                    <a:pt x="8510" y="20942"/>
                  </a:lnTo>
                  <a:lnTo>
                    <a:pt x="8167" y="20822"/>
                  </a:lnTo>
                  <a:lnTo>
                    <a:pt x="7823" y="20683"/>
                  </a:lnTo>
                  <a:lnTo>
                    <a:pt x="7518" y="20543"/>
                  </a:lnTo>
                  <a:lnTo>
                    <a:pt x="7175" y="20383"/>
                  </a:lnTo>
                  <a:lnTo>
                    <a:pt x="6907" y="20204"/>
                  </a:lnTo>
                  <a:lnTo>
                    <a:pt x="6602" y="20044"/>
                  </a:lnTo>
                  <a:lnTo>
                    <a:pt x="6373" y="19845"/>
                  </a:lnTo>
                  <a:lnTo>
                    <a:pt x="6144" y="19665"/>
                  </a:lnTo>
                  <a:lnTo>
                    <a:pt x="5915" y="19446"/>
                  </a:lnTo>
                  <a:lnTo>
                    <a:pt x="5724" y="19266"/>
                  </a:lnTo>
                  <a:lnTo>
                    <a:pt x="5572" y="19047"/>
                  </a:lnTo>
                  <a:lnTo>
                    <a:pt x="5457" y="18828"/>
                  </a:lnTo>
                  <a:lnTo>
                    <a:pt x="5076" y="18130"/>
                  </a:lnTo>
                  <a:lnTo>
                    <a:pt x="4808" y="17531"/>
                  </a:lnTo>
                  <a:lnTo>
                    <a:pt x="4618" y="17232"/>
                  </a:lnTo>
                  <a:lnTo>
                    <a:pt x="4465" y="16953"/>
                  </a:lnTo>
                  <a:lnTo>
                    <a:pt x="4274" y="16674"/>
                  </a:lnTo>
                  <a:lnTo>
                    <a:pt x="4007" y="16394"/>
                  </a:lnTo>
                  <a:lnTo>
                    <a:pt x="3625" y="15936"/>
                  </a:lnTo>
                  <a:lnTo>
                    <a:pt x="3282" y="15377"/>
                  </a:lnTo>
                  <a:lnTo>
                    <a:pt x="3015" y="15118"/>
                  </a:lnTo>
                  <a:lnTo>
                    <a:pt x="2786" y="14899"/>
                  </a:lnTo>
                  <a:lnTo>
                    <a:pt x="2595" y="14819"/>
                  </a:lnTo>
                  <a:lnTo>
                    <a:pt x="2290" y="14699"/>
                  </a:lnTo>
                  <a:lnTo>
                    <a:pt x="2061" y="14699"/>
                  </a:lnTo>
                  <a:lnTo>
                    <a:pt x="1717" y="14719"/>
                  </a:lnTo>
                  <a:lnTo>
                    <a:pt x="1565" y="14759"/>
                  </a:lnTo>
                  <a:lnTo>
                    <a:pt x="1527" y="14779"/>
                  </a:lnTo>
                  <a:lnTo>
                    <a:pt x="1488" y="14779"/>
                  </a:lnTo>
                  <a:lnTo>
                    <a:pt x="1374" y="14759"/>
                  </a:lnTo>
                  <a:lnTo>
                    <a:pt x="1221" y="14699"/>
                  </a:lnTo>
                  <a:lnTo>
                    <a:pt x="1221" y="14141"/>
                  </a:lnTo>
                  <a:lnTo>
                    <a:pt x="1374" y="13542"/>
                  </a:lnTo>
                  <a:lnTo>
                    <a:pt x="1488" y="13183"/>
                  </a:lnTo>
                  <a:lnTo>
                    <a:pt x="1794" y="1318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0" name="Freeform 131"/>
            <p:cNvSpPr/>
            <p:nvPr/>
          </p:nvSpPr>
          <p:spPr>
            <a:xfrm>
              <a:off x="12858884" y="5483332"/>
              <a:ext cx="76157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38" y="19296"/>
                  </a:moveTo>
                  <a:lnTo>
                    <a:pt x="9415" y="12384"/>
                  </a:lnTo>
                  <a:lnTo>
                    <a:pt x="8585" y="10944"/>
                  </a:lnTo>
                  <a:lnTo>
                    <a:pt x="7200" y="10080"/>
                  </a:lnTo>
                  <a:lnTo>
                    <a:pt x="5538" y="9792"/>
                  </a:lnTo>
                  <a:lnTo>
                    <a:pt x="3877" y="8928"/>
                  </a:lnTo>
                  <a:lnTo>
                    <a:pt x="2492" y="8640"/>
                  </a:lnTo>
                  <a:lnTo>
                    <a:pt x="1385" y="8352"/>
                  </a:lnTo>
                  <a:lnTo>
                    <a:pt x="1108" y="8064"/>
                  </a:lnTo>
                  <a:lnTo>
                    <a:pt x="277" y="7776"/>
                  </a:lnTo>
                  <a:lnTo>
                    <a:pt x="277" y="7488"/>
                  </a:lnTo>
                  <a:lnTo>
                    <a:pt x="0" y="6912"/>
                  </a:lnTo>
                  <a:lnTo>
                    <a:pt x="277" y="5760"/>
                  </a:lnTo>
                  <a:lnTo>
                    <a:pt x="1385" y="4320"/>
                  </a:lnTo>
                  <a:lnTo>
                    <a:pt x="2215" y="3168"/>
                  </a:lnTo>
                  <a:lnTo>
                    <a:pt x="3600" y="2304"/>
                  </a:lnTo>
                  <a:lnTo>
                    <a:pt x="5262" y="1152"/>
                  </a:lnTo>
                  <a:lnTo>
                    <a:pt x="8031" y="0"/>
                  </a:lnTo>
                  <a:lnTo>
                    <a:pt x="9415" y="0"/>
                  </a:lnTo>
                  <a:lnTo>
                    <a:pt x="10246" y="3168"/>
                  </a:lnTo>
                  <a:lnTo>
                    <a:pt x="11077" y="6048"/>
                  </a:lnTo>
                  <a:lnTo>
                    <a:pt x="12462" y="8640"/>
                  </a:lnTo>
                  <a:lnTo>
                    <a:pt x="13569" y="11520"/>
                  </a:lnTo>
                  <a:lnTo>
                    <a:pt x="14954" y="13824"/>
                  </a:lnTo>
                  <a:lnTo>
                    <a:pt x="16615" y="15264"/>
                  </a:lnTo>
                  <a:lnTo>
                    <a:pt x="17446" y="16128"/>
                  </a:lnTo>
                  <a:lnTo>
                    <a:pt x="18554" y="16416"/>
                  </a:lnTo>
                  <a:lnTo>
                    <a:pt x="19662" y="16992"/>
                  </a:lnTo>
                  <a:lnTo>
                    <a:pt x="20769" y="16992"/>
                  </a:lnTo>
                  <a:lnTo>
                    <a:pt x="21600" y="21600"/>
                  </a:lnTo>
                  <a:lnTo>
                    <a:pt x="17723" y="21600"/>
                  </a:lnTo>
                  <a:lnTo>
                    <a:pt x="14954" y="20160"/>
                  </a:lnTo>
                  <a:lnTo>
                    <a:pt x="12738" y="19296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1" name="Freeform 132"/>
            <p:cNvSpPr/>
            <p:nvPr/>
          </p:nvSpPr>
          <p:spPr>
            <a:xfrm>
              <a:off x="12981909" y="5536058"/>
              <a:ext cx="27339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8259"/>
                  </a:lnTo>
                  <a:lnTo>
                    <a:pt x="16971" y="17153"/>
                  </a:lnTo>
                  <a:lnTo>
                    <a:pt x="13114" y="20329"/>
                  </a:lnTo>
                  <a:lnTo>
                    <a:pt x="10800" y="21600"/>
                  </a:lnTo>
                  <a:lnTo>
                    <a:pt x="5400" y="21600"/>
                  </a:lnTo>
                  <a:lnTo>
                    <a:pt x="3086" y="20329"/>
                  </a:lnTo>
                  <a:lnTo>
                    <a:pt x="2314" y="18424"/>
                  </a:lnTo>
                  <a:lnTo>
                    <a:pt x="1543" y="17153"/>
                  </a:lnTo>
                  <a:lnTo>
                    <a:pt x="0" y="8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2" name="Freeform 133"/>
            <p:cNvSpPr/>
            <p:nvPr/>
          </p:nvSpPr>
          <p:spPr>
            <a:xfrm>
              <a:off x="12562066" y="5465758"/>
              <a:ext cx="25386" cy="44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0" y="0"/>
                  </a:moveTo>
                  <a:lnTo>
                    <a:pt x="10400" y="5400"/>
                  </a:lnTo>
                  <a:lnTo>
                    <a:pt x="16000" y="9818"/>
                  </a:lnTo>
                  <a:lnTo>
                    <a:pt x="18400" y="12764"/>
                  </a:lnTo>
                  <a:lnTo>
                    <a:pt x="20000" y="15218"/>
                  </a:lnTo>
                  <a:lnTo>
                    <a:pt x="21600" y="18655"/>
                  </a:lnTo>
                  <a:lnTo>
                    <a:pt x="21600" y="21600"/>
                  </a:lnTo>
                  <a:lnTo>
                    <a:pt x="18400" y="21109"/>
                  </a:lnTo>
                  <a:lnTo>
                    <a:pt x="14400" y="19636"/>
                  </a:lnTo>
                  <a:lnTo>
                    <a:pt x="8000" y="14727"/>
                  </a:lnTo>
                  <a:lnTo>
                    <a:pt x="4000" y="11782"/>
                  </a:lnTo>
                  <a:lnTo>
                    <a:pt x="1600" y="8836"/>
                  </a:lnTo>
                  <a:lnTo>
                    <a:pt x="800" y="5891"/>
                  </a:lnTo>
                  <a:lnTo>
                    <a:pt x="0" y="3436"/>
                  </a:lnTo>
                  <a:lnTo>
                    <a:pt x="0" y="0"/>
                  </a:lnTo>
                  <a:lnTo>
                    <a:pt x="8000" y="0"/>
                  </a:lnTo>
                  <a:lnTo>
                    <a:pt x="8000" y="3436"/>
                  </a:lnTo>
                  <a:lnTo>
                    <a:pt x="2400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3" name="Freeform 134"/>
            <p:cNvSpPr/>
            <p:nvPr/>
          </p:nvSpPr>
          <p:spPr>
            <a:xfrm>
              <a:off x="12499578" y="5360310"/>
              <a:ext cx="31245" cy="4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082" y="0"/>
                  </a:moveTo>
                  <a:lnTo>
                    <a:pt x="7624" y="1838"/>
                  </a:lnTo>
                  <a:lnTo>
                    <a:pt x="10800" y="4596"/>
                  </a:lnTo>
                  <a:lnTo>
                    <a:pt x="15247" y="8272"/>
                  </a:lnTo>
                  <a:lnTo>
                    <a:pt x="17788" y="12409"/>
                  </a:lnTo>
                  <a:lnTo>
                    <a:pt x="20965" y="15626"/>
                  </a:lnTo>
                  <a:lnTo>
                    <a:pt x="21600" y="18843"/>
                  </a:lnTo>
                  <a:lnTo>
                    <a:pt x="21600" y="20681"/>
                  </a:lnTo>
                  <a:lnTo>
                    <a:pt x="20965" y="21140"/>
                  </a:lnTo>
                  <a:lnTo>
                    <a:pt x="18424" y="21600"/>
                  </a:lnTo>
                  <a:lnTo>
                    <a:pt x="16518" y="20681"/>
                  </a:lnTo>
                  <a:lnTo>
                    <a:pt x="14612" y="19302"/>
                  </a:lnTo>
                  <a:lnTo>
                    <a:pt x="11435" y="16545"/>
                  </a:lnTo>
                  <a:lnTo>
                    <a:pt x="8894" y="13787"/>
                  </a:lnTo>
                  <a:lnTo>
                    <a:pt x="3812" y="7353"/>
                  </a:lnTo>
                  <a:lnTo>
                    <a:pt x="0" y="1838"/>
                  </a:lnTo>
                  <a:lnTo>
                    <a:pt x="5082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4" name="Freeform 135"/>
            <p:cNvSpPr/>
            <p:nvPr/>
          </p:nvSpPr>
          <p:spPr>
            <a:xfrm>
              <a:off x="14007103" y="3745381"/>
              <a:ext cx="115213" cy="140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13" y="12990"/>
                  </a:moveTo>
                  <a:lnTo>
                    <a:pt x="10165" y="9365"/>
                  </a:lnTo>
                  <a:lnTo>
                    <a:pt x="9439" y="9214"/>
                  </a:lnTo>
                  <a:lnTo>
                    <a:pt x="8894" y="8912"/>
                  </a:lnTo>
                  <a:lnTo>
                    <a:pt x="8350" y="8459"/>
                  </a:lnTo>
                  <a:lnTo>
                    <a:pt x="8168" y="7855"/>
                  </a:lnTo>
                  <a:lnTo>
                    <a:pt x="7624" y="6948"/>
                  </a:lnTo>
                  <a:lnTo>
                    <a:pt x="7261" y="5891"/>
                  </a:lnTo>
                  <a:lnTo>
                    <a:pt x="7261" y="8157"/>
                  </a:lnTo>
                  <a:lnTo>
                    <a:pt x="5082" y="8912"/>
                  </a:lnTo>
                  <a:lnTo>
                    <a:pt x="3812" y="9365"/>
                  </a:lnTo>
                  <a:lnTo>
                    <a:pt x="3086" y="9365"/>
                  </a:lnTo>
                  <a:lnTo>
                    <a:pt x="2541" y="9214"/>
                  </a:lnTo>
                  <a:lnTo>
                    <a:pt x="1997" y="8912"/>
                  </a:lnTo>
                  <a:lnTo>
                    <a:pt x="726" y="7855"/>
                  </a:lnTo>
                  <a:lnTo>
                    <a:pt x="363" y="7401"/>
                  </a:lnTo>
                  <a:lnTo>
                    <a:pt x="182" y="6948"/>
                  </a:lnTo>
                  <a:lnTo>
                    <a:pt x="0" y="6646"/>
                  </a:lnTo>
                  <a:lnTo>
                    <a:pt x="182" y="6042"/>
                  </a:lnTo>
                  <a:lnTo>
                    <a:pt x="363" y="5740"/>
                  </a:lnTo>
                  <a:lnTo>
                    <a:pt x="908" y="5287"/>
                  </a:lnTo>
                  <a:lnTo>
                    <a:pt x="1634" y="4834"/>
                  </a:lnTo>
                  <a:lnTo>
                    <a:pt x="3086" y="3625"/>
                  </a:lnTo>
                  <a:lnTo>
                    <a:pt x="4901" y="2719"/>
                  </a:lnTo>
                  <a:lnTo>
                    <a:pt x="8168" y="906"/>
                  </a:lnTo>
                  <a:lnTo>
                    <a:pt x="10165" y="0"/>
                  </a:lnTo>
                  <a:lnTo>
                    <a:pt x="11254" y="151"/>
                  </a:lnTo>
                  <a:lnTo>
                    <a:pt x="12161" y="453"/>
                  </a:lnTo>
                  <a:lnTo>
                    <a:pt x="12887" y="755"/>
                  </a:lnTo>
                  <a:lnTo>
                    <a:pt x="13976" y="1057"/>
                  </a:lnTo>
                  <a:lnTo>
                    <a:pt x="14884" y="1359"/>
                  </a:lnTo>
                  <a:lnTo>
                    <a:pt x="15973" y="1510"/>
                  </a:lnTo>
                  <a:lnTo>
                    <a:pt x="17244" y="1813"/>
                  </a:lnTo>
                  <a:lnTo>
                    <a:pt x="18877" y="1813"/>
                  </a:lnTo>
                  <a:lnTo>
                    <a:pt x="18696" y="2870"/>
                  </a:lnTo>
                  <a:lnTo>
                    <a:pt x="18514" y="3776"/>
                  </a:lnTo>
                  <a:lnTo>
                    <a:pt x="18514" y="4683"/>
                  </a:lnTo>
                  <a:lnTo>
                    <a:pt x="18877" y="4834"/>
                  </a:lnTo>
                  <a:lnTo>
                    <a:pt x="21237" y="6193"/>
                  </a:lnTo>
                  <a:lnTo>
                    <a:pt x="21600" y="6646"/>
                  </a:lnTo>
                  <a:lnTo>
                    <a:pt x="21600" y="7250"/>
                  </a:lnTo>
                  <a:lnTo>
                    <a:pt x="21418" y="7855"/>
                  </a:lnTo>
                  <a:lnTo>
                    <a:pt x="21418" y="8761"/>
                  </a:lnTo>
                  <a:lnTo>
                    <a:pt x="21600" y="9365"/>
                  </a:lnTo>
                  <a:lnTo>
                    <a:pt x="18877" y="9365"/>
                  </a:lnTo>
                  <a:lnTo>
                    <a:pt x="18514" y="11329"/>
                  </a:lnTo>
                  <a:lnTo>
                    <a:pt x="17788" y="13292"/>
                  </a:lnTo>
                  <a:lnTo>
                    <a:pt x="17062" y="15407"/>
                  </a:lnTo>
                  <a:lnTo>
                    <a:pt x="16155" y="17220"/>
                  </a:lnTo>
                  <a:lnTo>
                    <a:pt x="15066" y="19032"/>
                  </a:lnTo>
                  <a:lnTo>
                    <a:pt x="13795" y="20392"/>
                  </a:lnTo>
                  <a:lnTo>
                    <a:pt x="13069" y="20996"/>
                  </a:lnTo>
                  <a:lnTo>
                    <a:pt x="11617" y="21600"/>
                  </a:lnTo>
                  <a:lnTo>
                    <a:pt x="10528" y="21600"/>
                  </a:lnTo>
                  <a:lnTo>
                    <a:pt x="10165" y="21298"/>
                  </a:lnTo>
                  <a:lnTo>
                    <a:pt x="10165" y="21147"/>
                  </a:lnTo>
                  <a:lnTo>
                    <a:pt x="9076" y="20996"/>
                  </a:lnTo>
                  <a:lnTo>
                    <a:pt x="7987" y="20694"/>
                  </a:lnTo>
                  <a:lnTo>
                    <a:pt x="5808" y="18881"/>
                  </a:lnTo>
                  <a:lnTo>
                    <a:pt x="5445" y="18126"/>
                  </a:lnTo>
                  <a:lnTo>
                    <a:pt x="5082" y="17522"/>
                  </a:lnTo>
                  <a:lnTo>
                    <a:pt x="5082" y="17069"/>
                  </a:lnTo>
                  <a:lnTo>
                    <a:pt x="8713" y="1299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5" name="Freeform 136"/>
            <p:cNvSpPr/>
            <p:nvPr/>
          </p:nvSpPr>
          <p:spPr>
            <a:xfrm>
              <a:off x="14143797" y="3710232"/>
              <a:ext cx="103496" cy="85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61" y="14152"/>
                  </a:moveTo>
                  <a:lnTo>
                    <a:pt x="16351" y="14152"/>
                  </a:lnTo>
                  <a:lnTo>
                    <a:pt x="15140" y="13655"/>
                  </a:lnTo>
                  <a:lnTo>
                    <a:pt x="13323" y="12166"/>
                  </a:lnTo>
                  <a:lnTo>
                    <a:pt x="12718" y="11172"/>
                  </a:lnTo>
                  <a:lnTo>
                    <a:pt x="10699" y="14400"/>
                  </a:lnTo>
                  <a:lnTo>
                    <a:pt x="9286" y="17876"/>
                  </a:lnTo>
                  <a:lnTo>
                    <a:pt x="8277" y="19614"/>
                  </a:lnTo>
                  <a:lnTo>
                    <a:pt x="7267" y="20607"/>
                  </a:lnTo>
                  <a:lnTo>
                    <a:pt x="6662" y="21103"/>
                  </a:lnTo>
                  <a:lnTo>
                    <a:pt x="6258" y="21352"/>
                  </a:lnTo>
                  <a:lnTo>
                    <a:pt x="5249" y="21600"/>
                  </a:lnTo>
                  <a:lnTo>
                    <a:pt x="4037" y="21600"/>
                  </a:lnTo>
                  <a:lnTo>
                    <a:pt x="3634" y="21103"/>
                  </a:lnTo>
                  <a:lnTo>
                    <a:pt x="3028" y="20607"/>
                  </a:lnTo>
                  <a:lnTo>
                    <a:pt x="2422" y="17628"/>
                  </a:lnTo>
                  <a:lnTo>
                    <a:pt x="2221" y="16138"/>
                  </a:lnTo>
                  <a:lnTo>
                    <a:pt x="1413" y="14648"/>
                  </a:lnTo>
                  <a:lnTo>
                    <a:pt x="807" y="13655"/>
                  </a:lnTo>
                  <a:lnTo>
                    <a:pt x="202" y="12414"/>
                  </a:lnTo>
                  <a:lnTo>
                    <a:pt x="0" y="11172"/>
                  </a:lnTo>
                  <a:lnTo>
                    <a:pt x="5854" y="4717"/>
                  </a:lnTo>
                  <a:lnTo>
                    <a:pt x="7065" y="4966"/>
                  </a:lnTo>
                  <a:lnTo>
                    <a:pt x="9084" y="4966"/>
                  </a:lnTo>
                  <a:lnTo>
                    <a:pt x="9690" y="4717"/>
                  </a:lnTo>
                  <a:lnTo>
                    <a:pt x="10901" y="3972"/>
                  </a:lnTo>
                  <a:lnTo>
                    <a:pt x="12314" y="2731"/>
                  </a:lnTo>
                  <a:lnTo>
                    <a:pt x="13323" y="1738"/>
                  </a:lnTo>
                  <a:lnTo>
                    <a:pt x="15746" y="248"/>
                  </a:lnTo>
                  <a:lnTo>
                    <a:pt x="17361" y="0"/>
                  </a:lnTo>
                  <a:lnTo>
                    <a:pt x="18572" y="0"/>
                  </a:lnTo>
                  <a:lnTo>
                    <a:pt x="19379" y="497"/>
                  </a:lnTo>
                  <a:lnTo>
                    <a:pt x="20389" y="1241"/>
                  </a:lnTo>
                  <a:lnTo>
                    <a:pt x="20994" y="1986"/>
                  </a:lnTo>
                  <a:lnTo>
                    <a:pt x="21600" y="5710"/>
                  </a:lnTo>
                  <a:lnTo>
                    <a:pt x="21196" y="8193"/>
                  </a:lnTo>
                  <a:lnTo>
                    <a:pt x="20793" y="9683"/>
                  </a:lnTo>
                  <a:lnTo>
                    <a:pt x="20389" y="10924"/>
                  </a:lnTo>
                  <a:lnTo>
                    <a:pt x="19985" y="11917"/>
                  </a:lnTo>
                  <a:lnTo>
                    <a:pt x="18572" y="13655"/>
                  </a:lnTo>
                  <a:lnTo>
                    <a:pt x="17361" y="1415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6" name="Freeform 137"/>
            <p:cNvSpPr/>
            <p:nvPr/>
          </p:nvSpPr>
          <p:spPr>
            <a:xfrm>
              <a:off x="14077402" y="3329445"/>
              <a:ext cx="521386" cy="433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3" y="20629"/>
                  </a:moveTo>
                  <a:lnTo>
                    <a:pt x="8422" y="20629"/>
                  </a:lnTo>
                  <a:lnTo>
                    <a:pt x="8382" y="20581"/>
                  </a:lnTo>
                  <a:lnTo>
                    <a:pt x="8382" y="20532"/>
                  </a:lnTo>
                  <a:lnTo>
                    <a:pt x="8422" y="20435"/>
                  </a:lnTo>
                  <a:lnTo>
                    <a:pt x="8463" y="20289"/>
                  </a:lnTo>
                  <a:lnTo>
                    <a:pt x="8503" y="20047"/>
                  </a:lnTo>
                  <a:lnTo>
                    <a:pt x="8584" y="19270"/>
                  </a:lnTo>
                  <a:lnTo>
                    <a:pt x="8664" y="18591"/>
                  </a:lnTo>
                  <a:lnTo>
                    <a:pt x="8100" y="18396"/>
                  </a:lnTo>
                  <a:lnTo>
                    <a:pt x="7657" y="18105"/>
                  </a:lnTo>
                  <a:lnTo>
                    <a:pt x="7173" y="17911"/>
                  </a:lnTo>
                  <a:lnTo>
                    <a:pt x="6931" y="17862"/>
                  </a:lnTo>
                  <a:lnTo>
                    <a:pt x="6488" y="17862"/>
                  </a:lnTo>
                  <a:lnTo>
                    <a:pt x="6367" y="17911"/>
                  </a:lnTo>
                  <a:lnTo>
                    <a:pt x="6287" y="18008"/>
                  </a:lnTo>
                  <a:lnTo>
                    <a:pt x="6246" y="18105"/>
                  </a:lnTo>
                  <a:lnTo>
                    <a:pt x="6166" y="18396"/>
                  </a:lnTo>
                  <a:lnTo>
                    <a:pt x="6045" y="18591"/>
                  </a:lnTo>
                  <a:lnTo>
                    <a:pt x="5601" y="18639"/>
                  </a:lnTo>
                  <a:lnTo>
                    <a:pt x="5199" y="18591"/>
                  </a:lnTo>
                  <a:lnTo>
                    <a:pt x="4836" y="18591"/>
                  </a:lnTo>
                  <a:lnTo>
                    <a:pt x="4675" y="18639"/>
                  </a:lnTo>
                  <a:lnTo>
                    <a:pt x="4513" y="18736"/>
                  </a:lnTo>
                  <a:lnTo>
                    <a:pt x="3748" y="19173"/>
                  </a:lnTo>
                  <a:lnTo>
                    <a:pt x="2901" y="19513"/>
                  </a:lnTo>
                  <a:lnTo>
                    <a:pt x="2458" y="19707"/>
                  </a:lnTo>
                  <a:lnTo>
                    <a:pt x="1975" y="19804"/>
                  </a:lnTo>
                  <a:lnTo>
                    <a:pt x="1451" y="19853"/>
                  </a:lnTo>
                  <a:lnTo>
                    <a:pt x="967" y="19901"/>
                  </a:lnTo>
                  <a:lnTo>
                    <a:pt x="604" y="19901"/>
                  </a:lnTo>
                  <a:lnTo>
                    <a:pt x="322" y="19853"/>
                  </a:lnTo>
                  <a:lnTo>
                    <a:pt x="81" y="19756"/>
                  </a:lnTo>
                  <a:lnTo>
                    <a:pt x="40" y="19658"/>
                  </a:lnTo>
                  <a:lnTo>
                    <a:pt x="0" y="19513"/>
                  </a:lnTo>
                  <a:lnTo>
                    <a:pt x="806" y="18979"/>
                  </a:lnTo>
                  <a:lnTo>
                    <a:pt x="1330" y="18493"/>
                  </a:lnTo>
                  <a:lnTo>
                    <a:pt x="1813" y="17960"/>
                  </a:lnTo>
                  <a:lnTo>
                    <a:pt x="2216" y="17426"/>
                  </a:lnTo>
                  <a:lnTo>
                    <a:pt x="2660" y="16940"/>
                  </a:lnTo>
                  <a:lnTo>
                    <a:pt x="3103" y="16503"/>
                  </a:lnTo>
                  <a:lnTo>
                    <a:pt x="3546" y="16115"/>
                  </a:lnTo>
                  <a:lnTo>
                    <a:pt x="3788" y="15969"/>
                  </a:lnTo>
                  <a:lnTo>
                    <a:pt x="4070" y="15872"/>
                  </a:lnTo>
                  <a:lnTo>
                    <a:pt x="4312" y="15824"/>
                  </a:lnTo>
                  <a:lnTo>
                    <a:pt x="4675" y="15775"/>
                  </a:lnTo>
                  <a:lnTo>
                    <a:pt x="9027" y="15775"/>
                  </a:lnTo>
                  <a:lnTo>
                    <a:pt x="9228" y="15630"/>
                  </a:lnTo>
                  <a:lnTo>
                    <a:pt x="9430" y="15533"/>
                  </a:lnTo>
                  <a:lnTo>
                    <a:pt x="9591" y="15338"/>
                  </a:lnTo>
                  <a:lnTo>
                    <a:pt x="9913" y="14902"/>
                  </a:lnTo>
                  <a:lnTo>
                    <a:pt x="10196" y="14465"/>
                  </a:lnTo>
                  <a:lnTo>
                    <a:pt x="10437" y="13979"/>
                  </a:lnTo>
                  <a:lnTo>
                    <a:pt x="10679" y="13542"/>
                  </a:lnTo>
                  <a:lnTo>
                    <a:pt x="10800" y="13397"/>
                  </a:lnTo>
                  <a:lnTo>
                    <a:pt x="10881" y="13251"/>
                  </a:lnTo>
                  <a:lnTo>
                    <a:pt x="11122" y="13154"/>
                  </a:lnTo>
                  <a:lnTo>
                    <a:pt x="12210" y="11067"/>
                  </a:lnTo>
                  <a:lnTo>
                    <a:pt x="12049" y="11358"/>
                  </a:lnTo>
                  <a:lnTo>
                    <a:pt x="11969" y="11552"/>
                  </a:lnTo>
                  <a:lnTo>
                    <a:pt x="11928" y="11747"/>
                  </a:lnTo>
                  <a:lnTo>
                    <a:pt x="11888" y="12038"/>
                  </a:lnTo>
                  <a:lnTo>
                    <a:pt x="12210" y="12378"/>
                  </a:lnTo>
                  <a:lnTo>
                    <a:pt x="12573" y="12329"/>
                  </a:lnTo>
                  <a:lnTo>
                    <a:pt x="12855" y="12280"/>
                  </a:lnTo>
                  <a:lnTo>
                    <a:pt x="13339" y="11989"/>
                  </a:lnTo>
                  <a:lnTo>
                    <a:pt x="13701" y="11601"/>
                  </a:lnTo>
                  <a:lnTo>
                    <a:pt x="14185" y="11261"/>
                  </a:lnTo>
                  <a:lnTo>
                    <a:pt x="14467" y="11116"/>
                  </a:lnTo>
                  <a:lnTo>
                    <a:pt x="14749" y="10921"/>
                  </a:lnTo>
                  <a:lnTo>
                    <a:pt x="15072" y="10679"/>
                  </a:lnTo>
                  <a:lnTo>
                    <a:pt x="15354" y="10339"/>
                  </a:lnTo>
                  <a:lnTo>
                    <a:pt x="15676" y="10048"/>
                  </a:lnTo>
                  <a:lnTo>
                    <a:pt x="15999" y="9611"/>
                  </a:lnTo>
                  <a:lnTo>
                    <a:pt x="16281" y="9174"/>
                  </a:lnTo>
                  <a:lnTo>
                    <a:pt x="16603" y="8786"/>
                  </a:lnTo>
                  <a:lnTo>
                    <a:pt x="16845" y="8300"/>
                  </a:lnTo>
                  <a:lnTo>
                    <a:pt x="17127" y="7766"/>
                  </a:lnTo>
                  <a:lnTo>
                    <a:pt x="17328" y="7232"/>
                  </a:lnTo>
                  <a:lnTo>
                    <a:pt x="17490" y="6747"/>
                  </a:lnTo>
                  <a:lnTo>
                    <a:pt x="17691" y="6262"/>
                  </a:lnTo>
                  <a:lnTo>
                    <a:pt x="17812" y="5728"/>
                  </a:lnTo>
                  <a:lnTo>
                    <a:pt x="17893" y="5194"/>
                  </a:lnTo>
                  <a:lnTo>
                    <a:pt x="17893" y="4660"/>
                  </a:lnTo>
                  <a:lnTo>
                    <a:pt x="17772" y="4174"/>
                  </a:lnTo>
                  <a:lnTo>
                    <a:pt x="17570" y="3592"/>
                  </a:lnTo>
                  <a:lnTo>
                    <a:pt x="17651" y="3155"/>
                  </a:lnTo>
                  <a:lnTo>
                    <a:pt x="17731" y="2670"/>
                  </a:lnTo>
                  <a:lnTo>
                    <a:pt x="17893" y="2184"/>
                  </a:lnTo>
                  <a:lnTo>
                    <a:pt x="18094" y="1747"/>
                  </a:lnTo>
                  <a:lnTo>
                    <a:pt x="18336" y="1262"/>
                  </a:lnTo>
                  <a:lnTo>
                    <a:pt x="18618" y="874"/>
                  </a:lnTo>
                  <a:lnTo>
                    <a:pt x="18819" y="728"/>
                  </a:lnTo>
                  <a:lnTo>
                    <a:pt x="18940" y="631"/>
                  </a:lnTo>
                  <a:lnTo>
                    <a:pt x="19101" y="582"/>
                  </a:lnTo>
                  <a:lnTo>
                    <a:pt x="19303" y="582"/>
                  </a:lnTo>
                  <a:lnTo>
                    <a:pt x="19303" y="728"/>
                  </a:lnTo>
                  <a:lnTo>
                    <a:pt x="19384" y="1019"/>
                  </a:lnTo>
                  <a:lnTo>
                    <a:pt x="19464" y="1116"/>
                  </a:lnTo>
                  <a:lnTo>
                    <a:pt x="19585" y="1116"/>
                  </a:lnTo>
                  <a:lnTo>
                    <a:pt x="19827" y="1019"/>
                  </a:lnTo>
                  <a:lnTo>
                    <a:pt x="20069" y="728"/>
                  </a:lnTo>
                  <a:lnTo>
                    <a:pt x="19907" y="728"/>
                  </a:lnTo>
                  <a:lnTo>
                    <a:pt x="19746" y="0"/>
                  </a:lnTo>
                  <a:lnTo>
                    <a:pt x="20069" y="49"/>
                  </a:lnTo>
                  <a:lnTo>
                    <a:pt x="20270" y="97"/>
                  </a:lnTo>
                  <a:lnTo>
                    <a:pt x="20472" y="194"/>
                  </a:lnTo>
                  <a:lnTo>
                    <a:pt x="20512" y="388"/>
                  </a:lnTo>
                  <a:lnTo>
                    <a:pt x="20673" y="777"/>
                  </a:lnTo>
                  <a:lnTo>
                    <a:pt x="20713" y="1019"/>
                  </a:lnTo>
                  <a:lnTo>
                    <a:pt x="20713" y="1213"/>
                  </a:lnTo>
                  <a:lnTo>
                    <a:pt x="20673" y="1650"/>
                  </a:lnTo>
                  <a:lnTo>
                    <a:pt x="20673" y="2039"/>
                  </a:lnTo>
                  <a:lnTo>
                    <a:pt x="20713" y="2476"/>
                  </a:lnTo>
                  <a:lnTo>
                    <a:pt x="20794" y="2815"/>
                  </a:lnTo>
                  <a:lnTo>
                    <a:pt x="20955" y="3155"/>
                  </a:lnTo>
                  <a:lnTo>
                    <a:pt x="21116" y="3446"/>
                  </a:lnTo>
                  <a:lnTo>
                    <a:pt x="21278" y="3786"/>
                  </a:lnTo>
                  <a:lnTo>
                    <a:pt x="21479" y="4077"/>
                  </a:lnTo>
                  <a:lnTo>
                    <a:pt x="21560" y="4466"/>
                  </a:lnTo>
                  <a:lnTo>
                    <a:pt x="21600" y="4902"/>
                  </a:lnTo>
                  <a:lnTo>
                    <a:pt x="21560" y="5291"/>
                  </a:lnTo>
                  <a:lnTo>
                    <a:pt x="21479" y="5679"/>
                  </a:lnTo>
                  <a:lnTo>
                    <a:pt x="21278" y="5970"/>
                  </a:lnTo>
                  <a:lnTo>
                    <a:pt x="21116" y="6262"/>
                  </a:lnTo>
                  <a:lnTo>
                    <a:pt x="20955" y="6504"/>
                  </a:lnTo>
                  <a:lnTo>
                    <a:pt x="20794" y="6844"/>
                  </a:lnTo>
                  <a:lnTo>
                    <a:pt x="20713" y="7135"/>
                  </a:lnTo>
                  <a:lnTo>
                    <a:pt x="20673" y="7524"/>
                  </a:lnTo>
                  <a:lnTo>
                    <a:pt x="20673" y="8106"/>
                  </a:lnTo>
                  <a:lnTo>
                    <a:pt x="20431" y="8155"/>
                  </a:lnTo>
                  <a:lnTo>
                    <a:pt x="20069" y="8252"/>
                  </a:lnTo>
                  <a:lnTo>
                    <a:pt x="19948" y="8300"/>
                  </a:lnTo>
                  <a:lnTo>
                    <a:pt x="19867" y="8446"/>
                  </a:lnTo>
                  <a:lnTo>
                    <a:pt x="19746" y="8591"/>
                  </a:lnTo>
                  <a:lnTo>
                    <a:pt x="19706" y="8786"/>
                  </a:lnTo>
                  <a:lnTo>
                    <a:pt x="19625" y="9320"/>
                  </a:lnTo>
                  <a:lnTo>
                    <a:pt x="19585" y="9805"/>
                  </a:lnTo>
                  <a:lnTo>
                    <a:pt x="19585" y="11795"/>
                  </a:lnTo>
                  <a:lnTo>
                    <a:pt x="19545" y="12086"/>
                  </a:lnTo>
                  <a:lnTo>
                    <a:pt x="19464" y="12329"/>
                  </a:lnTo>
                  <a:lnTo>
                    <a:pt x="19384" y="12669"/>
                  </a:lnTo>
                  <a:lnTo>
                    <a:pt x="19182" y="12911"/>
                  </a:lnTo>
                  <a:lnTo>
                    <a:pt x="18940" y="13494"/>
                  </a:lnTo>
                  <a:lnTo>
                    <a:pt x="18860" y="13882"/>
                  </a:lnTo>
                  <a:lnTo>
                    <a:pt x="18819" y="14271"/>
                  </a:lnTo>
                  <a:lnTo>
                    <a:pt x="18860" y="14562"/>
                  </a:lnTo>
                  <a:lnTo>
                    <a:pt x="18900" y="14756"/>
                  </a:lnTo>
                  <a:lnTo>
                    <a:pt x="18940" y="14902"/>
                  </a:lnTo>
                  <a:lnTo>
                    <a:pt x="18981" y="15096"/>
                  </a:lnTo>
                  <a:lnTo>
                    <a:pt x="19142" y="15387"/>
                  </a:lnTo>
                  <a:lnTo>
                    <a:pt x="19303" y="15775"/>
                  </a:lnTo>
                  <a:lnTo>
                    <a:pt x="18981" y="15969"/>
                  </a:lnTo>
                  <a:lnTo>
                    <a:pt x="18739" y="16212"/>
                  </a:lnTo>
                  <a:lnTo>
                    <a:pt x="18537" y="16455"/>
                  </a:lnTo>
                  <a:lnTo>
                    <a:pt x="18376" y="16698"/>
                  </a:lnTo>
                  <a:lnTo>
                    <a:pt x="18255" y="16892"/>
                  </a:lnTo>
                  <a:lnTo>
                    <a:pt x="18054" y="17134"/>
                  </a:lnTo>
                  <a:lnTo>
                    <a:pt x="17852" y="17280"/>
                  </a:lnTo>
                  <a:lnTo>
                    <a:pt x="17570" y="17426"/>
                  </a:lnTo>
                  <a:lnTo>
                    <a:pt x="17490" y="17231"/>
                  </a:lnTo>
                  <a:lnTo>
                    <a:pt x="17449" y="17037"/>
                  </a:lnTo>
                  <a:lnTo>
                    <a:pt x="17449" y="16746"/>
                  </a:lnTo>
                  <a:lnTo>
                    <a:pt x="17530" y="16503"/>
                  </a:lnTo>
                  <a:lnTo>
                    <a:pt x="17570" y="16115"/>
                  </a:lnTo>
                  <a:lnTo>
                    <a:pt x="16966" y="16600"/>
                  </a:lnTo>
                  <a:lnTo>
                    <a:pt x="16442" y="16940"/>
                  </a:lnTo>
                  <a:lnTo>
                    <a:pt x="16200" y="17134"/>
                  </a:lnTo>
                  <a:lnTo>
                    <a:pt x="16039" y="17377"/>
                  </a:lnTo>
                  <a:lnTo>
                    <a:pt x="15837" y="17668"/>
                  </a:lnTo>
                  <a:lnTo>
                    <a:pt x="15716" y="18008"/>
                  </a:lnTo>
                  <a:lnTo>
                    <a:pt x="15475" y="17668"/>
                  </a:lnTo>
                  <a:lnTo>
                    <a:pt x="14790" y="17668"/>
                  </a:lnTo>
                  <a:lnTo>
                    <a:pt x="14507" y="18057"/>
                  </a:lnTo>
                  <a:lnTo>
                    <a:pt x="14185" y="18445"/>
                  </a:lnTo>
                  <a:lnTo>
                    <a:pt x="14024" y="18542"/>
                  </a:lnTo>
                  <a:lnTo>
                    <a:pt x="13863" y="18688"/>
                  </a:lnTo>
                  <a:lnTo>
                    <a:pt x="13621" y="18736"/>
                  </a:lnTo>
                  <a:lnTo>
                    <a:pt x="13178" y="18736"/>
                  </a:lnTo>
                  <a:lnTo>
                    <a:pt x="12976" y="18688"/>
                  </a:lnTo>
                  <a:lnTo>
                    <a:pt x="12815" y="18639"/>
                  </a:lnTo>
                  <a:lnTo>
                    <a:pt x="12613" y="18542"/>
                  </a:lnTo>
                  <a:lnTo>
                    <a:pt x="12331" y="18299"/>
                  </a:lnTo>
                  <a:lnTo>
                    <a:pt x="12170" y="18008"/>
                  </a:lnTo>
                  <a:lnTo>
                    <a:pt x="11969" y="17765"/>
                  </a:lnTo>
                  <a:lnTo>
                    <a:pt x="11807" y="17474"/>
                  </a:lnTo>
                  <a:lnTo>
                    <a:pt x="11727" y="17377"/>
                  </a:lnTo>
                  <a:lnTo>
                    <a:pt x="11646" y="17329"/>
                  </a:lnTo>
                  <a:lnTo>
                    <a:pt x="11525" y="17280"/>
                  </a:lnTo>
                  <a:lnTo>
                    <a:pt x="11404" y="17280"/>
                  </a:lnTo>
                  <a:lnTo>
                    <a:pt x="11324" y="17329"/>
                  </a:lnTo>
                  <a:lnTo>
                    <a:pt x="11203" y="17474"/>
                  </a:lnTo>
                  <a:lnTo>
                    <a:pt x="11163" y="17765"/>
                  </a:lnTo>
                  <a:lnTo>
                    <a:pt x="11122" y="18008"/>
                  </a:lnTo>
                  <a:lnTo>
                    <a:pt x="11767" y="19319"/>
                  </a:lnTo>
                  <a:lnTo>
                    <a:pt x="11122" y="19319"/>
                  </a:lnTo>
                  <a:lnTo>
                    <a:pt x="10881" y="19367"/>
                  </a:lnTo>
                  <a:lnTo>
                    <a:pt x="10639" y="19513"/>
                  </a:lnTo>
                  <a:lnTo>
                    <a:pt x="10155" y="20095"/>
                  </a:lnTo>
                  <a:lnTo>
                    <a:pt x="9913" y="20484"/>
                  </a:lnTo>
                  <a:lnTo>
                    <a:pt x="9752" y="20872"/>
                  </a:lnTo>
                  <a:lnTo>
                    <a:pt x="9591" y="21212"/>
                  </a:lnTo>
                  <a:lnTo>
                    <a:pt x="9430" y="21600"/>
                  </a:lnTo>
                  <a:lnTo>
                    <a:pt x="8906" y="21066"/>
                  </a:lnTo>
                  <a:lnTo>
                    <a:pt x="8503" y="2062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7" name="Freeform 138"/>
            <p:cNvSpPr/>
            <p:nvPr/>
          </p:nvSpPr>
          <p:spPr>
            <a:xfrm>
              <a:off x="14497245" y="3093162"/>
              <a:ext cx="273386" cy="228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05" y="11581"/>
                  </a:moveTo>
                  <a:lnTo>
                    <a:pt x="4920" y="11581"/>
                  </a:lnTo>
                  <a:lnTo>
                    <a:pt x="5304" y="11397"/>
                  </a:lnTo>
                  <a:lnTo>
                    <a:pt x="5611" y="11122"/>
                  </a:lnTo>
                  <a:lnTo>
                    <a:pt x="5996" y="10662"/>
                  </a:lnTo>
                  <a:lnTo>
                    <a:pt x="6303" y="10203"/>
                  </a:lnTo>
                  <a:lnTo>
                    <a:pt x="6534" y="9651"/>
                  </a:lnTo>
                  <a:lnTo>
                    <a:pt x="6841" y="9008"/>
                  </a:lnTo>
                  <a:lnTo>
                    <a:pt x="7072" y="8364"/>
                  </a:lnTo>
                  <a:lnTo>
                    <a:pt x="7379" y="7077"/>
                  </a:lnTo>
                  <a:lnTo>
                    <a:pt x="7610" y="5607"/>
                  </a:lnTo>
                  <a:lnTo>
                    <a:pt x="7687" y="4412"/>
                  </a:lnTo>
                  <a:lnTo>
                    <a:pt x="7841" y="3585"/>
                  </a:lnTo>
                  <a:lnTo>
                    <a:pt x="7302" y="2666"/>
                  </a:lnTo>
                  <a:lnTo>
                    <a:pt x="6918" y="2022"/>
                  </a:lnTo>
                  <a:lnTo>
                    <a:pt x="6918" y="1654"/>
                  </a:lnTo>
                  <a:lnTo>
                    <a:pt x="7072" y="919"/>
                  </a:lnTo>
                  <a:lnTo>
                    <a:pt x="7226" y="643"/>
                  </a:lnTo>
                  <a:lnTo>
                    <a:pt x="7533" y="276"/>
                  </a:lnTo>
                  <a:lnTo>
                    <a:pt x="7841" y="0"/>
                  </a:lnTo>
                  <a:lnTo>
                    <a:pt x="9070" y="1195"/>
                  </a:lnTo>
                  <a:lnTo>
                    <a:pt x="10223" y="2390"/>
                  </a:lnTo>
                  <a:lnTo>
                    <a:pt x="12837" y="5515"/>
                  </a:lnTo>
                  <a:lnTo>
                    <a:pt x="13452" y="6066"/>
                  </a:lnTo>
                  <a:lnTo>
                    <a:pt x="14144" y="6526"/>
                  </a:lnTo>
                  <a:lnTo>
                    <a:pt x="14759" y="6986"/>
                  </a:lnTo>
                  <a:lnTo>
                    <a:pt x="15451" y="7261"/>
                  </a:lnTo>
                  <a:lnTo>
                    <a:pt x="16296" y="7537"/>
                  </a:lnTo>
                  <a:lnTo>
                    <a:pt x="17065" y="7721"/>
                  </a:lnTo>
                  <a:lnTo>
                    <a:pt x="17987" y="7721"/>
                  </a:lnTo>
                  <a:lnTo>
                    <a:pt x="18833" y="7629"/>
                  </a:lnTo>
                  <a:lnTo>
                    <a:pt x="19601" y="7353"/>
                  </a:lnTo>
                  <a:lnTo>
                    <a:pt x="20370" y="7169"/>
                  </a:lnTo>
                  <a:lnTo>
                    <a:pt x="20678" y="7261"/>
                  </a:lnTo>
                  <a:lnTo>
                    <a:pt x="20985" y="7445"/>
                  </a:lnTo>
                  <a:lnTo>
                    <a:pt x="20754" y="7813"/>
                  </a:lnTo>
                  <a:lnTo>
                    <a:pt x="20447" y="8364"/>
                  </a:lnTo>
                  <a:lnTo>
                    <a:pt x="20140" y="8732"/>
                  </a:lnTo>
                  <a:lnTo>
                    <a:pt x="20063" y="9100"/>
                  </a:lnTo>
                  <a:lnTo>
                    <a:pt x="20140" y="9559"/>
                  </a:lnTo>
                  <a:lnTo>
                    <a:pt x="20370" y="9927"/>
                  </a:lnTo>
                  <a:lnTo>
                    <a:pt x="20524" y="10294"/>
                  </a:lnTo>
                  <a:lnTo>
                    <a:pt x="20754" y="10662"/>
                  </a:lnTo>
                  <a:lnTo>
                    <a:pt x="21216" y="11122"/>
                  </a:lnTo>
                  <a:lnTo>
                    <a:pt x="21600" y="11306"/>
                  </a:lnTo>
                  <a:lnTo>
                    <a:pt x="21139" y="11581"/>
                  </a:lnTo>
                  <a:lnTo>
                    <a:pt x="20754" y="11949"/>
                  </a:lnTo>
                  <a:lnTo>
                    <a:pt x="20370" y="12225"/>
                  </a:lnTo>
                  <a:lnTo>
                    <a:pt x="19909" y="12409"/>
                  </a:lnTo>
                  <a:lnTo>
                    <a:pt x="18910" y="12592"/>
                  </a:lnTo>
                  <a:lnTo>
                    <a:pt x="17680" y="12684"/>
                  </a:lnTo>
                  <a:lnTo>
                    <a:pt x="17219" y="12684"/>
                  </a:lnTo>
                  <a:lnTo>
                    <a:pt x="16680" y="12776"/>
                  </a:lnTo>
                  <a:lnTo>
                    <a:pt x="16219" y="12960"/>
                  </a:lnTo>
                  <a:lnTo>
                    <a:pt x="15835" y="13328"/>
                  </a:lnTo>
                  <a:lnTo>
                    <a:pt x="15451" y="13603"/>
                  </a:lnTo>
                  <a:lnTo>
                    <a:pt x="15143" y="13879"/>
                  </a:lnTo>
                  <a:lnTo>
                    <a:pt x="14759" y="14339"/>
                  </a:lnTo>
                  <a:lnTo>
                    <a:pt x="14528" y="14706"/>
                  </a:lnTo>
                  <a:lnTo>
                    <a:pt x="13606" y="16361"/>
                  </a:lnTo>
                  <a:lnTo>
                    <a:pt x="12837" y="18015"/>
                  </a:lnTo>
                  <a:lnTo>
                    <a:pt x="11377" y="17096"/>
                  </a:lnTo>
                  <a:lnTo>
                    <a:pt x="10070" y="16361"/>
                  </a:lnTo>
                  <a:lnTo>
                    <a:pt x="8686" y="15626"/>
                  </a:lnTo>
                  <a:lnTo>
                    <a:pt x="7226" y="14523"/>
                  </a:lnTo>
                  <a:lnTo>
                    <a:pt x="6918" y="14706"/>
                  </a:lnTo>
                  <a:lnTo>
                    <a:pt x="6611" y="14982"/>
                  </a:lnTo>
                  <a:lnTo>
                    <a:pt x="6380" y="15350"/>
                  </a:lnTo>
                  <a:lnTo>
                    <a:pt x="6303" y="15901"/>
                  </a:lnTo>
                  <a:lnTo>
                    <a:pt x="4920" y="15717"/>
                  </a:lnTo>
                  <a:lnTo>
                    <a:pt x="3382" y="15258"/>
                  </a:lnTo>
                  <a:lnTo>
                    <a:pt x="3152" y="15350"/>
                  </a:lnTo>
                  <a:lnTo>
                    <a:pt x="2921" y="15350"/>
                  </a:lnTo>
                  <a:lnTo>
                    <a:pt x="2767" y="15626"/>
                  </a:lnTo>
                  <a:lnTo>
                    <a:pt x="2614" y="15809"/>
                  </a:lnTo>
                  <a:lnTo>
                    <a:pt x="2460" y="16085"/>
                  </a:lnTo>
                  <a:lnTo>
                    <a:pt x="2383" y="16453"/>
                  </a:lnTo>
                  <a:lnTo>
                    <a:pt x="2383" y="17004"/>
                  </a:lnTo>
                  <a:lnTo>
                    <a:pt x="2460" y="17372"/>
                  </a:lnTo>
                  <a:lnTo>
                    <a:pt x="2690" y="17740"/>
                  </a:lnTo>
                  <a:lnTo>
                    <a:pt x="2998" y="18107"/>
                  </a:lnTo>
                  <a:lnTo>
                    <a:pt x="3382" y="18291"/>
                  </a:lnTo>
                  <a:lnTo>
                    <a:pt x="4151" y="18567"/>
                  </a:lnTo>
                  <a:lnTo>
                    <a:pt x="4843" y="19026"/>
                  </a:lnTo>
                  <a:lnTo>
                    <a:pt x="4381" y="19578"/>
                  </a:lnTo>
                  <a:lnTo>
                    <a:pt x="3997" y="19946"/>
                  </a:lnTo>
                  <a:lnTo>
                    <a:pt x="3613" y="20221"/>
                  </a:lnTo>
                  <a:lnTo>
                    <a:pt x="3152" y="20497"/>
                  </a:lnTo>
                  <a:lnTo>
                    <a:pt x="2767" y="20589"/>
                  </a:lnTo>
                  <a:lnTo>
                    <a:pt x="2306" y="20773"/>
                  </a:lnTo>
                  <a:lnTo>
                    <a:pt x="1922" y="21049"/>
                  </a:lnTo>
                  <a:lnTo>
                    <a:pt x="1537" y="21600"/>
                  </a:lnTo>
                  <a:lnTo>
                    <a:pt x="922" y="21600"/>
                  </a:lnTo>
                  <a:lnTo>
                    <a:pt x="922" y="18015"/>
                  </a:lnTo>
                  <a:lnTo>
                    <a:pt x="384" y="17096"/>
                  </a:lnTo>
                  <a:lnTo>
                    <a:pt x="0" y="16177"/>
                  </a:lnTo>
                  <a:lnTo>
                    <a:pt x="0" y="15901"/>
                  </a:lnTo>
                  <a:lnTo>
                    <a:pt x="77" y="15626"/>
                  </a:lnTo>
                  <a:lnTo>
                    <a:pt x="154" y="15258"/>
                  </a:lnTo>
                  <a:lnTo>
                    <a:pt x="307" y="14982"/>
                  </a:lnTo>
                  <a:lnTo>
                    <a:pt x="769" y="14523"/>
                  </a:lnTo>
                  <a:lnTo>
                    <a:pt x="1153" y="13971"/>
                  </a:lnTo>
                  <a:lnTo>
                    <a:pt x="1614" y="13603"/>
                  </a:lnTo>
                  <a:lnTo>
                    <a:pt x="1999" y="13144"/>
                  </a:lnTo>
                  <a:lnTo>
                    <a:pt x="2229" y="12684"/>
                  </a:lnTo>
                  <a:lnTo>
                    <a:pt x="2383" y="12317"/>
                  </a:lnTo>
                  <a:lnTo>
                    <a:pt x="2383" y="11306"/>
                  </a:lnTo>
                  <a:lnTo>
                    <a:pt x="2921" y="11489"/>
                  </a:lnTo>
                  <a:lnTo>
                    <a:pt x="3613" y="12041"/>
                  </a:lnTo>
                  <a:lnTo>
                    <a:pt x="3305" y="1158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8" name="Freeform 139"/>
            <p:cNvSpPr/>
            <p:nvPr/>
          </p:nvSpPr>
          <p:spPr>
            <a:xfrm>
              <a:off x="14768678" y="3149792"/>
              <a:ext cx="42961" cy="3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81" y="0"/>
                  </a:moveTo>
                  <a:lnTo>
                    <a:pt x="21600" y="4215"/>
                  </a:lnTo>
                  <a:lnTo>
                    <a:pt x="9042" y="17385"/>
                  </a:lnTo>
                  <a:lnTo>
                    <a:pt x="6028" y="19493"/>
                  </a:lnTo>
                  <a:lnTo>
                    <a:pt x="2512" y="21073"/>
                  </a:lnTo>
                  <a:lnTo>
                    <a:pt x="0" y="21600"/>
                  </a:lnTo>
                  <a:lnTo>
                    <a:pt x="0" y="13698"/>
                  </a:lnTo>
                  <a:lnTo>
                    <a:pt x="3516" y="8956"/>
                  </a:lnTo>
                  <a:lnTo>
                    <a:pt x="9042" y="5268"/>
                  </a:lnTo>
                  <a:lnTo>
                    <a:pt x="11553" y="3161"/>
                  </a:lnTo>
                  <a:lnTo>
                    <a:pt x="14567" y="1580"/>
                  </a:lnTo>
                  <a:lnTo>
                    <a:pt x="17079" y="527"/>
                  </a:lnTo>
                  <a:lnTo>
                    <a:pt x="20093" y="0"/>
                  </a:lnTo>
                  <a:lnTo>
                    <a:pt x="17581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79" name="Freeform 140"/>
            <p:cNvSpPr/>
            <p:nvPr/>
          </p:nvSpPr>
          <p:spPr>
            <a:xfrm>
              <a:off x="14858503" y="3089256"/>
              <a:ext cx="58584" cy="4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055"/>
                  </a:moveTo>
                  <a:lnTo>
                    <a:pt x="19121" y="5055"/>
                  </a:lnTo>
                  <a:lnTo>
                    <a:pt x="17351" y="5974"/>
                  </a:lnTo>
                  <a:lnTo>
                    <a:pt x="15226" y="6894"/>
                  </a:lnTo>
                  <a:lnTo>
                    <a:pt x="13810" y="7813"/>
                  </a:lnTo>
                  <a:lnTo>
                    <a:pt x="11331" y="10111"/>
                  </a:lnTo>
                  <a:lnTo>
                    <a:pt x="8852" y="13328"/>
                  </a:lnTo>
                  <a:lnTo>
                    <a:pt x="7082" y="16085"/>
                  </a:lnTo>
                  <a:lnTo>
                    <a:pt x="4957" y="19302"/>
                  </a:lnTo>
                  <a:lnTo>
                    <a:pt x="3895" y="20221"/>
                  </a:lnTo>
                  <a:lnTo>
                    <a:pt x="2833" y="20681"/>
                  </a:lnTo>
                  <a:lnTo>
                    <a:pt x="1770" y="21600"/>
                  </a:lnTo>
                  <a:lnTo>
                    <a:pt x="0" y="21600"/>
                  </a:lnTo>
                  <a:lnTo>
                    <a:pt x="0" y="18383"/>
                  </a:lnTo>
                  <a:lnTo>
                    <a:pt x="1416" y="15166"/>
                  </a:lnTo>
                  <a:lnTo>
                    <a:pt x="3541" y="8732"/>
                  </a:lnTo>
                  <a:lnTo>
                    <a:pt x="5311" y="5974"/>
                  </a:lnTo>
                  <a:lnTo>
                    <a:pt x="7790" y="2757"/>
                  </a:lnTo>
                  <a:lnTo>
                    <a:pt x="8498" y="1379"/>
                  </a:lnTo>
                  <a:lnTo>
                    <a:pt x="9561" y="919"/>
                  </a:lnTo>
                  <a:lnTo>
                    <a:pt x="11331" y="0"/>
                  </a:lnTo>
                  <a:lnTo>
                    <a:pt x="21600" y="0"/>
                  </a:lnTo>
                  <a:lnTo>
                    <a:pt x="21600" y="505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0" name="Freeform 141"/>
            <p:cNvSpPr/>
            <p:nvPr/>
          </p:nvSpPr>
          <p:spPr>
            <a:xfrm>
              <a:off x="14969811" y="3040438"/>
              <a:ext cx="33198" cy="33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400"/>
                  </a:moveTo>
                  <a:lnTo>
                    <a:pt x="1309" y="14400"/>
                  </a:lnTo>
                  <a:lnTo>
                    <a:pt x="1964" y="13745"/>
                  </a:lnTo>
                  <a:lnTo>
                    <a:pt x="2618" y="12436"/>
                  </a:lnTo>
                  <a:lnTo>
                    <a:pt x="2618" y="11782"/>
                  </a:lnTo>
                  <a:lnTo>
                    <a:pt x="1964" y="9164"/>
                  </a:lnTo>
                  <a:lnTo>
                    <a:pt x="2618" y="6545"/>
                  </a:lnTo>
                  <a:lnTo>
                    <a:pt x="3927" y="4582"/>
                  </a:lnTo>
                  <a:lnTo>
                    <a:pt x="6545" y="2618"/>
                  </a:lnTo>
                  <a:lnTo>
                    <a:pt x="9164" y="1309"/>
                  </a:lnTo>
                  <a:lnTo>
                    <a:pt x="11782" y="655"/>
                  </a:lnTo>
                  <a:lnTo>
                    <a:pt x="18327" y="0"/>
                  </a:lnTo>
                  <a:lnTo>
                    <a:pt x="21600" y="0"/>
                  </a:lnTo>
                  <a:lnTo>
                    <a:pt x="18982" y="5891"/>
                  </a:lnTo>
                  <a:lnTo>
                    <a:pt x="13745" y="13745"/>
                  </a:lnTo>
                  <a:lnTo>
                    <a:pt x="11127" y="17018"/>
                  </a:lnTo>
                  <a:lnTo>
                    <a:pt x="7855" y="19636"/>
                  </a:lnTo>
                  <a:lnTo>
                    <a:pt x="3927" y="20945"/>
                  </a:lnTo>
                  <a:lnTo>
                    <a:pt x="0" y="21600"/>
                  </a:lnTo>
                  <a:lnTo>
                    <a:pt x="0" y="144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1" name="Freeform 142"/>
            <p:cNvSpPr/>
            <p:nvPr/>
          </p:nvSpPr>
          <p:spPr>
            <a:xfrm>
              <a:off x="14587072" y="2532722"/>
              <a:ext cx="134740" cy="519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96" y="13171"/>
                  </a:moveTo>
                  <a:lnTo>
                    <a:pt x="14400" y="13171"/>
                  </a:lnTo>
                  <a:lnTo>
                    <a:pt x="13304" y="13252"/>
                  </a:lnTo>
                  <a:lnTo>
                    <a:pt x="12365" y="13373"/>
                  </a:lnTo>
                  <a:lnTo>
                    <a:pt x="10800" y="13698"/>
                  </a:lnTo>
                  <a:lnTo>
                    <a:pt x="9548" y="14184"/>
                  </a:lnTo>
                  <a:lnTo>
                    <a:pt x="9078" y="14468"/>
                  </a:lnTo>
                  <a:lnTo>
                    <a:pt x="8452" y="15035"/>
                  </a:lnTo>
                  <a:lnTo>
                    <a:pt x="7826" y="16413"/>
                  </a:lnTo>
                  <a:lnTo>
                    <a:pt x="7826" y="17385"/>
                  </a:lnTo>
                  <a:lnTo>
                    <a:pt x="7983" y="17669"/>
                  </a:lnTo>
                  <a:lnTo>
                    <a:pt x="8296" y="17953"/>
                  </a:lnTo>
                  <a:lnTo>
                    <a:pt x="8609" y="18155"/>
                  </a:lnTo>
                  <a:lnTo>
                    <a:pt x="9548" y="18642"/>
                  </a:lnTo>
                  <a:lnTo>
                    <a:pt x="12052" y="19452"/>
                  </a:lnTo>
                  <a:lnTo>
                    <a:pt x="13304" y="19817"/>
                  </a:lnTo>
                  <a:lnTo>
                    <a:pt x="14557" y="20222"/>
                  </a:lnTo>
                  <a:lnTo>
                    <a:pt x="15496" y="20668"/>
                  </a:lnTo>
                  <a:lnTo>
                    <a:pt x="15026" y="20668"/>
                  </a:lnTo>
                  <a:lnTo>
                    <a:pt x="14557" y="20708"/>
                  </a:lnTo>
                  <a:lnTo>
                    <a:pt x="14243" y="20668"/>
                  </a:lnTo>
                  <a:lnTo>
                    <a:pt x="13617" y="20627"/>
                  </a:lnTo>
                  <a:lnTo>
                    <a:pt x="13304" y="20546"/>
                  </a:lnTo>
                  <a:lnTo>
                    <a:pt x="12522" y="20303"/>
                  </a:lnTo>
                  <a:lnTo>
                    <a:pt x="12052" y="20060"/>
                  </a:lnTo>
                  <a:lnTo>
                    <a:pt x="9078" y="20060"/>
                  </a:lnTo>
                  <a:lnTo>
                    <a:pt x="8609" y="20101"/>
                  </a:lnTo>
                  <a:lnTo>
                    <a:pt x="8296" y="20182"/>
                  </a:lnTo>
                  <a:lnTo>
                    <a:pt x="7826" y="20263"/>
                  </a:lnTo>
                  <a:lnTo>
                    <a:pt x="7043" y="20546"/>
                  </a:lnTo>
                  <a:lnTo>
                    <a:pt x="6574" y="20830"/>
                  </a:lnTo>
                  <a:lnTo>
                    <a:pt x="5948" y="21114"/>
                  </a:lnTo>
                  <a:lnTo>
                    <a:pt x="4226" y="21559"/>
                  </a:lnTo>
                  <a:lnTo>
                    <a:pt x="3600" y="21600"/>
                  </a:lnTo>
                  <a:lnTo>
                    <a:pt x="2974" y="21600"/>
                  </a:lnTo>
                  <a:lnTo>
                    <a:pt x="2661" y="21559"/>
                  </a:lnTo>
                  <a:lnTo>
                    <a:pt x="2661" y="20708"/>
                  </a:lnTo>
                  <a:lnTo>
                    <a:pt x="2817" y="20020"/>
                  </a:lnTo>
                  <a:lnTo>
                    <a:pt x="2974" y="19574"/>
                  </a:lnTo>
                  <a:lnTo>
                    <a:pt x="3130" y="18682"/>
                  </a:lnTo>
                  <a:lnTo>
                    <a:pt x="3600" y="17953"/>
                  </a:lnTo>
                  <a:lnTo>
                    <a:pt x="4070" y="17183"/>
                  </a:lnTo>
                  <a:lnTo>
                    <a:pt x="4226" y="16453"/>
                  </a:lnTo>
                  <a:lnTo>
                    <a:pt x="4070" y="16089"/>
                  </a:lnTo>
                  <a:lnTo>
                    <a:pt x="3913" y="15845"/>
                  </a:lnTo>
                  <a:lnTo>
                    <a:pt x="3600" y="15643"/>
                  </a:lnTo>
                  <a:lnTo>
                    <a:pt x="3130" y="15440"/>
                  </a:lnTo>
                  <a:lnTo>
                    <a:pt x="2817" y="15278"/>
                  </a:lnTo>
                  <a:lnTo>
                    <a:pt x="2504" y="15035"/>
                  </a:lnTo>
                  <a:lnTo>
                    <a:pt x="2348" y="14832"/>
                  </a:lnTo>
                  <a:lnTo>
                    <a:pt x="2348" y="14184"/>
                  </a:lnTo>
                  <a:lnTo>
                    <a:pt x="2504" y="13860"/>
                  </a:lnTo>
                  <a:lnTo>
                    <a:pt x="2817" y="13617"/>
                  </a:lnTo>
                  <a:lnTo>
                    <a:pt x="3130" y="13333"/>
                  </a:lnTo>
                  <a:lnTo>
                    <a:pt x="3600" y="13130"/>
                  </a:lnTo>
                  <a:lnTo>
                    <a:pt x="3913" y="12887"/>
                  </a:lnTo>
                  <a:lnTo>
                    <a:pt x="4070" y="12644"/>
                  </a:lnTo>
                  <a:lnTo>
                    <a:pt x="4226" y="12360"/>
                  </a:lnTo>
                  <a:lnTo>
                    <a:pt x="4226" y="8308"/>
                  </a:lnTo>
                  <a:lnTo>
                    <a:pt x="4070" y="7902"/>
                  </a:lnTo>
                  <a:lnTo>
                    <a:pt x="3600" y="7619"/>
                  </a:lnTo>
                  <a:lnTo>
                    <a:pt x="2817" y="7335"/>
                  </a:lnTo>
                  <a:lnTo>
                    <a:pt x="2035" y="7011"/>
                  </a:lnTo>
                  <a:lnTo>
                    <a:pt x="1252" y="6768"/>
                  </a:lnTo>
                  <a:lnTo>
                    <a:pt x="626" y="6484"/>
                  </a:lnTo>
                  <a:lnTo>
                    <a:pt x="313" y="6322"/>
                  </a:lnTo>
                  <a:lnTo>
                    <a:pt x="0" y="5998"/>
                  </a:lnTo>
                  <a:lnTo>
                    <a:pt x="0" y="5228"/>
                  </a:lnTo>
                  <a:lnTo>
                    <a:pt x="313" y="4701"/>
                  </a:lnTo>
                  <a:lnTo>
                    <a:pt x="626" y="4134"/>
                  </a:lnTo>
                  <a:lnTo>
                    <a:pt x="1252" y="3607"/>
                  </a:lnTo>
                  <a:lnTo>
                    <a:pt x="2035" y="3120"/>
                  </a:lnTo>
                  <a:lnTo>
                    <a:pt x="2974" y="2796"/>
                  </a:lnTo>
                  <a:lnTo>
                    <a:pt x="3600" y="2594"/>
                  </a:lnTo>
                  <a:lnTo>
                    <a:pt x="4070" y="2472"/>
                  </a:lnTo>
                  <a:lnTo>
                    <a:pt x="4696" y="2391"/>
                  </a:lnTo>
                  <a:lnTo>
                    <a:pt x="5322" y="2350"/>
                  </a:lnTo>
                  <a:lnTo>
                    <a:pt x="6104" y="1824"/>
                  </a:lnTo>
                  <a:lnTo>
                    <a:pt x="6574" y="1418"/>
                  </a:lnTo>
                  <a:lnTo>
                    <a:pt x="6574" y="0"/>
                  </a:lnTo>
                  <a:lnTo>
                    <a:pt x="8452" y="0"/>
                  </a:lnTo>
                  <a:lnTo>
                    <a:pt x="8452" y="446"/>
                  </a:lnTo>
                  <a:lnTo>
                    <a:pt x="8765" y="892"/>
                  </a:lnTo>
                  <a:lnTo>
                    <a:pt x="9078" y="1297"/>
                  </a:lnTo>
                  <a:lnTo>
                    <a:pt x="9548" y="1662"/>
                  </a:lnTo>
                  <a:lnTo>
                    <a:pt x="10643" y="2432"/>
                  </a:lnTo>
                  <a:lnTo>
                    <a:pt x="11270" y="3120"/>
                  </a:lnTo>
                  <a:lnTo>
                    <a:pt x="11583" y="3485"/>
                  </a:lnTo>
                  <a:lnTo>
                    <a:pt x="11739" y="3769"/>
                  </a:lnTo>
                  <a:lnTo>
                    <a:pt x="11739" y="5066"/>
                  </a:lnTo>
                  <a:lnTo>
                    <a:pt x="12209" y="5390"/>
                  </a:lnTo>
                  <a:lnTo>
                    <a:pt x="12678" y="5795"/>
                  </a:lnTo>
                  <a:lnTo>
                    <a:pt x="12678" y="7376"/>
                  </a:lnTo>
                  <a:lnTo>
                    <a:pt x="12522" y="7659"/>
                  </a:lnTo>
                  <a:lnTo>
                    <a:pt x="12522" y="7943"/>
                  </a:lnTo>
                  <a:lnTo>
                    <a:pt x="12835" y="8227"/>
                  </a:lnTo>
                  <a:lnTo>
                    <a:pt x="12991" y="8470"/>
                  </a:lnTo>
                  <a:lnTo>
                    <a:pt x="13774" y="8916"/>
                  </a:lnTo>
                  <a:lnTo>
                    <a:pt x="14400" y="9240"/>
                  </a:lnTo>
                  <a:lnTo>
                    <a:pt x="15183" y="9888"/>
                  </a:lnTo>
                  <a:lnTo>
                    <a:pt x="15965" y="10496"/>
                  </a:lnTo>
                  <a:lnTo>
                    <a:pt x="17061" y="11063"/>
                  </a:lnTo>
                  <a:lnTo>
                    <a:pt x="18000" y="11671"/>
                  </a:lnTo>
                  <a:lnTo>
                    <a:pt x="19096" y="12239"/>
                  </a:lnTo>
                  <a:lnTo>
                    <a:pt x="20035" y="12847"/>
                  </a:lnTo>
                  <a:lnTo>
                    <a:pt x="20974" y="13495"/>
                  </a:lnTo>
                  <a:lnTo>
                    <a:pt x="21600" y="14103"/>
                  </a:lnTo>
                  <a:lnTo>
                    <a:pt x="21130" y="13860"/>
                  </a:lnTo>
                  <a:lnTo>
                    <a:pt x="20661" y="13698"/>
                  </a:lnTo>
                  <a:lnTo>
                    <a:pt x="19096" y="13373"/>
                  </a:lnTo>
                  <a:lnTo>
                    <a:pt x="18157" y="13292"/>
                  </a:lnTo>
                  <a:lnTo>
                    <a:pt x="17374" y="13211"/>
                  </a:lnTo>
                  <a:lnTo>
                    <a:pt x="16591" y="13171"/>
                  </a:lnTo>
                  <a:lnTo>
                    <a:pt x="15496" y="13171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2" name="Freeform 143"/>
            <p:cNvSpPr/>
            <p:nvPr/>
          </p:nvSpPr>
          <p:spPr>
            <a:xfrm>
              <a:off x="10318352" y="732283"/>
              <a:ext cx="827969" cy="607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63" y="21600"/>
                  </a:moveTo>
                  <a:lnTo>
                    <a:pt x="6648" y="20696"/>
                  </a:lnTo>
                  <a:lnTo>
                    <a:pt x="5808" y="19861"/>
                  </a:lnTo>
                  <a:lnTo>
                    <a:pt x="5629" y="19687"/>
                  </a:lnTo>
                  <a:lnTo>
                    <a:pt x="5451" y="19409"/>
                  </a:lnTo>
                  <a:lnTo>
                    <a:pt x="5324" y="19200"/>
                  </a:lnTo>
                  <a:lnTo>
                    <a:pt x="5171" y="18922"/>
                  </a:lnTo>
                  <a:lnTo>
                    <a:pt x="5069" y="18609"/>
                  </a:lnTo>
                  <a:lnTo>
                    <a:pt x="4992" y="18296"/>
                  </a:lnTo>
                  <a:lnTo>
                    <a:pt x="4942" y="17948"/>
                  </a:lnTo>
                  <a:lnTo>
                    <a:pt x="4916" y="17565"/>
                  </a:lnTo>
                  <a:lnTo>
                    <a:pt x="4942" y="17183"/>
                  </a:lnTo>
                  <a:lnTo>
                    <a:pt x="4942" y="16870"/>
                  </a:lnTo>
                  <a:lnTo>
                    <a:pt x="5043" y="16104"/>
                  </a:lnTo>
                  <a:lnTo>
                    <a:pt x="5196" y="15374"/>
                  </a:lnTo>
                  <a:lnTo>
                    <a:pt x="5425" y="14713"/>
                  </a:lnTo>
                  <a:lnTo>
                    <a:pt x="5680" y="13983"/>
                  </a:lnTo>
                  <a:lnTo>
                    <a:pt x="5986" y="13357"/>
                  </a:lnTo>
                  <a:lnTo>
                    <a:pt x="6699" y="12104"/>
                  </a:lnTo>
                  <a:lnTo>
                    <a:pt x="7107" y="11548"/>
                  </a:lnTo>
                  <a:lnTo>
                    <a:pt x="7514" y="11026"/>
                  </a:lnTo>
                  <a:lnTo>
                    <a:pt x="7947" y="10539"/>
                  </a:lnTo>
                  <a:lnTo>
                    <a:pt x="8406" y="10122"/>
                  </a:lnTo>
                  <a:lnTo>
                    <a:pt x="8839" y="9739"/>
                  </a:lnTo>
                  <a:lnTo>
                    <a:pt x="9272" y="9391"/>
                  </a:lnTo>
                  <a:lnTo>
                    <a:pt x="9679" y="9183"/>
                  </a:lnTo>
                  <a:lnTo>
                    <a:pt x="10112" y="8974"/>
                  </a:lnTo>
                  <a:lnTo>
                    <a:pt x="10367" y="8800"/>
                  </a:lnTo>
                  <a:lnTo>
                    <a:pt x="10622" y="8522"/>
                  </a:lnTo>
                  <a:lnTo>
                    <a:pt x="10825" y="8278"/>
                  </a:lnTo>
                  <a:lnTo>
                    <a:pt x="11029" y="8000"/>
                  </a:lnTo>
                  <a:lnTo>
                    <a:pt x="11284" y="7791"/>
                  </a:lnTo>
                  <a:lnTo>
                    <a:pt x="11539" y="7548"/>
                  </a:lnTo>
                  <a:lnTo>
                    <a:pt x="11692" y="7478"/>
                  </a:lnTo>
                  <a:lnTo>
                    <a:pt x="11870" y="7409"/>
                  </a:lnTo>
                  <a:lnTo>
                    <a:pt x="12048" y="7374"/>
                  </a:lnTo>
                  <a:lnTo>
                    <a:pt x="12277" y="7374"/>
                  </a:lnTo>
                  <a:lnTo>
                    <a:pt x="12430" y="7304"/>
                  </a:lnTo>
                  <a:lnTo>
                    <a:pt x="12532" y="7270"/>
                  </a:lnTo>
                  <a:lnTo>
                    <a:pt x="12583" y="7165"/>
                  </a:lnTo>
                  <a:lnTo>
                    <a:pt x="12710" y="6957"/>
                  </a:lnTo>
                  <a:lnTo>
                    <a:pt x="12838" y="6713"/>
                  </a:lnTo>
                  <a:lnTo>
                    <a:pt x="12991" y="6296"/>
                  </a:lnTo>
                  <a:lnTo>
                    <a:pt x="13169" y="6017"/>
                  </a:lnTo>
                  <a:lnTo>
                    <a:pt x="13424" y="5878"/>
                  </a:lnTo>
                  <a:lnTo>
                    <a:pt x="13678" y="5704"/>
                  </a:lnTo>
                  <a:lnTo>
                    <a:pt x="13958" y="5600"/>
                  </a:lnTo>
                  <a:lnTo>
                    <a:pt x="14213" y="5530"/>
                  </a:lnTo>
                  <a:lnTo>
                    <a:pt x="14672" y="5391"/>
                  </a:lnTo>
                  <a:lnTo>
                    <a:pt x="15156" y="5252"/>
                  </a:lnTo>
                  <a:lnTo>
                    <a:pt x="15640" y="5183"/>
                  </a:lnTo>
                  <a:lnTo>
                    <a:pt x="16124" y="5043"/>
                  </a:lnTo>
                  <a:lnTo>
                    <a:pt x="16378" y="4974"/>
                  </a:lnTo>
                  <a:lnTo>
                    <a:pt x="16658" y="4835"/>
                  </a:lnTo>
                  <a:lnTo>
                    <a:pt x="16888" y="4696"/>
                  </a:lnTo>
                  <a:lnTo>
                    <a:pt x="17168" y="4557"/>
                  </a:lnTo>
                  <a:lnTo>
                    <a:pt x="17397" y="4383"/>
                  </a:lnTo>
                  <a:lnTo>
                    <a:pt x="17677" y="4243"/>
                  </a:lnTo>
                  <a:lnTo>
                    <a:pt x="17958" y="4139"/>
                  </a:lnTo>
                  <a:lnTo>
                    <a:pt x="18314" y="4035"/>
                  </a:lnTo>
                  <a:lnTo>
                    <a:pt x="19053" y="3757"/>
                  </a:lnTo>
                  <a:lnTo>
                    <a:pt x="19792" y="3443"/>
                  </a:lnTo>
                  <a:lnTo>
                    <a:pt x="20148" y="3304"/>
                  </a:lnTo>
                  <a:lnTo>
                    <a:pt x="20479" y="3130"/>
                  </a:lnTo>
                  <a:lnTo>
                    <a:pt x="20785" y="2887"/>
                  </a:lnTo>
                  <a:lnTo>
                    <a:pt x="21040" y="2678"/>
                  </a:lnTo>
                  <a:lnTo>
                    <a:pt x="21269" y="2400"/>
                  </a:lnTo>
                  <a:lnTo>
                    <a:pt x="21422" y="2122"/>
                  </a:lnTo>
                  <a:lnTo>
                    <a:pt x="21524" y="1983"/>
                  </a:lnTo>
                  <a:lnTo>
                    <a:pt x="21600" y="1461"/>
                  </a:lnTo>
                  <a:lnTo>
                    <a:pt x="21549" y="1183"/>
                  </a:lnTo>
                  <a:lnTo>
                    <a:pt x="21473" y="1078"/>
                  </a:lnTo>
                  <a:lnTo>
                    <a:pt x="21396" y="939"/>
                  </a:lnTo>
                  <a:lnTo>
                    <a:pt x="21192" y="696"/>
                  </a:lnTo>
                  <a:lnTo>
                    <a:pt x="20938" y="487"/>
                  </a:lnTo>
                  <a:lnTo>
                    <a:pt x="20658" y="243"/>
                  </a:lnTo>
                  <a:lnTo>
                    <a:pt x="20377" y="104"/>
                  </a:lnTo>
                  <a:lnTo>
                    <a:pt x="20148" y="35"/>
                  </a:lnTo>
                  <a:lnTo>
                    <a:pt x="19919" y="0"/>
                  </a:lnTo>
                  <a:lnTo>
                    <a:pt x="19511" y="35"/>
                  </a:lnTo>
                  <a:lnTo>
                    <a:pt x="19129" y="104"/>
                  </a:lnTo>
                  <a:lnTo>
                    <a:pt x="18722" y="278"/>
                  </a:lnTo>
                  <a:lnTo>
                    <a:pt x="18314" y="522"/>
                  </a:lnTo>
                  <a:lnTo>
                    <a:pt x="17499" y="1043"/>
                  </a:lnTo>
                  <a:lnTo>
                    <a:pt x="16709" y="1635"/>
                  </a:lnTo>
                  <a:lnTo>
                    <a:pt x="16302" y="1983"/>
                  </a:lnTo>
                  <a:lnTo>
                    <a:pt x="15869" y="2296"/>
                  </a:lnTo>
                  <a:lnTo>
                    <a:pt x="15461" y="2539"/>
                  </a:lnTo>
                  <a:lnTo>
                    <a:pt x="15054" y="2817"/>
                  </a:lnTo>
                  <a:lnTo>
                    <a:pt x="14646" y="3026"/>
                  </a:lnTo>
                  <a:lnTo>
                    <a:pt x="14239" y="3200"/>
                  </a:lnTo>
                  <a:lnTo>
                    <a:pt x="13780" y="3304"/>
                  </a:lnTo>
                  <a:lnTo>
                    <a:pt x="13347" y="3339"/>
                  </a:lnTo>
                  <a:lnTo>
                    <a:pt x="13194" y="3304"/>
                  </a:lnTo>
                  <a:lnTo>
                    <a:pt x="13016" y="3200"/>
                  </a:lnTo>
                  <a:lnTo>
                    <a:pt x="12863" y="3096"/>
                  </a:lnTo>
                  <a:lnTo>
                    <a:pt x="12710" y="2922"/>
                  </a:lnTo>
                  <a:lnTo>
                    <a:pt x="12558" y="2783"/>
                  </a:lnTo>
                  <a:lnTo>
                    <a:pt x="12405" y="2678"/>
                  </a:lnTo>
                  <a:lnTo>
                    <a:pt x="12252" y="2539"/>
                  </a:lnTo>
                  <a:lnTo>
                    <a:pt x="12074" y="2504"/>
                  </a:lnTo>
                  <a:lnTo>
                    <a:pt x="11819" y="2539"/>
                  </a:lnTo>
                  <a:lnTo>
                    <a:pt x="11462" y="2783"/>
                  </a:lnTo>
                  <a:lnTo>
                    <a:pt x="11309" y="2922"/>
                  </a:lnTo>
                  <a:lnTo>
                    <a:pt x="11182" y="3096"/>
                  </a:lnTo>
                  <a:lnTo>
                    <a:pt x="11029" y="3200"/>
                  </a:lnTo>
                  <a:lnTo>
                    <a:pt x="10902" y="3304"/>
                  </a:lnTo>
                  <a:lnTo>
                    <a:pt x="10698" y="3339"/>
                  </a:lnTo>
                  <a:lnTo>
                    <a:pt x="10418" y="3374"/>
                  </a:lnTo>
                  <a:lnTo>
                    <a:pt x="10138" y="3443"/>
                  </a:lnTo>
                  <a:lnTo>
                    <a:pt x="9577" y="3791"/>
                  </a:lnTo>
                  <a:lnTo>
                    <a:pt x="9068" y="4243"/>
                  </a:lnTo>
                  <a:lnTo>
                    <a:pt x="8558" y="4730"/>
                  </a:lnTo>
                  <a:lnTo>
                    <a:pt x="8075" y="5252"/>
                  </a:lnTo>
                  <a:lnTo>
                    <a:pt x="7642" y="5704"/>
                  </a:lnTo>
                  <a:lnTo>
                    <a:pt x="7412" y="5913"/>
                  </a:lnTo>
                  <a:lnTo>
                    <a:pt x="7183" y="6017"/>
                  </a:lnTo>
                  <a:lnTo>
                    <a:pt x="6979" y="6122"/>
                  </a:lnTo>
                  <a:lnTo>
                    <a:pt x="6775" y="6157"/>
                  </a:lnTo>
                  <a:lnTo>
                    <a:pt x="6546" y="6157"/>
                  </a:lnTo>
                  <a:lnTo>
                    <a:pt x="6368" y="6191"/>
                  </a:lnTo>
                  <a:lnTo>
                    <a:pt x="6139" y="6296"/>
                  </a:lnTo>
                  <a:lnTo>
                    <a:pt x="5960" y="6365"/>
                  </a:lnTo>
                  <a:lnTo>
                    <a:pt x="5731" y="6435"/>
                  </a:lnTo>
                  <a:lnTo>
                    <a:pt x="5527" y="6504"/>
                  </a:lnTo>
                  <a:lnTo>
                    <a:pt x="5324" y="6539"/>
                  </a:lnTo>
                  <a:lnTo>
                    <a:pt x="5094" y="6539"/>
                  </a:lnTo>
                  <a:lnTo>
                    <a:pt x="5018" y="6574"/>
                  </a:lnTo>
                  <a:lnTo>
                    <a:pt x="4916" y="6609"/>
                  </a:lnTo>
                  <a:lnTo>
                    <a:pt x="4814" y="6678"/>
                  </a:lnTo>
                  <a:lnTo>
                    <a:pt x="4738" y="6783"/>
                  </a:lnTo>
                  <a:lnTo>
                    <a:pt x="4661" y="6957"/>
                  </a:lnTo>
                  <a:lnTo>
                    <a:pt x="4636" y="7096"/>
                  </a:lnTo>
                  <a:lnTo>
                    <a:pt x="4763" y="7617"/>
                  </a:lnTo>
                  <a:lnTo>
                    <a:pt x="4916" y="8174"/>
                  </a:lnTo>
                  <a:lnTo>
                    <a:pt x="4891" y="8487"/>
                  </a:lnTo>
                  <a:lnTo>
                    <a:pt x="4814" y="8800"/>
                  </a:lnTo>
                  <a:lnTo>
                    <a:pt x="4712" y="9078"/>
                  </a:lnTo>
                  <a:lnTo>
                    <a:pt x="4559" y="9322"/>
                  </a:lnTo>
                  <a:lnTo>
                    <a:pt x="4203" y="9809"/>
                  </a:lnTo>
                  <a:lnTo>
                    <a:pt x="3999" y="10017"/>
                  </a:lnTo>
                  <a:lnTo>
                    <a:pt x="3770" y="10226"/>
                  </a:lnTo>
                  <a:lnTo>
                    <a:pt x="3362" y="10643"/>
                  </a:lnTo>
                  <a:lnTo>
                    <a:pt x="3006" y="11026"/>
                  </a:lnTo>
                  <a:lnTo>
                    <a:pt x="2878" y="11200"/>
                  </a:lnTo>
                  <a:lnTo>
                    <a:pt x="2751" y="11409"/>
                  </a:lnTo>
                  <a:lnTo>
                    <a:pt x="2675" y="11583"/>
                  </a:lnTo>
                  <a:lnTo>
                    <a:pt x="2649" y="11826"/>
                  </a:lnTo>
                  <a:lnTo>
                    <a:pt x="2675" y="11930"/>
                  </a:lnTo>
                  <a:lnTo>
                    <a:pt x="2751" y="12070"/>
                  </a:lnTo>
                  <a:lnTo>
                    <a:pt x="2878" y="12174"/>
                  </a:lnTo>
                  <a:lnTo>
                    <a:pt x="3006" y="12313"/>
                  </a:lnTo>
                  <a:lnTo>
                    <a:pt x="3235" y="12626"/>
                  </a:lnTo>
                  <a:lnTo>
                    <a:pt x="3286" y="12765"/>
                  </a:lnTo>
                  <a:lnTo>
                    <a:pt x="3337" y="12974"/>
                  </a:lnTo>
                  <a:lnTo>
                    <a:pt x="3337" y="13113"/>
                  </a:lnTo>
                  <a:lnTo>
                    <a:pt x="3057" y="13217"/>
                  </a:lnTo>
                  <a:lnTo>
                    <a:pt x="2725" y="13287"/>
                  </a:lnTo>
                  <a:lnTo>
                    <a:pt x="2394" y="13426"/>
                  </a:lnTo>
                  <a:lnTo>
                    <a:pt x="2038" y="13565"/>
                  </a:lnTo>
                  <a:lnTo>
                    <a:pt x="1910" y="13704"/>
                  </a:lnTo>
                  <a:lnTo>
                    <a:pt x="1732" y="13809"/>
                  </a:lnTo>
                  <a:lnTo>
                    <a:pt x="1630" y="13913"/>
                  </a:lnTo>
                  <a:lnTo>
                    <a:pt x="1528" y="14052"/>
                  </a:lnTo>
                  <a:lnTo>
                    <a:pt x="1426" y="14226"/>
                  </a:lnTo>
                  <a:lnTo>
                    <a:pt x="1350" y="14365"/>
                  </a:lnTo>
                  <a:lnTo>
                    <a:pt x="1299" y="14574"/>
                  </a:lnTo>
                  <a:lnTo>
                    <a:pt x="1274" y="14748"/>
                  </a:lnTo>
                  <a:lnTo>
                    <a:pt x="1274" y="15826"/>
                  </a:lnTo>
                  <a:lnTo>
                    <a:pt x="1223" y="16000"/>
                  </a:lnTo>
                  <a:lnTo>
                    <a:pt x="1172" y="16139"/>
                  </a:lnTo>
                  <a:lnTo>
                    <a:pt x="1095" y="16243"/>
                  </a:lnTo>
                  <a:lnTo>
                    <a:pt x="892" y="16487"/>
                  </a:lnTo>
                  <a:lnTo>
                    <a:pt x="637" y="16661"/>
                  </a:lnTo>
                  <a:lnTo>
                    <a:pt x="433" y="16904"/>
                  </a:lnTo>
                  <a:lnTo>
                    <a:pt x="204" y="17183"/>
                  </a:lnTo>
                  <a:lnTo>
                    <a:pt x="127" y="17357"/>
                  </a:lnTo>
                  <a:lnTo>
                    <a:pt x="76" y="17530"/>
                  </a:lnTo>
                  <a:lnTo>
                    <a:pt x="0" y="17704"/>
                  </a:lnTo>
                  <a:lnTo>
                    <a:pt x="0" y="18087"/>
                  </a:lnTo>
                  <a:lnTo>
                    <a:pt x="51" y="18191"/>
                  </a:lnTo>
                  <a:lnTo>
                    <a:pt x="102" y="18330"/>
                  </a:lnTo>
                  <a:lnTo>
                    <a:pt x="127" y="18435"/>
                  </a:lnTo>
                  <a:lnTo>
                    <a:pt x="255" y="18643"/>
                  </a:lnTo>
                  <a:lnTo>
                    <a:pt x="408" y="18817"/>
                  </a:lnTo>
                  <a:lnTo>
                    <a:pt x="662" y="19061"/>
                  </a:lnTo>
                  <a:lnTo>
                    <a:pt x="790" y="19200"/>
                  </a:lnTo>
                  <a:lnTo>
                    <a:pt x="2063" y="19200"/>
                  </a:lnTo>
                  <a:lnTo>
                    <a:pt x="2191" y="19235"/>
                  </a:lnTo>
                  <a:lnTo>
                    <a:pt x="2343" y="19374"/>
                  </a:lnTo>
                  <a:lnTo>
                    <a:pt x="2394" y="19478"/>
                  </a:lnTo>
                  <a:lnTo>
                    <a:pt x="2496" y="19722"/>
                  </a:lnTo>
                  <a:lnTo>
                    <a:pt x="2522" y="19965"/>
                  </a:lnTo>
                  <a:lnTo>
                    <a:pt x="2522" y="20278"/>
                  </a:lnTo>
                  <a:lnTo>
                    <a:pt x="2547" y="20591"/>
                  </a:lnTo>
                  <a:lnTo>
                    <a:pt x="2573" y="20870"/>
                  </a:lnTo>
                  <a:lnTo>
                    <a:pt x="2649" y="21183"/>
                  </a:lnTo>
                  <a:lnTo>
                    <a:pt x="2675" y="21252"/>
                  </a:lnTo>
                  <a:lnTo>
                    <a:pt x="2700" y="21287"/>
                  </a:lnTo>
                  <a:lnTo>
                    <a:pt x="2751" y="21322"/>
                  </a:lnTo>
                  <a:lnTo>
                    <a:pt x="2827" y="21357"/>
                  </a:lnTo>
                  <a:lnTo>
                    <a:pt x="2980" y="21357"/>
                  </a:lnTo>
                  <a:lnTo>
                    <a:pt x="3515" y="21252"/>
                  </a:lnTo>
                  <a:lnTo>
                    <a:pt x="3846" y="21183"/>
                  </a:lnTo>
                  <a:lnTo>
                    <a:pt x="4126" y="21600"/>
                  </a:lnTo>
                  <a:lnTo>
                    <a:pt x="7463" y="21600"/>
                  </a:lnTo>
                  <a:lnTo>
                    <a:pt x="7259" y="21217"/>
                  </a:lnTo>
                  <a:lnTo>
                    <a:pt x="7081" y="20904"/>
                  </a:lnTo>
                  <a:lnTo>
                    <a:pt x="746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3" name="Freeform 144"/>
            <p:cNvSpPr/>
            <p:nvPr/>
          </p:nvSpPr>
          <p:spPr>
            <a:xfrm>
              <a:off x="8826448" y="669795"/>
              <a:ext cx="8039488" cy="2993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18" y="18585"/>
                  </a:moveTo>
                  <a:lnTo>
                    <a:pt x="14145" y="18599"/>
                  </a:lnTo>
                  <a:lnTo>
                    <a:pt x="14271" y="18655"/>
                  </a:lnTo>
                  <a:lnTo>
                    <a:pt x="14320" y="18676"/>
                  </a:lnTo>
                  <a:lnTo>
                    <a:pt x="14376" y="18690"/>
                  </a:lnTo>
                  <a:lnTo>
                    <a:pt x="14431" y="18697"/>
                  </a:lnTo>
                  <a:lnTo>
                    <a:pt x="14454" y="18690"/>
                  </a:lnTo>
                  <a:lnTo>
                    <a:pt x="14478" y="18676"/>
                  </a:lnTo>
                  <a:lnTo>
                    <a:pt x="14501" y="18655"/>
                  </a:lnTo>
                  <a:lnTo>
                    <a:pt x="14549" y="18599"/>
                  </a:lnTo>
                  <a:lnTo>
                    <a:pt x="14570" y="18557"/>
                  </a:lnTo>
                  <a:lnTo>
                    <a:pt x="14593" y="18514"/>
                  </a:lnTo>
                  <a:lnTo>
                    <a:pt x="14617" y="18458"/>
                  </a:lnTo>
                  <a:lnTo>
                    <a:pt x="14661" y="18345"/>
                  </a:lnTo>
                  <a:lnTo>
                    <a:pt x="14706" y="18218"/>
                  </a:lnTo>
                  <a:lnTo>
                    <a:pt x="14751" y="18070"/>
                  </a:lnTo>
                  <a:lnTo>
                    <a:pt x="14795" y="17908"/>
                  </a:lnTo>
                  <a:lnTo>
                    <a:pt x="14877" y="17598"/>
                  </a:lnTo>
                  <a:lnTo>
                    <a:pt x="14955" y="17288"/>
                  </a:lnTo>
                  <a:lnTo>
                    <a:pt x="14992" y="17133"/>
                  </a:lnTo>
                  <a:lnTo>
                    <a:pt x="15029" y="17007"/>
                  </a:lnTo>
                  <a:lnTo>
                    <a:pt x="15063" y="16887"/>
                  </a:lnTo>
                  <a:lnTo>
                    <a:pt x="15097" y="16788"/>
                  </a:lnTo>
                  <a:lnTo>
                    <a:pt x="15126" y="16697"/>
                  </a:lnTo>
                  <a:lnTo>
                    <a:pt x="15155" y="16598"/>
                  </a:lnTo>
                  <a:lnTo>
                    <a:pt x="15186" y="16492"/>
                  </a:lnTo>
                  <a:lnTo>
                    <a:pt x="15239" y="16253"/>
                  </a:lnTo>
                  <a:lnTo>
                    <a:pt x="15265" y="16126"/>
                  </a:lnTo>
                  <a:lnTo>
                    <a:pt x="15283" y="16006"/>
                  </a:lnTo>
                  <a:lnTo>
                    <a:pt x="15299" y="15894"/>
                  </a:lnTo>
                  <a:lnTo>
                    <a:pt x="15307" y="15767"/>
                  </a:lnTo>
                  <a:lnTo>
                    <a:pt x="15309" y="15647"/>
                  </a:lnTo>
                  <a:lnTo>
                    <a:pt x="15309" y="15330"/>
                  </a:lnTo>
                  <a:lnTo>
                    <a:pt x="15315" y="15210"/>
                  </a:lnTo>
                  <a:lnTo>
                    <a:pt x="15320" y="15161"/>
                  </a:lnTo>
                  <a:lnTo>
                    <a:pt x="15330" y="15097"/>
                  </a:lnTo>
                  <a:lnTo>
                    <a:pt x="15338" y="15034"/>
                  </a:lnTo>
                  <a:lnTo>
                    <a:pt x="15349" y="14971"/>
                  </a:lnTo>
                  <a:lnTo>
                    <a:pt x="15370" y="14865"/>
                  </a:lnTo>
                  <a:lnTo>
                    <a:pt x="15391" y="14703"/>
                  </a:lnTo>
                  <a:lnTo>
                    <a:pt x="15404" y="14618"/>
                  </a:lnTo>
                  <a:lnTo>
                    <a:pt x="15412" y="14520"/>
                  </a:lnTo>
                  <a:lnTo>
                    <a:pt x="15417" y="14421"/>
                  </a:lnTo>
                  <a:lnTo>
                    <a:pt x="15420" y="14323"/>
                  </a:lnTo>
                  <a:lnTo>
                    <a:pt x="15417" y="14252"/>
                  </a:lnTo>
                  <a:lnTo>
                    <a:pt x="15412" y="14182"/>
                  </a:lnTo>
                  <a:lnTo>
                    <a:pt x="15404" y="14104"/>
                  </a:lnTo>
                  <a:lnTo>
                    <a:pt x="15388" y="14034"/>
                  </a:lnTo>
                  <a:lnTo>
                    <a:pt x="15372" y="13956"/>
                  </a:lnTo>
                  <a:lnTo>
                    <a:pt x="15354" y="13886"/>
                  </a:lnTo>
                  <a:lnTo>
                    <a:pt x="15336" y="13808"/>
                  </a:lnTo>
                  <a:lnTo>
                    <a:pt x="15312" y="13745"/>
                  </a:lnTo>
                  <a:lnTo>
                    <a:pt x="15291" y="13681"/>
                  </a:lnTo>
                  <a:lnTo>
                    <a:pt x="15267" y="13625"/>
                  </a:lnTo>
                  <a:lnTo>
                    <a:pt x="15244" y="13583"/>
                  </a:lnTo>
                  <a:lnTo>
                    <a:pt x="15197" y="13526"/>
                  </a:lnTo>
                  <a:lnTo>
                    <a:pt x="15176" y="13519"/>
                  </a:lnTo>
                  <a:lnTo>
                    <a:pt x="15165" y="13519"/>
                  </a:lnTo>
                  <a:lnTo>
                    <a:pt x="15157" y="13526"/>
                  </a:lnTo>
                  <a:lnTo>
                    <a:pt x="15147" y="13541"/>
                  </a:lnTo>
                  <a:lnTo>
                    <a:pt x="15115" y="13604"/>
                  </a:lnTo>
                  <a:lnTo>
                    <a:pt x="15089" y="13632"/>
                  </a:lnTo>
                  <a:lnTo>
                    <a:pt x="15065" y="13667"/>
                  </a:lnTo>
                  <a:lnTo>
                    <a:pt x="15047" y="13696"/>
                  </a:lnTo>
                  <a:lnTo>
                    <a:pt x="15023" y="13710"/>
                  </a:lnTo>
                  <a:lnTo>
                    <a:pt x="15005" y="13717"/>
                  </a:lnTo>
                  <a:lnTo>
                    <a:pt x="14984" y="13724"/>
                  </a:lnTo>
                  <a:lnTo>
                    <a:pt x="14947" y="13724"/>
                  </a:lnTo>
                  <a:lnTo>
                    <a:pt x="14929" y="13710"/>
                  </a:lnTo>
                  <a:lnTo>
                    <a:pt x="14913" y="13703"/>
                  </a:lnTo>
                  <a:lnTo>
                    <a:pt x="14898" y="13688"/>
                  </a:lnTo>
                  <a:lnTo>
                    <a:pt x="14869" y="13639"/>
                  </a:lnTo>
                  <a:lnTo>
                    <a:pt x="14842" y="13590"/>
                  </a:lnTo>
                  <a:lnTo>
                    <a:pt x="14819" y="13526"/>
                  </a:lnTo>
                  <a:lnTo>
                    <a:pt x="14800" y="13470"/>
                  </a:lnTo>
                  <a:lnTo>
                    <a:pt x="14782" y="13407"/>
                  </a:lnTo>
                  <a:lnTo>
                    <a:pt x="14769" y="13343"/>
                  </a:lnTo>
                  <a:lnTo>
                    <a:pt x="14748" y="13238"/>
                  </a:lnTo>
                  <a:lnTo>
                    <a:pt x="14743" y="13181"/>
                  </a:lnTo>
                  <a:lnTo>
                    <a:pt x="14745" y="13118"/>
                  </a:lnTo>
                  <a:lnTo>
                    <a:pt x="14756" y="13054"/>
                  </a:lnTo>
                  <a:lnTo>
                    <a:pt x="14766" y="12984"/>
                  </a:lnTo>
                  <a:lnTo>
                    <a:pt x="14779" y="12928"/>
                  </a:lnTo>
                  <a:lnTo>
                    <a:pt x="14800" y="12857"/>
                  </a:lnTo>
                  <a:lnTo>
                    <a:pt x="14821" y="12794"/>
                  </a:lnTo>
                  <a:lnTo>
                    <a:pt x="14845" y="12737"/>
                  </a:lnTo>
                  <a:lnTo>
                    <a:pt x="14874" y="12667"/>
                  </a:lnTo>
                  <a:lnTo>
                    <a:pt x="14981" y="12427"/>
                  </a:lnTo>
                  <a:lnTo>
                    <a:pt x="15079" y="12223"/>
                  </a:lnTo>
                  <a:lnTo>
                    <a:pt x="15128" y="12075"/>
                  </a:lnTo>
                  <a:lnTo>
                    <a:pt x="15244" y="11737"/>
                  </a:lnTo>
                  <a:lnTo>
                    <a:pt x="15307" y="11561"/>
                  </a:lnTo>
                  <a:lnTo>
                    <a:pt x="15338" y="11483"/>
                  </a:lnTo>
                  <a:lnTo>
                    <a:pt x="15372" y="11399"/>
                  </a:lnTo>
                  <a:lnTo>
                    <a:pt x="15406" y="11335"/>
                  </a:lnTo>
                  <a:lnTo>
                    <a:pt x="15441" y="11265"/>
                  </a:lnTo>
                  <a:lnTo>
                    <a:pt x="15475" y="11209"/>
                  </a:lnTo>
                  <a:lnTo>
                    <a:pt x="15511" y="11159"/>
                  </a:lnTo>
                  <a:lnTo>
                    <a:pt x="15545" y="11110"/>
                  </a:lnTo>
                  <a:lnTo>
                    <a:pt x="15582" y="11082"/>
                  </a:lnTo>
                  <a:lnTo>
                    <a:pt x="15661" y="11047"/>
                  </a:lnTo>
                  <a:lnTo>
                    <a:pt x="15766" y="10997"/>
                  </a:lnTo>
                  <a:lnTo>
                    <a:pt x="15887" y="10962"/>
                  </a:lnTo>
                  <a:lnTo>
                    <a:pt x="16018" y="10920"/>
                  </a:lnTo>
                  <a:lnTo>
                    <a:pt x="16146" y="10892"/>
                  </a:lnTo>
                  <a:lnTo>
                    <a:pt x="16262" y="10863"/>
                  </a:lnTo>
                  <a:lnTo>
                    <a:pt x="16361" y="10842"/>
                  </a:lnTo>
                  <a:lnTo>
                    <a:pt x="16430" y="10835"/>
                  </a:lnTo>
                  <a:lnTo>
                    <a:pt x="16464" y="10842"/>
                  </a:lnTo>
                  <a:lnTo>
                    <a:pt x="16492" y="10856"/>
                  </a:lnTo>
                  <a:lnTo>
                    <a:pt x="16521" y="10863"/>
                  </a:lnTo>
                  <a:lnTo>
                    <a:pt x="16550" y="10877"/>
                  </a:lnTo>
                  <a:lnTo>
                    <a:pt x="16600" y="10913"/>
                  </a:lnTo>
                  <a:lnTo>
                    <a:pt x="16650" y="10962"/>
                  </a:lnTo>
                  <a:lnTo>
                    <a:pt x="16692" y="11004"/>
                  </a:lnTo>
                  <a:lnTo>
                    <a:pt x="16731" y="11047"/>
                  </a:lnTo>
                  <a:lnTo>
                    <a:pt x="16773" y="11075"/>
                  </a:lnTo>
                  <a:lnTo>
                    <a:pt x="16794" y="11082"/>
                  </a:lnTo>
                  <a:lnTo>
                    <a:pt x="17056" y="11082"/>
                  </a:lnTo>
                  <a:lnTo>
                    <a:pt x="17072" y="10934"/>
                  </a:lnTo>
                  <a:lnTo>
                    <a:pt x="17085" y="10807"/>
                  </a:lnTo>
                  <a:lnTo>
                    <a:pt x="17122" y="10553"/>
                  </a:lnTo>
                  <a:lnTo>
                    <a:pt x="17146" y="10448"/>
                  </a:lnTo>
                  <a:lnTo>
                    <a:pt x="17167" y="10342"/>
                  </a:lnTo>
                  <a:lnTo>
                    <a:pt x="17193" y="10250"/>
                  </a:lnTo>
                  <a:lnTo>
                    <a:pt x="17222" y="10166"/>
                  </a:lnTo>
                  <a:lnTo>
                    <a:pt x="17256" y="10088"/>
                  </a:lnTo>
                  <a:lnTo>
                    <a:pt x="17290" y="10025"/>
                  </a:lnTo>
                  <a:lnTo>
                    <a:pt x="17327" y="9969"/>
                  </a:lnTo>
                  <a:lnTo>
                    <a:pt x="17369" y="9912"/>
                  </a:lnTo>
                  <a:lnTo>
                    <a:pt x="17413" y="9884"/>
                  </a:lnTo>
                  <a:lnTo>
                    <a:pt x="17463" y="9856"/>
                  </a:lnTo>
                  <a:lnTo>
                    <a:pt x="17516" y="9842"/>
                  </a:lnTo>
                  <a:lnTo>
                    <a:pt x="17573" y="9835"/>
                  </a:lnTo>
                  <a:lnTo>
                    <a:pt x="17623" y="9821"/>
                  </a:lnTo>
                  <a:lnTo>
                    <a:pt x="17676" y="9814"/>
                  </a:lnTo>
                  <a:lnTo>
                    <a:pt x="17707" y="9807"/>
                  </a:lnTo>
                  <a:lnTo>
                    <a:pt x="17739" y="9807"/>
                  </a:lnTo>
                  <a:lnTo>
                    <a:pt x="17783" y="9814"/>
                  </a:lnTo>
                  <a:lnTo>
                    <a:pt x="17833" y="9835"/>
                  </a:lnTo>
                  <a:lnTo>
                    <a:pt x="17822" y="9877"/>
                  </a:lnTo>
                  <a:lnTo>
                    <a:pt x="17809" y="9933"/>
                  </a:lnTo>
                  <a:lnTo>
                    <a:pt x="17802" y="9990"/>
                  </a:lnTo>
                  <a:lnTo>
                    <a:pt x="17796" y="10067"/>
                  </a:lnTo>
                  <a:lnTo>
                    <a:pt x="17794" y="10138"/>
                  </a:lnTo>
                  <a:lnTo>
                    <a:pt x="17796" y="10194"/>
                  </a:lnTo>
                  <a:lnTo>
                    <a:pt x="17799" y="10229"/>
                  </a:lnTo>
                  <a:lnTo>
                    <a:pt x="17809" y="10272"/>
                  </a:lnTo>
                  <a:lnTo>
                    <a:pt x="17817" y="10286"/>
                  </a:lnTo>
                  <a:lnTo>
                    <a:pt x="17825" y="10307"/>
                  </a:lnTo>
                  <a:lnTo>
                    <a:pt x="17851" y="10307"/>
                  </a:lnTo>
                  <a:lnTo>
                    <a:pt x="17864" y="10300"/>
                  </a:lnTo>
                  <a:lnTo>
                    <a:pt x="17880" y="10279"/>
                  </a:lnTo>
                  <a:lnTo>
                    <a:pt x="17899" y="10258"/>
                  </a:lnTo>
                  <a:lnTo>
                    <a:pt x="17922" y="10222"/>
                  </a:lnTo>
                  <a:lnTo>
                    <a:pt x="17943" y="10180"/>
                  </a:lnTo>
                  <a:lnTo>
                    <a:pt x="17969" y="10124"/>
                  </a:lnTo>
                  <a:lnTo>
                    <a:pt x="17996" y="10060"/>
                  </a:lnTo>
                  <a:lnTo>
                    <a:pt x="18027" y="9983"/>
                  </a:lnTo>
                  <a:lnTo>
                    <a:pt x="18059" y="9891"/>
                  </a:lnTo>
                  <a:lnTo>
                    <a:pt x="18135" y="9680"/>
                  </a:lnTo>
                  <a:lnTo>
                    <a:pt x="18219" y="9398"/>
                  </a:lnTo>
                  <a:lnTo>
                    <a:pt x="18229" y="9405"/>
                  </a:lnTo>
                  <a:lnTo>
                    <a:pt x="18245" y="9412"/>
                  </a:lnTo>
                  <a:lnTo>
                    <a:pt x="18261" y="9426"/>
                  </a:lnTo>
                  <a:lnTo>
                    <a:pt x="18279" y="9447"/>
                  </a:lnTo>
                  <a:lnTo>
                    <a:pt x="18295" y="9476"/>
                  </a:lnTo>
                  <a:lnTo>
                    <a:pt x="18324" y="9553"/>
                  </a:lnTo>
                  <a:lnTo>
                    <a:pt x="18334" y="9595"/>
                  </a:lnTo>
                  <a:lnTo>
                    <a:pt x="18337" y="9623"/>
                  </a:lnTo>
                  <a:lnTo>
                    <a:pt x="18337" y="9708"/>
                  </a:lnTo>
                  <a:lnTo>
                    <a:pt x="18334" y="9750"/>
                  </a:lnTo>
                  <a:lnTo>
                    <a:pt x="18329" y="9786"/>
                  </a:lnTo>
                  <a:lnTo>
                    <a:pt x="18324" y="9814"/>
                  </a:lnTo>
                  <a:lnTo>
                    <a:pt x="18316" y="9863"/>
                  </a:lnTo>
                  <a:lnTo>
                    <a:pt x="18303" y="9898"/>
                  </a:lnTo>
                  <a:lnTo>
                    <a:pt x="18289" y="9948"/>
                  </a:lnTo>
                  <a:lnTo>
                    <a:pt x="18271" y="9983"/>
                  </a:lnTo>
                  <a:lnTo>
                    <a:pt x="18253" y="10039"/>
                  </a:lnTo>
                  <a:lnTo>
                    <a:pt x="18208" y="10138"/>
                  </a:lnTo>
                  <a:lnTo>
                    <a:pt x="18148" y="10243"/>
                  </a:lnTo>
                  <a:lnTo>
                    <a:pt x="18124" y="10279"/>
                  </a:lnTo>
                  <a:lnTo>
                    <a:pt x="18103" y="10314"/>
                  </a:lnTo>
                  <a:lnTo>
                    <a:pt x="18056" y="10356"/>
                  </a:lnTo>
                  <a:lnTo>
                    <a:pt x="18014" y="10391"/>
                  </a:lnTo>
                  <a:lnTo>
                    <a:pt x="17975" y="10420"/>
                  </a:lnTo>
                  <a:lnTo>
                    <a:pt x="17935" y="10455"/>
                  </a:lnTo>
                  <a:lnTo>
                    <a:pt x="17899" y="10504"/>
                  </a:lnTo>
                  <a:lnTo>
                    <a:pt x="17880" y="10532"/>
                  </a:lnTo>
                  <a:lnTo>
                    <a:pt x="17864" y="10568"/>
                  </a:lnTo>
                  <a:lnTo>
                    <a:pt x="17851" y="10624"/>
                  </a:lnTo>
                  <a:lnTo>
                    <a:pt x="17833" y="10680"/>
                  </a:lnTo>
                  <a:lnTo>
                    <a:pt x="17765" y="10962"/>
                  </a:lnTo>
                  <a:lnTo>
                    <a:pt x="17694" y="11244"/>
                  </a:lnTo>
                  <a:lnTo>
                    <a:pt x="17657" y="11371"/>
                  </a:lnTo>
                  <a:lnTo>
                    <a:pt x="17615" y="11490"/>
                  </a:lnTo>
                  <a:lnTo>
                    <a:pt x="17594" y="11547"/>
                  </a:lnTo>
                  <a:lnTo>
                    <a:pt x="17571" y="11603"/>
                  </a:lnTo>
                  <a:lnTo>
                    <a:pt x="17547" y="11645"/>
                  </a:lnTo>
                  <a:lnTo>
                    <a:pt x="17521" y="11681"/>
                  </a:lnTo>
                  <a:lnTo>
                    <a:pt x="17476" y="11751"/>
                  </a:lnTo>
                  <a:lnTo>
                    <a:pt x="17434" y="11829"/>
                  </a:lnTo>
                  <a:lnTo>
                    <a:pt x="17411" y="11878"/>
                  </a:lnTo>
                  <a:lnTo>
                    <a:pt x="17390" y="11927"/>
                  </a:lnTo>
                  <a:lnTo>
                    <a:pt x="17369" y="11984"/>
                  </a:lnTo>
                  <a:lnTo>
                    <a:pt x="17345" y="12033"/>
                  </a:lnTo>
                  <a:lnTo>
                    <a:pt x="17329" y="12096"/>
                  </a:lnTo>
                  <a:lnTo>
                    <a:pt x="17311" y="12167"/>
                  </a:lnTo>
                  <a:lnTo>
                    <a:pt x="17295" y="12230"/>
                  </a:lnTo>
                  <a:lnTo>
                    <a:pt x="17285" y="12301"/>
                  </a:lnTo>
                  <a:lnTo>
                    <a:pt x="17272" y="12378"/>
                  </a:lnTo>
                  <a:lnTo>
                    <a:pt x="17264" y="12463"/>
                  </a:lnTo>
                  <a:lnTo>
                    <a:pt x="17258" y="12547"/>
                  </a:lnTo>
                  <a:lnTo>
                    <a:pt x="17258" y="12639"/>
                  </a:lnTo>
                  <a:lnTo>
                    <a:pt x="17261" y="12850"/>
                  </a:lnTo>
                  <a:lnTo>
                    <a:pt x="17266" y="13132"/>
                  </a:lnTo>
                  <a:lnTo>
                    <a:pt x="17282" y="13449"/>
                  </a:lnTo>
                  <a:lnTo>
                    <a:pt x="17298" y="13787"/>
                  </a:lnTo>
                  <a:lnTo>
                    <a:pt x="17308" y="13963"/>
                  </a:lnTo>
                  <a:lnTo>
                    <a:pt x="17324" y="14125"/>
                  </a:lnTo>
                  <a:lnTo>
                    <a:pt x="17337" y="14273"/>
                  </a:lnTo>
                  <a:lnTo>
                    <a:pt x="17353" y="14421"/>
                  </a:lnTo>
                  <a:lnTo>
                    <a:pt x="17369" y="14541"/>
                  </a:lnTo>
                  <a:lnTo>
                    <a:pt x="17390" y="14654"/>
                  </a:lnTo>
                  <a:lnTo>
                    <a:pt x="17398" y="14703"/>
                  </a:lnTo>
                  <a:lnTo>
                    <a:pt x="17408" y="14738"/>
                  </a:lnTo>
                  <a:lnTo>
                    <a:pt x="17419" y="14780"/>
                  </a:lnTo>
                  <a:lnTo>
                    <a:pt x="17432" y="14809"/>
                  </a:lnTo>
                  <a:lnTo>
                    <a:pt x="17463" y="14661"/>
                  </a:lnTo>
                  <a:lnTo>
                    <a:pt x="17497" y="14499"/>
                  </a:lnTo>
                  <a:lnTo>
                    <a:pt x="17526" y="14323"/>
                  </a:lnTo>
                  <a:lnTo>
                    <a:pt x="17565" y="14146"/>
                  </a:lnTo>
                  <a:lnTo>
                    <a:pt x="17584" y="14062"/>
                  </a:lnTo>
                  <a:lnTo>
                    <a:pt x="17605" y="13977"/>
                  </a:lnTo>
                  <a:lnTo>
                    <a:pt x="17626" y="13907"/>
                  </a:lnTo>
                  <a:lnTo>
                    <a:pt x="17678" y="13780"/>
                  </a:lnTo>
                  <a:lnTo>
                    <a:pt x="17707" y="13731"/>
                  </a:lnTo>
                  <a:lnTo>
                    <a:pt x="17736" y="13696"/>
                  </a:lnTo>
                  <a:lnTo>
                    <a:pt x="17773" y="13667"/>
                  </a:lnTo>
                  <a:lnTo>
                    <a:pt x="17770" y="13604"/>
                  </a:lnTo>
                  <a:lnTo>
                    <a:pt x="17770" y="13555"/>
                  </a:lnTo>
                  <a:lnTo>
                    <a:pt x="17778" y="13505"/>
                  </a:lnTo>
                  <a:lnTo>
                    <a:pt x="17799" y="13421"/>
                  </a:lnTo>
                  <a:lnTo>
                    <a:pt x="17815" y="13386"/>
                  </a:lnTo>
                  <a:lnTo>
                    <a:pt x="17830" y="13343"/>
                  </a:lnTo>
                  <a:lnTo>
                    <a:pt x="17846" y="13308"/>
                  </a:lnTo>
                  <a:lnTo>
                    <a:pt x="17880" y="13238"/>
                  </a:lnTo>
                  <a:lnTo>
                    <a:pt x="17912" y="13167"/>
                  </a:lnTo>
                  <a:lnTo>
                    <a:pt x="17927" y="13139"/>
                  </a:lnTo>
                  <a:lnTo>
                    <a:pt x="17935" y="13104"/>
                  </a:lnTo>
                  <a:lnTo>
                    <a:pt x="17941" y="13054"/>
                  </a:lnTo>
                  <a:lnTo>
                    <a:pt x="17943" y="13012"/>
                  </a:lnTo>
                  <a:lnTo>
                    <a:pt x="17946" y="12942"/>
                  </a:lnTo>
                  <a:lnTo>
                    <a:pt x="17951" y="12871"/>
                  </a:lnTo>
                  <a:lnTo>
                    <a:pt x="17959" y="12815"/>
                  </a:lnTo>
                  <a:lnTo>
                    <a:pt x="17980" y="12702"/>
                  </a:lnTo>
                  <a:lnTo>
                    <a:pt x="17996" y="12660"/>
                  </a:lnTo>
                  <a:lnTo>
                    <a:pt x="18009" y="12611"/>
                  </a:lnTo>
                  <a:lnTo>
                    <a:pt x="18027" y="12575"/>
                  </a:lnTo>
                  <a:lnTo>
                    <a:pt x="18053" y="12498"/>
                  </a:lnTo>
                  <a:lnTo>
                    <a:pt x="18080" y="12427"/>
                  </a:lnTo>
                  <a:lnTo>
                    <a:pt x="18101" y="12357"/>
                  </a:lnTo>
                  <a:lnTo>
                    <a:pt x="18106" y="12315"/>
                  </a:lnTo>
                  <a:lnTo>
                    <a:pt x="18106" y="12279"/>
                  </a:lnTo>
                  <a:lnTo>
                    <a:pt x="18101" y="12181"/>
                  </a:lnTo>
                  <a:lnTo>
                    <a:pt x="18087" y="12054"/>
                  </a:lnTo>
                  <a:lnTo>
                    <a:pt x="18082" y="11991"/>
                  </a:lnTo>
                  <a:lnTo>
                    <a:pt x="18085" y="11920"/>
                  </a:lnTo>
                  <a:lnTo>
                    <a:pt x="18087" y="11878"/>
                  </a:lnTo>
                  <a:lnTo>
                    <a:pt x="18090" y="11829"/>
                  </a:lnTo>
                  <a:lnTo>
                    <a:pt x="18098" y="11786"/>
                  </a:lnTo>
                  <a:lnTo>
                    <a:pt x="18106" y="11737"/>
                  </a:lnTo>
                  <a:lnTo>
                    <a:pt x="18140" y="11554"/>
                  </a:lnTo>
                  <a:lnTo>
                    <a:pt x="18174" y="11385"/>
                  </a:lnTo>
                  <a:lnTo>
                    <a:pt x="18205" y="11237"/>
                  </a:lnTo>
                  <a:lnTo>
                    <a:pt x="18237" y="11103"/>
                  </a:lnTo>
                  <a:lnTo>
                    <a:pt x="18268" y="10983"/>
                  </a:lnTo>
                  <a:lnTo>
                    <a:pt x="18300" y="10885"/>
                  </a:lnTo>
                  <a:lnTo>
                    <a:pt x="18331" y="10793"/>
                  </a:lnTo>
                  <a:lnTo>
                    <a:pt x="18363" y="10715"/>
                  </a:lnTo>
                  <a:lnTo>
                    <a:pt x="18394" y="10652"/>
                  </a:lnTo>
                  <a:lnTo>
                    <a:pt x="18426" y="10603"/>
                  </a:lnTo>
                  <a:lnTo>
                    <a:pt x="18484" y="10525"/>
                  </a:lnTo>
                  <a:lnTo>
                    <a:pt x="18512" y="10504"/>
                  </a:lnTo>
                  <a:lnTo>
                    <a:pt x="18544" y="10497"/>
                  </a:lnTo>
                  <a:lnTo>
                    <a:pt x="18570" y="10490"/>
                  </a:lnTo>
                  <a:lnTo>
                    <a:pt x="18599" y="10490"/>
                  </a:lnTo>
                  <a:lnTo>
                    <a:pt x="18623" y="10497"/>
                  </a:lnTo>
                  <a:lnTo>
                    <a:pt x="18651" y="10504"/>
                  </a:lnTo>
                  <a:lnTo>
                    <a:pt x="18678" y="10525"/>
                  </a:lnTo>
                  <a:lnTo>
                    <a:pt x="18699" y="10539"/>
                  </a:lnTo>
                  <a:lnTo>
                    <a:pt x="18749" y="10596"/>
                  </a:lnTo>
                  <a:lnTo>
                    <a:pt x="18790" y="10645"/>
                  </a:lnTo>
                  <a:lnTo>
                    <a:pt x="18830" y="10694"/>
                  </a:lnTo>
                  <a:lnTo>
                    <a:pt x="18867" y="10737"/>
                  </a:lnTo>
                  <a:lnTo>
                    <a:pt x="18882" y="10765"/>
                  </a:lnTo>
                  <a:lnTo>
                    <a:pt x="18898" y="10779"/>
                  </a:lnTo>
                  <a:lnTo>
                    <a:pt x="18911" y="10786"/>
                  </a:lnTo>
                  <a:lnTo>
                    <a:pt x="18961" y="10786"/>
                  </a:lnTo>
                  <a:lnTo>
                    <a:pt x="18998" y="10772"/>
                  </a:lnTo>
                  <a:lnTo>
                    <a:pt x="19071" y="10730"/>
                  </a:lnTo>
                  <a:lnTo>
                    <a:pt x="19139" y="10659"/>
                  </a:lnTo>
                  <a:lnTo>
                    <a:pt x="19173" y="10617"/>
                  </a:lnTo>
                  <a:lnTo>
                    <a:pt x="19208" y="10568"/>
                  </a:lnTo>
                  <a:lnTo>
                    <a:pt x="19273" y="10469"/>
                  </a:lnTo>
                  <a:lnTo>
                    <a:pt x="19333" y="10356"/>
                  </a:lnTo>
                  <a:lnTo>
                    <a:pt x="19396" y="10229"/>
                  </a:lnTo>
                  <a:lnTo>
                    <a:pt x="19459" y="10110"/>
                  </a:lnTo>
                  <a:lnTo>
                    <a:pt x="19517" y="9976"/>
                  </a:lnTo>
                  <a:lnTo>
                    <a:pt x="19577" y="9849"/>
                  </a:lnTo>
                  <a:lnTo>
                    <a:pt x="19640" y="9729"/>
                  </a:lnTo>
                  <a:lnTo>
                    <a:pt x="19701" y="9623"/>
                  </a:lnTo>
                  <a:lnTo>
                    <a:pt x="19730" y="9581"/>
                  </a:lnTo>
                  <a:lnTo>
                    <a:pt x="19761" y="9539"/>
                  </a:lnTo>
                  <a:lnTo>
                    <a:pt x="19824" y="9468"/>
                  </a:lnTo>
                  <a:lnTo>
                    <a:pt x="19856" y="9440"/>
                  </a:lnTo>
                  <a:lnTo>
                    <a:pt x="19890" y="9419"/>
                  </a:lnTo>
                  <a:lnTo>
                    <a:pt x="19921" y="9405"/>
                  </a:lnTo>
                  <a:lnTo>
                    <a:pt x="19955" y="9398"/>
                  </a:lnTo>
                  <a:lnTo>
                    <a:pt x="20010" y="9398"/>
                  </a:lnTo>
                  <a:lnTo>
                    <a:pt x="20063" y="9391"/>
                  </a:lnTo>
                  <a:lnTo>
                    <a:pt x="20107" y="9377"/>
                  </a:lnTo>
                  <a:lnTo>
                    <a:pt x="20147" y="9356"/>
                  </a:lnTo>
                  <a:lnTo>
                    <a:pt x="20181" y="9342"/>
                  </a:lnTo>
                  <a:lnTo>
                    <a:pt x="20210" y="9321"/>
                  </a:lnTo>
                  <a:lnTo>
                    <a:pt x="20233" y="9299"/>
                  </a:lnTo>
                  <a:lnTo>
                    <a:pt x="20252" y="9278"/>
                  </a:lnTo>
                  <a:lnTo>
                    <a:pt x="20265" y="9243"/>
                  </a:lnTo>
                  <a:lnTo>
                    <a:pt x="20275" y="9222"/>
                  </a:lnTo>
                  <a:lnTo>
                    <a:pt x="20280" y="9187"/>
                  </a:lnTo>
                  <a:lnTo>
                    <a:pt x="20283" y="9151"/>
                  </a:lnTo>
                  <a:lnTo>
                    <a:pt x="20283" y="9123"/>
                  </a:lnTo>
                  <a:lnTo>
                    <a:pt x="20280" y="9088"/>
                  </a:lnTo>
                  <a:lnTo>
                    <a:pt x="20275" y="9046"/>
                  </a:lnTo>
                  <a:lnTo>
                    <a:pt x="20265" y="9018"/>
                  </a:lnTo>
                  <a:lnTo>
                    <a:pt x="20244" y="8940"/>
                  </a:lnTo>
                  <a:lnTo>
                    <a:pt x="20218" y="8863"/>
                  </a:lnTo>
                  <a:lnTo>
                    <a:pt x="20186" y="8785"/>
                  </a:lnTo>
                  <a:lnTo>
                    <a:pt x="20157" y="8722"/>
                  </a:lnTo>
                  <a:lnTo>
                    <a:pt x="20131" y="8658"/>
                  </a:lnTo>
                  <a:lnTo>
                    <a:pt x="20107" y="8595"/>
                  </a:lnTo>
                  <a:lnTo>
                    <a:pt x="20099" y="8567"/>
                  </a:lnTo>
                  <a:lnTo>
                    <a:pt x="20092" y="8546"/>
                  </a:lnTo>
                  <a:lnTo>
                    <a:pt x="20084" y="8503"/>
                  </a:lnTo>
                  <a:lnTo>
                    <a:pt x="20084" y="8461"/>
                  </a:lnTo>
                  <a:lnTo>
                    <a:pt x="20086" y="8412"/>
                  </a:lnTo>
                  <a:lnTo>
                    <a:pt x="20097" y="8341"/>
                  </a:lnTo>
                  <a:lnTo>
                    <a:pt x="20110" y="8271"/>
                  </a:lnTo>
                  <a:lnTo>
                    <a:pt x="20128" y="8214"/>
                  </a:lnTo>
                  <a:lnTo>
                    <a:pt x="20147" y="8165"/>
                  </a:lnTo>
                  <a:lnTo>
                    <a:pt x="20170" y="8123"/>
                  </a:lnTo>
                  <a:lnTo>
                    <a:pt x="20223" y="8052"/>
                  </a:lnTo>
                  <a:lnTo>
                    <a:pt x="20278" y="8003"/>
                  </a:lnTo>
                  <a:lnTo>
                    <a:pt x="20328" y="7947"/>
                  </a:lnTo>
                  <a:lnTo>
                    <a:pt x="20351" y="7919"/>
                  </a:lnTo>
                  <a:lnTo>
                    <a:pt x="20370" y="7883"/>
                  </a:lnTo>
                  <a:lnTo>
                    <a:pt x="20385" y="7841"/>
                  </a:lnTo>
                  <a:lnTo>
                    <a:pt x="20399" y="7799"/>
                  </a:lnTo>
                  <a:lnTo>
                    <a:pt x="20404" y="7672"/>
                  </a:lnTo>
                  <a:lnTo>
                    <a:pt x="20404" y="7531"/>
                  </a:lnTo>
                  <a:lnTo>
                    <a:pt x="20406" y="7489"/>
                  </a:lnTo>
                  <a:lnTo>
                    <a:pt x="20412" y="7461"/>
                  </a:lnTo>
                  <a:lnTo>
                    <a:pt x="20414" y="7440"/>
                  </a:lnTo>
                  <a:lnTo>
                    <a:pt x="20420" y="7411"/>
                  </a:lnTo>
                  <a:lnTo>
                    <a:pt x="20425" y="7390"/>
                  </a:lnTo>
                  <a:lnTo>
                    <a:pt x="20433" y="7376"/>
                  </a:lnTo>
                  <a:lnTo>
                    <a:pt x="20446" y="7362"/>
                  </a:lnTo>
                  <a:lnTo>
                    <a:pt x="20488" y="7362"/>
                  </a:lnTo>
                  <a:lnTo>
                    <a:pt x="20511" y="7376"/>
                  </a:lnTo>
                  <a:lnTo>
                    <a:pt x="20538" y="7383"/>
                  </a:lnTo>
                  <a:lnTo>
                    <a:pt x="20564" y="7411"/>
                  </a:lnTo>
                  <a:lnTo>
                    <a:pt x="20614" y="7461"/>
                  </a:lnTo>
                  <a:lnTo>
                    <a:pt x="20663" y="7524"/>
                  </a:lnTo>
                  <a:lnTo>
                    <a:pt x="20711" y="7602"/>
                  </a:lnTo>
                  <a:lnTo>
                    <a:pt x="20755" y="7693"/>
                  </a:lnTo>
                  <a:lnTo>
                    <a:pt x="20805" y="7785"/>
                  </a:lnTo>
                  <a:lnTo>
                    <a:pt x="20850" y="7883"/>
                  </a:lnTo>
                  <a:lnTo>
                    <a:pt x="20934" y="8074"/>
                  </a:lnTo>
                  <a:lnTo>
                    <a:pt x="21060" y="8299"/>
                  </a:lnTo>
                  <a:lnTo>
                    <a:pt x="21099" y="8355"/>
                  </a:lnTo>
                  <a:lnTo>
                    <a:pt x="21117" y="8369"/>
                  </a:lnTo>
                  <a:lnTo>
                    <a:pt x="21138" y="8384"/>
                  </a:lnTo>
                  <a:lnTo>
                    <a:pt x="21159" y="8391"/>
                  </a:lnTo>
                  <a:lnTo>
                    <a:pt x="21193" y="8391"/>
                  </a:lnTo>
                  <a:lnTo>
                    <a:pt x="21207" y="8377"/>
                  </a:lnTo>
                  <a:lnTo>
                    <a:pt x="21220" y="8355"/>
                  </a:lnTo>
                  <a:lnTo>
                    <a:pt x="21243" y="8292"/>
                  </a:lnTo>
                  <a:lnTo>
                    <a:pt x="21264" y="8207"/>
                  </a:lnTo>
                  <a:lnTo>
                    <a:pt x="21272" y="8158"/>
                  </a:lnTo>
                  <a:lnTo>
                    <a:pt x="21301" y="7954"/>
                  </a:lnTo>
                  <a:lnTo>
                    <a:pt x="21327" y="7799"/>
                  </a:lnTo>
                  <a:lnTo>
                    <a:pt x="21343" y="7750"/>
                  </a:lnTo>
                  <a:lnTo>
                    <a:pt x="21356" y="7721"/>
                  </a:lnTo>
                  <a:lnTo>
                    <a:pt x="21372" y="7679"/>
                  </a:lnTo>
                  <a:lnTo>
                    <a:pt x="21388" y="7658"/>
                  </a:lnTo>
                  <a:lnTo>
                    <a:pt x="21416" y="7616"/>
                  </a:lnTo>
                  <a:lnTo>
                    <a:pt x="21450" y="7580"/>
                  </a:lnTo>
                  <a:lnTo>
                    <a:pt x="21519" y="7531"/>
                  </a:lnTo>
                  <a:lnTo>
                    <a:pt x="21600" y="7468"/>
                  </a:lnTo>
                  <a:lnTo>
                    <a:pt x="21584" y="7418"/>
                  </a:lnTo>
                  <a:lnTo>
                    <a:pt x="21566" y="7369"/>
                  </a:lnTo>
                  <a:lnTo>
                    <a:pt x="21524" y="7270"/>
                  </a:lnTo>
                  <a:lnTo>
                    <a:pt x="21474" y="7172"/>
                  </a:lnTo>
                  <a:lnTo>
                    <a:pt x="21422" y="7080"/>
                  </a:lnTo>
                  <a:lnTo>
                    <a:pt x="21361" y="6996"/>
                  </a:lnTo>
                  <a:lnTo>
                    <a:pt x="21296" y="6911"/>
                  </a:lnTo>
                  <a:lnTo>
                    <a:pt x="21233" y="6834"/>
                  </a:lnTo>
                  <a:lnTo>
                    <a:pt x="21165" y="6763"/>
                  </a:lnTo>
                  <a:lnTo>
                    <a:pt x="21026" y="6608"/>
                  </a:lnTo>
                  <a:lnTo>
                    <a:pt x="20892" y="6460"/>
                  </a:lnTo>
                  <a:lnTo>
                    <a:pt x="20826" y="6390"/>
                  </a:lnTo>
                  <a:lnTo>
                    <a:pt x="20768" y="6319"/>
                  </a:lnTo>
                  <a:lnTo>
                    <a:pt x="20711" y="6242"/>
                  </a:lnTo>
                  <a:lnTo>
                    <a:pt x="20661" y="6164"/>
                  </a:lnTo>
                  <a:lnTo>
                    <a:pt x="20524" y="5960"/>
                  </a:lnTo>
                  <a:lnTo>
                    <a:pt x="20378" y="5763"/>
                  </a:lnTo>
                  <a:lnTo>
                    <a:pt x="20296" y="5664"/>
                  </a:lnTo>
                  <a:lnTo>
                    <a:pt x="20220" y="5566"/>
                  </a:lnTo>
                  <a:lnTo>
                    <a:pt x="20139" y="5481"/>
                  </a:lnTo>
                  <a:lnTo>
                    <a:pt x="20055" y="5396"/>
                  </a:lnTo>
                  <a:lnTo>
                    <a:pt x="19968" y="5312"/>
                  </a:lnTo>
                  <a:lnTo>
                    <a:pt x="19884" y="5241"/>
                  </a:lnTo>
                  <a:lnTo>
                    <a:pt x="19793" y="5185"/>
                  </a:lnTo>
                  <a:lnTo>
                    <a:pt x="19706" y="5129"/>
                  </a:lnTo>
                  <a:lnTo>
                    <a:pt x="19612" y="5086"/>
                  </a:lnTo>
                  <a:lnTo>
                    <a:pt x="19517" y="5051"/>
                  </a:lnTo>
                  <a:lnTo>
                    <a:pt x="19425" y="5030"/>
                  </a:lnTo>
                  <a:lnTo>
                    <a:pt x="19328" y="5023"/>
                  </a:lnTo>
                  <a:lnTo>
                    <a:pt x="19229" y="5037"/>
                  </a:lnTo>
                  <a:lnTo>
                    <a:pt x="19189" y="5058"/>
                  </a:lnTo>
                  <a:lnTo>
                    <a:pt x="19155" y="5086"/>
                  </a:lnTo>
                  <a:lnTo>
                    <a:pt x="19142" y="5108"/>
                  </a:lnTo>
                  <a:lnTo>
                    <a:pt x="19132" y="5122"/>
                  </a:lnTo>
                  <a:lnTo>
                    <a:pt x="19118" y="5143"/>
                  </a:lnTo>
                  <a:lnTo>
                    <a:pt x="19113" y="5164"/>
                  </a:lnTo>
                  <a:lnTo>
                    <a:pt x="19108" y="5192"/>
                  </a:lnTo>
                  <a:lnTo>
                    <a:pt x="19105" y="5213"/>
                  </a:lnTo>
                  <a:lnTo>
                    <a:pt x="19105" y="5241"/>
                  </a:lnTo>
                  <a:lnTo>
                    <a:pt x="19108" y="5277"/>
                  </a:lnTo>
                  <a:lnTo>
                    <a:pt x="19126" y="5467"/>
                  </a:lnTo>
                  <a:lnTo>
                    <a:pt x="19139" y="5608"/>
                  </a:lnTo>
                  <a:lnTo>
                    <a:pt x="19139" y="5699"/>
                  </a:lnTo>
                  <a:lnTo>
                    <a:pt x="19137" y="5742"/>
                  </a:lnTo>
                  <a:lnTo>
                    <a:pt x="19134" y="5763"/>
                  </a:lnTo>
                  <a:lnTo>
                    <a:pt x="19126" y="5777"/>
                  </a:lnTo>
                  <a:lnTo>
                    <a:pt x="19111" y="5791"/>
                  </a:lnTo>
                  <a:lnTo>
                    <a:pt x="19100" y="5784"/>
                  </a:lnTo>
                  <a:lnTo>
                    <a:pt x="19074" y="5756"/>
                  </a:lnTo>
                  <a:lnTo>
                    <a:pt x="19045" y="5706"/>
                  </a:lnTo>
                  <a:lnTo>
                    <a:pt x="18982" y="5580"/>
                  </a:lnTo>
                  <a:lnTo>
                    <a:pt x="18919" y="5432"/>
                  </a:lnTo>
                  <a:lnTo>
                    <a:pt x="18888" y="5375"/>
                  </a:lnTo>
                  <a:lnTo>
                    <a:pt x="18859" y="5319"/>
                  </a:lnTo>
                  <a:lnTo>
                    <a:pt x="18846" y="5298"/>
                  </a:lnTo>
                  <a:lnTo>
                    <a:pt x="18832" y="5284"/>
                  </a:lnTo>
                  <a:lnTo>
                    <a:pt x="18822" y="5277"/>
                  </a:lnTo>
                  <a:lnTo>
                    <a:pt x="18814" y="5277"/>
                  </a:lnTo>
                  <a:lnTo>
                    <a:pt x="18476" y="5249"/>
                  </a:lnTo>
                  <a:lnTo>
                    <a:pt x="18224" y="5234"/>
                  </a:lnTo>
                  <a:lnTo>
                    <a:pt x="18043" y="5227"/>
                  </a:lnTo>
                  <a:lnTo>
                    <a:pt x="17922" y="5220"/>
                  </a:lnTo>
                  <a:lnTo>
                    <a:pt x="17807" y="5220"/>
                  </a:lnTo>
                  <a:lnTo>
                    <a:pt x="17796" y="5213"/>
                  </a:lnTo>
                  <a:lnTo>
                    <a:pt x="17794" y="5213"/>
                  </a:lnTo>
                  <a:lnTo>
                    <a:pt x="17781" y="5108"/>
                  </a:lnTo>
                  <a:lnTo>
                    <a:pt x="17765" y="5002"/>
                  </a:lnTo>
                  <a:lnTo>
                    <a:pt x="17749" y="4910"/>
                  </a:lnTo>
                  <a:lnTo>
                    <a:pt x="17728" y="4826"/>
                  </a:lnTo>
                  <a:lnTo>
                    <a:pt x="17710" y="4741"/>
                  </a:lnTo>
                  <a:lnTo>
                    <a:pt x="17683" y="4671"/>
                  </a:lnTo>
                  <a:lnTo>
                    <a:pt x="17655" y="4607"/>
                  </a:lnTo>
                  <a:lnTo>
                    <a:pt x="17626" y="4558"/>
                  </a:lnTo>
                  <a:lnTo>
                    <a:pt x="17592" y="4509"/>
                  </a:lnTo>
                  <a:lnTo>
                    <a:pt x="17558" y="4474"/>
                  </a:lnTo>
                  <a:lnTo>
                    <a:pt x="17518" y="4445"/>
                  </a:lnTo>
                  <a:lnTo>
                    <a:pt x="17476" y="4417"/>
                  </a:lnTo>
                  <a:lnTo>
                    <a:pt x="17434" y="4396"/>
                  </a:lnTo>
                  <a:lnTo>
                    <a:pt x="17387" y="4382"/>
                  </a:lnTo>
                  <a:lnTo>
                    <a:pt x="17332" y="4375"/>
                  </a:lnTo>
                  <a:lnTo>
                    <a:pt x="17277" y="4375"/>
                  </a:lnTo>
                  <a:lnTo>
                    <a:pt x="17214" y="4382"/>
                  </a:lnTo>
                  <a:lnTo>
                    <a:pt x="17072" y="4410"/>
                  </a:lnTo>
                  <a:lnTo>
                    <a:pt x="16999" y="4424"/>
                  </a:lnTo>
                  <a:lnTo>
                    <a:pt x="16962" y="4438"/>
                  </a:lnTo>
                  <a:lnTo>
                    <a:pt x="16928" y="4438"/>
                  </a:lnTo>
                  <a:lnTo>
                    <a:pt x="16896" y="4424"/>
                  </a:lnTo>
                  <a:lnTo>
                    <a:pt x="16862" y="4417"/>
                  </a:lnTo>
                  <a:lnTo>
                    <a:pt x="16834" y="4403"/>
                  </a:lnTo>
                  <a:lnTo>
                    <a:pt x="16807" y="4382"/>
                  </a:lnTo>
                  <a:lnTo>
                    <a:pt x="16784" y="4361"/>
                  </a:lnTo>
                  <a:lnTo>
                    <a:pt x="16763" y="4319"/>
                  </a:lnTo>
                  <a:lnTo>
                    <a:pt x="16734" y="4234"/>
                  </a:lnTo>
                  <a:lnTo>
                    <a:pt x="16713" y="4142"/>
                  </a:lnTo>
                  <a:lnTo>
                    <a:pt x="16692" y="4065"/>
                  </a:lnTo>
                  <a:lnTo>
                    <a:pt x="16671" y="3980"/>
                  </a:lnTo>
                  <a:lnTo>
                    <a:pt x="16647" y="3903"/>
                  </a:lnTo>
                  <a:lnTo>
                    <a:pt x="16621" y="3832"/>
                  </a:lnTo>
                  <a:lnTo>
                    <a:pt x="16605" y="3797"/>
                  </a:lnTo>
                  <a:lnTo>
                    <a:pt x="16563" y="3741"/>
                  </a:lnTo>
                  <a:lnTo>
                    <a:pt x="16542" y="3720"/>
                  </a:lnTo>
                  <a:lnTo>
                    <a:pt x="16332" y="3551"/>
                  </a:lnTo>
                  <a:lnTo>
                    <a:pt x="16225" y="3473"/>
                  </a:lnTo>
                  <a:lnTo>
                    <a:pt x="16115" y="3417"/>
                  </a:lnTo>
                  <a:lnTo>
                    <a:pt x="15999" y="3360"/>
                  </a:lnTo>
                  <a:lnTo>
                    <a:pt x="15881" y="3325"/>
                  </a:lnTo>
                  <a:lnTo>
                    <a:pt x="15818" y="3304"/>
                  </a:lnTo>
                  <a:lnTo>
                    <a:pt x="15761" y="3290"/>
                  </a:lnTo>
                  <a:lnTo>
                    <a:pt x="15695" y="3290"/>
                  </a:lnTo>
                  <a:lnTo>
                    <a:pt x="15632" y="3283"/>
                  </a:lnTo>
                  <a:lnTo>
                    <a:pt x="15569" y="3290"/>
                  </a:lnTo>
                  <a:lnTo>
                    <a:pt x="15514" y="3304"/>
                  </a:lnTo>
                  <a:lnTo>
                    <a:pt x="15420" y="3375"/>
                  </a:lnTo>
                  <a:lnTo>
                    <a:pt x="15383" y="3424"/>
                  </a:lnTo>
                  <a:lnTo>
                    <a:pt x="15349" y="3473"/>
                  </a:lnTo>
                  <a:lnTo>
                    <a:pt x="15299" y="3607"/>
                  </a:lnTo>
                  <a:lnTo>
                    <a:pt x="15278" y="3670"/>
                  </a:lnTo>
                  <a:lnTo>
                    <a:pt x="15262" y="3748"/>
                  </a:lnTo>
                  <a:lnTo>
                    <a:pt x="15246" y="3832"/>
                  </a:lnTo>
                  <a:lnTo>
                    <a:pt x="15236" y="3917"/>
                  </a:lnTo>
                  <a:lnTo>
                    <a:pt x="15223" y="4093"/>
                  </a:lnTo>
                  <a:lnTo>
                    <a:pt x="15207" y="4269"/>
                  </a:lnTo>
                  <a:lnTo>
                    <a:pt x="14491" y="4269"/>
                  </a:lnTo>
                  <a:lnTo>
                    <a:pt x="14449" y="4255"/>
                  </a:lnTo>
                  <a:lnTo>
                    <a:pt x="14431" y="4234"/>
                  </a:lnTo>
                  <a:lnTo>
                    <a:pt x="14415" y="4220"/>
                  </a:lnTo>
                  <a:lnTo>
                    <a:pt x="14386" y="4178"/>
                  </a:lnTo>
                  <a:lnTo>
                    <a:pt x="14357" y="4121"/>
                  </a:lnTo>
                  <a:lnTo>
                    <a:pt x="14328" y="4072"/>
                  </a:lnTo>
                  <a:lnTo>
                    <a:pt x="14297" y="4023"/>
                  </a:lnTo>
                  <a:lnTo>
                    <a:pt x="14276" y="4002"/>
                  </a:lnTo>
                  <a:lnTo>
                    <a:pt x="14257" y="3987"/>
                  </a:lnTo>
                  <a:lnTo>
                    <a:pt x="14234" y="3973"/>
                  </a:lnTo>
                  <a:lnTo>
                    <a:pt x="14208" y="3959"/>
                  </a:lnTo>
                  <a:lnTo>
                    <a:pt x="14192" y="4121"/>
                  </a:lnTo>
                  <a:lnTo>
                    <a:pt x="14171" y="4297"/>
                  </a:lnTo>
                  <a:lnTo>
                    <a:pt x="14158" y="4382"/>
                  </a:lnTo>
                  <a:lnTo>
                    <a:pt x="14142" y="4452"/>
                  </a:lnTo>
                  <a:lnTo>
                    <a:pt x="14121" y="4495"/>
                  </a:lnTo>
                  <a:lnTo>
                    <a:pt x="14108" y="4502"/>
                  </a:lnTo>
                  <a:lnTo>
                    <a:pt x="14097" y="4509"/>
                  </a:lnTo>
                  <a:lnTo>
                    <a:pt x="14063" y="4502"/>
                  </a:lnTo>
                  <a:lnTo>
                    <a:pt x="14029" y="4481"/>
                  </a:lnTo>
                  <a:lnTo>
                    <a:pt x="14000" y="4452"/>
                  </a:lnTo>
                  <a:lnTo>
                    <a:pt x="13948" y="4354"/>
                  </a:lnTo>
                  <a:lnTo>
                    <a:pt x="13927" y="4290"/>
                  </a:lnTo>
                  <a:lnTo>
                    <a:pt x="13909" y="4220"/>
                  </a:lnTo>
                  <a:lnTo>
                    <a:pt x="13888" y="4157"/>
                  </a:lnTo>
                  <a:lnTo>
                    <a:pt x="13874" y="4079"/>
                  </a:lnTo>
                  <a:lnTo>
                    <a:pt x="13859" y="3995"/>
                  </a:lnTo>
                  <a:lnTo>
                    <a:pt x="13848" y="3917"/>
                  </a:lnTo>
                  <a:lnTo>
                    <a:pt x="13840" y="3832"/>
                  </a:lnTo>
                  <a:lnTo>
                    <a:pt x="13835" y="3748"/>
                  </a:lnTo>
                  <a:lnTo>
                    <a:pt x="13830" y="3670"/>
                  </a:lnTo>
                  <a:lnTo>
                    <a:pt x="13825" y="3600"/>
                  </a:lnTo>
                  <a:lnTo>
                    <a:pt x="13825" y="3530"/>
                  </a:lnTo>
                  <a:lnTo>
                    <a:pt x="13838" y="3473"/>
                  </a:lnTo>
                  <a:lnTo>
                    <a:pt x="13869" y="3389"/>
                  </a:lnTo>
                  <a:lnTo>
                    <a:pt x="13880" y="3332"/>
                  </a:lnTo>
                  <a:lnTo>
                    <a:pt x="13890" y="3269"/>
                  </a:lnTo>
                  <a:lnTo>
                    <a:pt x="13893" y="3241"/>
                  </a:lnTo>
                  <a:lnTo>
                    <a:pt x="13895" y="3198"/>
                  </a:lnTo>
                  <a:lnTo>
                    <a:pt x="13893" y="3170"/>
                  </a:lnTo>
                  <a:lnTo>
                    <a:pt x="13890" y="3135"/>
                  </a:lnTo>
                  <a:lnTo>
                    <a:pt x="13885" y="3100"/>
                  </a:lnTo>
                  <a:lnTo>
                    <a:pt x="13877" y="3065"/>
                  </a:lnTo>
                  <a:lnTo>
                    <a:pt x="13867" y="3022"/>
                  </a:lnTo>
                  <a:lnTo>
                    <a:pt x="13848" y="2994"/>
                  </a:lnTo>
                  <a:lnTo>
                    <a:pt x="13830" y="2959"/>
                  </a:lnTo>
                  <a:lnTo>
                    <a:pt x="13806" y="2924"/>
                  </a:lnTo>
                  <a:lnTo>
                    <a:pt x="13777" y="2888"/>
                  </a:lnTo>
                  <a:lnTo>
                    <a:pt x="13743" y="2860"/>
                  </a:lnTo>
                  <a:lnTo>
                    <a:pt x="13704" y="2818"/>
                  </a:lnTo>
                  <a:lnTo>
                    <a:pt x="13662" y="2790"/>
                  </a:lnTo>
                  <a:lnTo>
                    <a:pt x="13612" y="2762"/>
                  </a:lnTo>
                  <a:lnTo>
                    <a:pt x="13557" y="2733"/>
                  </a:lnTo>
                  <a:lnTo>
                    <a:pt x="13494" y="2705"/>
                  </a:lnTo>
                  <a:lnTo>
                    <a:pt x="13426" y="2684"/>
                  </a:lnTo>
                  <a:lnTo>
                    <a:pt x="13352" y="2656"/>
                  </a:lnTo>
                  <a:lnTo>
                    <a:pt x="13268" y="2635"/>
                  </a:lnTo>
                  <a:lnTo>
                    <a:pt x="13248" y="2628"/>
                  </a:lnTo>
                  <a:lnTo>
                    <a:pt x="13229" y="2628"/>
                  </a:lnTo>
                  <a:lnTo>
                    <a:pt x="13211" y="2635"/>
                  </a:lnTo>
                  <a:lnTo>
                    <a:pt x="13195" y="2642"/>
                  </a:lnTo>
                  <a:lnTo>
                    <a:pt x="13177" y="2656"/>
                  </a:lnTo>
                  <a:lnTo>
                    <a:pt x="13164" y="2677"/>
                  </a:lnTo>
                  <a:lnTo>
                    <a:pt x="13148" y="2698"/>
                  </a:lnTo>
                  <a:lnTo>
                    <a:pt x="13137" y="2726"/>
                  </a:lnTo>
                  <a:lnTo>
                    <a:pt x="13127" y="2762"/>
                  </a:lnTo>
                  <a:lnTo>
                    <a:pt x="13114" y="2797"/>
                  </a:lnTo>
                  <a:lnTo>
                    <a:pt x="13106" y="2832"/>
                  </a:lnTo>
                  <a:lnTo>
                    <a:pt x="13095" y="2931"/>
                  </a:lnTo>
                  <a:lnTo>
                    <a:pt x="13090" y="2994"/>
                  </a:lnTo>
                  <a:lnTo>
                    <a:pt x="13090" y="3058"/>
                  </a:lnTo>
                  <a:lnTo>
                    <a:pt x="13087" y="3121"/>
                  </a:lnTo>
                  <a:lnTo>
                    <a:pt x="12602" y="3121"/>
                  </a:lnTo>
                  <a:lnTo>
                    <a:pt x="12521" y="3079"/>
                  </a:lnTo>
                  <a:lnTo>
                    <a:pt x="12392" y="3015"/>
                  </a:lnTo>
                  <a:lnTo>
                    <a:pt x="12240" y="2945"/>
                  </a:lnTo>
                  <a:lnTo>
                    <a:pt x="12072" y="2853"/>
                  </a:lnTo>
                  <a:lnTo>
                    <a:pt x="11991" y="2804"/>
                  </a:lnTo>
                  <a:lnTo>
                    <a:pt x="11834" y="2691"/>
                  </a:lnTo>
                  <a:lnTo>
                    <a:pt x="11763" y="2628"/>
                  </a:lnTo>
                  <a:lnTo>
                    <a:pt x="11702" y="2557"/>
                  </a:lnTo>
                  <a:lnTo>
                    <a:pt x="11650" y="2494"/>
                  </a:lnTo>
                  <a:lnTo>
                    <a:pt x="11629" y="2452"/>
                  </a:lnTo>
                  <a:lnTo>
                    <a:pt x="11608" y="2416"/>
                  </a:lnTo>
                  <a:lnTo>
                    <a:pt x="11595" y="2374"/>
                  </a:lnTo>
                  <a:lnTo>
                    <a:pt x="11582" y="2339"/>
                  </a:lnTo>
                  <a:lnTo>
                    <a:pt x="11479" y="2550"/>
                  </a:lnTo>
                  <a:lnTo>
                    <a:pt x="11395" y="2719"/>
                  </a:lnTo>
                  <a:lnTo>
                    <a:pt x="11322" y="2860"/>
                  </a:lnTo>
                  <a:lnTo>
                    <a:pt x="11264" y="2952"/>
                  </a:lnTo>
                  <a:lnTo>
                    <a:pt x="11217" y="3015"/>
                  </a:lnTo>
                  <a:lnTo>
                    <a:pt x="11180" y="3050"/>
                  </a:lnTo>
                  <a:lnTo>
                    <a:pt x="11167" y="3065"/>
                  </a:lnTo>
                  <a:lnTo>
                    <a:pt x="11144" y="3065"/>
                  </a:lnTo>
                  <a:lnTo>
                    <a:pt x="11136" y="3058"/>
                  </a:lnTo>
                  <a:lnTo>
                    <a:pt x="11131" y="3050"/>
                  </a:lnTo>
                  <a:lnTo>
                    <a:pt x="11123" y="3043"/>
                  </a:lnTo>
                  <a:lnTo>
                    <a:pt x="11120" y="3022"/>
                  </a:lnTo>
                  <a:lnTo>
                    <a:pt x="11117" y="3008"/>
                  </a:lnTo>
                  <a:lnTo>
                    <a:pt x="11115" y="2973"/>
                  </a:lnTo>
                  <a:lnTo>
                    <a:pt x="11117" y="2924"/>
                  </a:lnTo>
                  <a:lnTo>
                    <a:pt x="11123" y="2860"/>
                  </a:lnTo>
                  <a:lnTo>
                    <a:pt x="11131" y="2825"/>
                  </a:lnTo>
                  <a:lnTo>
                    <a:pt x="11144" y="2783"/>
                  </a:lnTo>
                  <a:lnTo>
                    <a:pt x="11170" y="2733"/>
                  </a:lnTo>
                  <a:lnTo>
                    <a:pt x="11199" y="2684"/>
                  </a:lnTo>
                  <a:lnTo>
                    <a:pt x="11230" y="2628"/>
                  </a:lnTo>
                  <a:lnTo>
                    <a:pt x="11312" y="2515"/>
                  </a:lnTo>
                  <a:lnTo>
                    <a:pt x="11403" y="2395"/>
                  </a:lnTo>
                  <a:lnTo>
                    <a:pt x="11500" y="2261"/>
                  </a:lnTo>
                  <a:lnTo>
                    <a:pt x="11603" y="2128"/>
                  </a:lnTo>
                  <a:lnTo>
                    <a:pt x="11650" y="2057"/>
                  </a:lnTo>
                  <a:lnTo>
                    <a:pt x="11700" y="1987"/>
                  </a:lnTo>
                  <a:lnTo>
                    <a:pt x="11744" y="1909"/>
                  </a:lnTo>
                  <a:lnTo>
                    <a:pt x="11786" y="1839"/>
                  </a:lnTo>
                  <a:lnTo>
                    <a:pt x="11823" y="1768"/>
                  </a:lnTo>
                  <a:lnTo>
                    <a:pt x="11860" y="1691"/>
                  </a:lnTo>
                  <a:lnTo>
                    <a:pt x="11889" y="1613"/>
                  </a:lnTo>
                  <a:lnTo>
                    <a:pt x="11912" y="1536"/>
                  </a:lnTo>
                  <a:lnTo>
                    <a:pt x="11928" y="1465"/>
                  </a:lnTo>
                  <a:lnTo>
                    <a:pt x="11938" y="1388"/>
                  </a:lnTo>
                  <a:lnTo>
                    <a:pt x="11941" y="1310"/>
                  </a:lnTo>
                  <a:lnTo>
                    <a:pt x="11936" y="1233"/>
                  </a:lnTo>
                  <a:lnTo>
                    <a:pt x="11923" y="1155"/>
                  </a:lnTo>
                  <a:lnTo>
                    <a:pt x="11897" y="1085"/>
                  </a:lnTo>
                  <a:lnTo>
                    <a:pt x="11862" y="1014"/>
                  </a:lnTo>
                  <a:lnTo>
                    <a:pt x="11818" y="937"/>
                  </a:lnTo>
                  <a:lnTo>
                    <a:pt x="11760" y="859"/>
                  </a:lnTo>
                  <a:lnTo>
                    <a:pt x="11689" y="789"/>
                  </a:lnTo>
                  <a:lnTo>
                    <a:pt x="11608" y="726"/>
                  </a:lnTo>
                  <a:lnTo>
                    <a:pt x="11511" y="655"/>
                  </a:lnTo>
                  <a:lnTo>
                    <a:pt x="11047" y="655"/>
                  </a:lnTo>
                  <a:lnTo>
                    <a:pt x="11028" y="535"/>
                  </a:lnTo>
                  <a:lnTo>
                    <a:pt x="10999" y="409"/>
                  </a:lnTo>
                  <a:lnTo>
                    <a:pt x="10986" y="359"/>
                  </a:lnTo>
                  <a:lnTo>
                    <a:pt x="10968" y="303"/>
                  </a:lnTo>
                  <a:lnTo>
                    <a:pt x="10950" y="254"/>
                  </a:lnTo>
                  <a:lnTo>
                    <a:pt x="10929" y="204"/>
                  </a:lnTo>
                  <a:lnTo>
                    <a:pt x="10908" y="162"/>
                  </a:lnTo>
                  <a:lnTo>
                    <a:pt x="10884" y="120"/>
                  </a:lnTo>
                  <a:lnTo>
                    <a:pt x="10831" y="49"/>
                  </a:lnTo>
                  <a:lnTo>
                    <a:pt x="10803" y="28"/>
                  </a:lnTo>
                  <a:lnTo>
                    <a:pt x="10774" y="14"/>
                  </a:lnTo>
                  <a:lnTo>
                    <a:pt x="10740" y="0"/>
                  </a:lnTo>
                  <a:lnTo>
                    <a:pt x="10706" y="0"/>
                  </a:lnTo>
                  <a:lnTo>
                    <a:pt x="10666" y="7"/>
                  </a:lnTo>
                  <a:lnTo>
                    <a:pt x="10624" y="21"/>
                  </a:lnTo>
                  <a:lnTo>
                    <a:pt x="10590" y="42"/>
                  </a:lnTo>
                  <a:lnTo>
                    <a:pt x="10527" y="113"/>
                  </a:lnTo>
                  <a:lnTo>
                    <a:pt x="10469" y="211"/>
                  </a:lnTo>
                  <a:lnTo>
                    <a:pt x="10443" y="268"/>
                  </a:lnTo>
                  <a:lnTo>
                    <a:pt x="10396" y="380"/>
                  </a:lnTo>
                  <a:lnTo>
                    <a:pt x="10304" y="627"/>
                  </a:lnTo>
                  <a:lnTo>
                    <a:pt x="10260" y="733"/>
                  </a:lnTo>
                  <a:lnTo>
                    <a:pt x="10241" y="768"/>
                  </a:lnTo>
                  <a:lnTo>
                    <a:pt x="10210" y="817"/>
                  </a:lnTo>
                  <a:lnTo>
                    <a:pt x="10170" y="859"/>
                  </a:lnTo>
                  <a:lnTo>
                    <a:pt x="10123" y="916"/>
                  </a:lnTo>
                  <a:lnTo>
                    <a:pt x="10073" y="965"/>
                  </a:lnTo>
                  <a:lnTo>
                    <a:pt x="10018" y="1022"/>
                  </a:lnTo>
                  <a:lnTo>
                    <a:pt x="9908" y="1120"/>
                  </a:lnTo>
                  <a:lnTo>
                    <a:pt x="9853" y="1148"/>
                  </a:lnTo>
                  <a:lnTo>
                    <a:pt x="9801" y="1177"/>
                  </a:lnTo>
                  <a:lnTo>
                    <a:pt x="9780" y="1184"/>
                  </a:lnTo>
                  <a:lnTo>
                    <a:pt x="9756" y="1191"/>
                  </a:lnTo>
                  <a:lnTo>
                    <a:pt x="9735" y="1191"/>
                  </a:lnTo>
                  <a:lnTo>
                    <a:pt x="9698" y="1177"/>
                  </a:lnTo>
                  <a:lnTo>
                    <a:pt x="9672" y="1134"/>
                  </a:lnTo>
                  <a:lnTo>
                    <a:pt x="9662" y="1113"/>
                  </a:lnTo>
                  <a:lnTo>
                    <a:pt x="9656" y="1085"/>
                  </a:lnTo>
                  <a:lnTo>
                    <a:pt x="9651" y="1043"/>
                  </a:lnTo>
                  <a:lnTo>
                    <a:pt x="9651" y="1000"/>
                  </a:lnTo>
                  <a:lnTo>
                    <a:pt x="9654" y="951"/>
                  </a:lnTo>
                  <a:lnTo>
                    <a:pt x="9578" y="1000"/>
                  </a:lnTo>
                  <a:lnTo>
                    <a:pt x="9465" y="1057"/>
                  </a:lnTo>
                  <a:lnTo>
                    <a:pt x="9326" y="1127"/>
                  </a:lnTo>
                  <a:lnTo>
                    <a:pt x="9166" y="1219"/>
                  </a:lnTo>
                  <a:lnTo>
                    <a:pt x="9087" y="1282"/>
                  </a:lnTo>
                  <a:lnTo>
                    <a:pt x="9003" y="1346"/>
                  </a:lnTo>
                  <a:lnTo>
                    <a:pt x="8922" y="1423"/>
                  </a:lnTo>
                  <a:lnTo>
                    <a:pt x="8840" y="1508"/>
                  </a:lnTo>
                  <a:lnTo>
                    <a:pt x="8762" y="1606"/>
                  </a:lnTo>
                  <a:lnTo>
                    <a:pt x="8725" y="1663"/>
                  </a:lnTo>
                  <a:lnTo>
                    <a:pt x="8688" y="1712"/>
                  </a:lnTo>
                  <a:lnTo>
                    <a:pt x="8652" y="1775"/>
                  </a:lnTo>
                  <a:lnTo>
                    <a:pt x="8617" y="1846"/>
                  </a:lnTo>
                  <a:lnTo>
                    <a:pt x="8583" y="1909"/>
                  </a:lnTo>
                  <a:lnTo>
                    <a:pt x="8552" y="1980"/>
                  </a:lnTo>
                  <a:lnTo>
                    <a:pt x="8541" y="2022"/>
                  </a:lnTo>
                  <a:lnTo>
                    <a:pt x="8531" y="2057"/>
                  </a:lnTo>
                  <a:lnTo>
                    <a:pt x="8518" y="2106"/>
                  </a:lnTo>
                  <a:lnTo>
                    <a:pt x="8507" y="2156"/>
                  </a:lnTo>
                  <a:lnTo>
                    <a:pt x="8486" y="2261"/>
                  </a:lnTo>
                  <a:lnTo>
                    <a:pt x="8471" y="2367"/>
                  </a:lnTo>
                  <a:lnTo>
                    <a:pt x="8460" y="2423"/>
                  </a:lnTo>
                  <a:lnTo>
                    <a:pt x="8447" y="2466"/>
                  </a:lnTo>
                  <a:lnTo>
                    <a:pt x="8436" y="2515"/>
                  </a:lnTo>
                  <a:lnTo>
                    <a:pt x="8426" y="2550"/>
                  </a:lnTo>
                  <a:lnTo>
                    <a:pt x="8410" y="2593"/>
                  </a:lnTo>
                  <a:lnTo>
                    <a:pt x="8397" y="2614"/>
                  </a:lnTo>
                  <a:lnTo>
                    <a:pt x="8379" y="2628"/>
                  </a:lnTo>
                  <a:lnTo>
                    <a:pt x="8363" y="2635"/>
                  </a:lnTo>
                  <a:lnTo>
                    <a:pt x="8290" y="2628"/>
                  </a:lnTo>
                  <a:lnTo>
                    <a:pt x="8187" y="2621"/>
                  </a:lnTo>
                  <a:lnTo>
                    <a:pt x="8130" y="2621"/>
                  </a:lnTo>
                  <a:lnTo>
                    <a:pt x="8072" y="2628"/>
                  </a:lnTo>
                  <a:lnTo>
                    <a:pt x="8011" y="2635"/>
                  </a:lnTo>
                  <a:lnTo>
                    <a:pt x="7951" y="2649"/>
                  </a:lnTo>
                  <a:lnTo>
                    <a:pt x="7893" y="2677"/>
                  </a:lnTo>
                  <a:lnTo>
                    <a:pt x="7838" y="2705"/>
                  </a:lnTo>
                  <a:lnTo>
                    <a:pt x="7812" y="2726"/>
                  </a:lnTo>
                  <a:lnTo>
                    <a:pt x="7788" y="2748"/>
                  </a:lnTo>
                  <a:lnTo>
                    <a:pt x="7765" y="2776"/>
                  </a:lnTo>
                  <a:lnTo>
                    <a:pt x="7744" y="2804"/>
                  </a:lnTo>
                  <a:lnTo>
                    <a:pt x="7707" y="2874"/>
                  </a:lnTo>
                  <a:lnTo>
                    <a:pt x="7691" y="2917"/>
                  </a:lnTo>
                  <a:lnTo>
                    <a:pt x="7681" y="2959"/>
                  </a:lnTo>
                  <a:lnTo>
                    <a:pt x="7668" y="3008"/>
                  </a:lnTo>
                  <a:lnTo>
                    <a:pt x="7660" y="3065"/>
                  </a:lnTo>
                  <a:lnTo>
                    <a:pt x="7657" y="3114"/>
                  </a:lnTo>
                  <a:lnTo>
                    <a:pt x="7655" y="3177"/>
                  </a:lnTo>
                  <a:lnTo>
                    <a:pt x="7657" y="3234"/>
                  </a:lnTo>
                  <a:lnTo>
                    <a:pt x="7663" y="3283"/>
                  </a:lnTo>
                  <a:lnTo>
                    <a:pt x="7670" y="3346"/>
                  </a:lnTo>
                  <a:lnTo>
                    <a:pt x="7684" y="3396"/>
                  </a:lnTo>
                  <a:lnTo>
                    <a:pt x="7726" y="3663"/>
                  </a:lnTo>
                  <a:lnTo>
                    <a:pt x="7707" y="3699"/>
                  </a:lnTo>
                  <a:lnTo>
                    <a:pt x="7691" y="3713"/>
                  </a:lnTo>
                  <a:lnTo>
                    <a:pt x="7673" y="3727"/>
                  </a:lnTo>
                  <a:lnTo>
                    <a:pt x="7657" y="3734"/>
                  </a:lnTo>
                  <a:lnTo>
                    <a:pt x="7623" y="3741"/>
                  </a:lnTo>
                  <a:lnTo>
                    <a:pt x="7584" y="3727"/>
                  </a:lnTo>
                  <a:lnTo>
                    <a:pt x="7534" y="3713"/>
                  </a:lnTo>
                  <a:lnTo>
                    <a:pt x="7468" y="3692"/>
                  </a:lnTo>
                  <a:lnTo>
                    <a:pt x="7385" y="3670"/>
                  </a:lnTo>
                  <a:lnTo>
                    <a:pt x="7280" y="3663"/>
                  </a:lnTo>
                  <a:lnTo>
                    <a:pt x="7259" y="3748"/>
                  </a:lnTo>
                  <a:lnTo>
                    <a:pt x="7235" y="3825"/>
                  </a:lnTo>
                  <a:lnTo>
                    <a:pt x="7217" y="3882"/>
                  </a:lnTo>
                  <a:lnTo>
                    <a:pt x="7196" y="3931"/>
                  </a:lnTo>
                  <a:lnTo>
                    <a:pt x="7180" y="3973"/>
                  </a:lnTo>
                  <a:lnTo>
                    <a:pt x="7162" y="4002"/>
                  </a:lnTo>
                  <a:lnTo>
                    <a:pt x="7146" y="4023"/>
                  </a:lnTo>
                  <a:lnTo>
                    <a:pt x="7130" y="4037"/>
                  </a:lnTo>
                  <a:lnTo>
                    <a:pt x="7120" y="4044"/>
                  </a:lnTo>
                  <a:lnTo>
                    <a:pt x="7109" y="4044"/>
                  </a:lnTo>
                  <a:lnTo>
                    <a:pt x="7096" y="4037"/>
                  </a:lnTo>
                  <a:lnTo>
                    <a:pt x="7085" y="4023"/>
                  </a:lnTo>
                  <a:lnTo>
                    <a:pt x="7078" y="4002"/>
                  </a:lnTo>
                  <a:lnTo>
                    <a:pt x="7067" y="3980"/>
                  </a:lnTo>
                  <a:lnTo>
                    <a:pt x="7059" y="3945"/>
                  </a:lnTo>
                  <a:lnTo>
                    <a:pt x="7054" y="3917"/>
                  </a:lnTo>
                  <a:lnTo>
                    <a:pt x="7043" y="3840"/>
                  </a:lnTo>
                  <a:lnTo>
                    <a:pt x="7030" y="3755"/>
                  </a:lnTo>
                  <a:lnTo>
                    <a:pt x="7007" y="3480"/>
                  </a:lnTo>
                  <a:lnTo>
                    <a:pt x="6996" y="3410"/>
                  </a:lnTo>
                  <a:lnTo>
                    <a:pt x="6988" y="3339"/>
                  </a:lnTo>
                  <a:lnTo>
                    <a:pt x="6978" y="3283"/>
                  </a:lnTo>
                  <a:lnTo>
                    <a:pt x="6975" y="3360"/>
                  </a:lnTo>
                  <a:lnTo>
                    <a:pt x="6967" y="3431"/>
                  </a:lnTo>
                  <a:lnTo>
                    <a:pt x="6957" y="3487"/>
                  </a:lnTo>
                  <a:lnTo>
                    <a:pt x="6949" y="3551"/>
                  </a:lnTo>
                  <a:lnTo>
                    <a:pt x="6939" y="3607"/>
                  </a:lnTo>
                  <a:lnTo>
                    <a:pt x="6923" y="3656"/>
                  </a:lnTo>
                  <a:lnTo>
                    <a:pt x="6912" y="3706"/>
                  </a:lnTo>
                  <a:lnTo>
                    <a:pt x="6897" y="3741"/>
                  </a:lnTo>
                  <a:lnTo>
                    <a:pt x="6862" y="3825"/>
                  </a:lnTo>
                  <a:lnTo>
                    <a:pt x="6828" y="3896"/>
                  </a:lnTo>
                  <a:lnTo>
                    <a:pt x="6789" y="3952"/>
                  </a:lnTo>
                  <a:lnTo>
                    <a:pt x="6744" y="4023"/>
                  </a:lnTo>
                  <a:lnTo>
                    <a:pt x="6755" y="4086"/>
                  </a:lnTo>
                  <a:lnTo>
                    <a:pt x="6765" y="4142"/>
                  </a:lnTo>
                  <a:lnTo>
                    <a:pt x="6776" y="4206"/>
                  </a:lnTo>
                  <a:lnTo>
                    <a:pt x="6823" y="4396"/>
                  </a:lnTo>
                  <a:lnTo>
                    <a:pt x="6852" y="4537"/>
                  </a:lnTo>
                  <a:lnTo>
                    <a:pt x="6865" y="4600"/>
                  </a:lnTo>
                  <a:lnTo>
                    <a:pt x="6881" y="4741"/>
                  </a:lnTo>
                  <a:lnTo>
                    <a:pt x="6881" y="4812"/>
                  </a:lnTo>
                  <a:lnTo>
                    <a:pt x="6878" y="4882"/>
                  </a:lnTo>
                  <a:lnTo>
                    <a:pt x="6873" y="4953"/>
                  </a:lnTo>
                  <a:lnTo>
                    <a:pt x="6865" y="4995"/>
                  </a:lnTo>
                  <a:lnTo>
                    <a:pt x="6860" y="5030"/>
                  </a:lnTo>
                  <a:lnTo>
                    <a:pt x="6847" y="5065"/>
                  </a:lnTo>
                  <a:lnTo>
                    <a:pt x="6836" y="5108"/>
                  </a:lnTo>
                  <a:lnTo>
                    <a:pt x="6828" y="5136"/>
                  </a:lnTo>
                  <a:lnTo>
                    <a:pt x="6823" y="5164"/>
                  </a:lnTo>
                  <a:lnTo>
                    <a:pt x="6818" y="5199"/>
                  </a:lnTo>
                  <a:lnTo>
                    <a:pt x="6815" y="5234"/>
                  </a:lnTo>
                  <a:lnTo>
                    <a:pt x="6815" y="5312"/>
                  </a:lnTo>
                  <a:lnTo>
                    <a:pt x="6818" y="5404"/>
                  </a:lnTo>
                  <a:lnTo>
                    <a:pt x="6831" y="5495"/>
                  </a:lnTo>
                  <a:lnTo>
                    <a:pt x="6841" y="5587"/>
                  </a:lnTo>
                  <a:lnTo>
                    <a:pt x="6855" y="5685"/>
                  </a:lnTo>
                  <a:lnTo>
                    <a:pt x="6870" y="5777"/>
                  </a:lnTo>
                  <a:lnTo>
                    <a:pt x="6883" y="5868"/>
                  </a:lnTo>
                  <a:lnTo>
                    <a:pt x="6899" y="5960"/>
                  </a:lnTo>
                  <a:lnTo>
                    <a:pt x="6907" y="6038"/>
                  </a:lnTo>
                  <a:lnTo>
                    <a:pt x="6912" y="6108"/>
                  </a:lnTo>
                  <a:lnTo>
                    <a:pt x="6912" y="6164"/>
                  </a:lnTo>
                  <a:lnTo>
                    <a:pt x="6910" y="6186"/>
                  </a:lnTo>
                  <a:lnTo>
                    <a:pt x="6904" y="6214"/>
                  </a:lnTo>
                  <a:lnTo>
                    <a:pt x="6899" y="6228"/>
                  </a:lnTo>
                  <a:lnTo>
                    <a:pt x="6889" y="6242"/>
                  </a:lnTo>
                  <a:lnTo>
                    <a:pt x="6881" y="6249"/>
                  </a:lnTo>
                  <a:lnTo>
                    <a:pt x="6868" y="6249"/>
                  </a:lnTo>
                  <a:lnTo>
                    <a:pt x="6849" y="6242"/>
                  </a:lnTo>
                  <a:lnTo>
                    <a:pt x="6834" y="6228"/>
                  </a:lnTo>
                  <a:lnTo>
                    <a:pt x="6818" y="6207"/>
                  </a:lnTo>
                  <a:lnTo>
                    <a:pt x="6805" y="6171"/>
                  </a:lnTo>
                  <a:lnTo>
                    <a:pt x="6792" y="6129"/>
                  </a:lnTo>
                  <a:lnTo>
                    <a:pt x="6779" y="6080"/>
                  </a:lnTo>
                  <a:lnTo>
                    <a:pt x="6765" y="6023"/>
                  </a:lnTo>
                  <a:lnTo>
                    <a:pt x="6755" y="5960"/>
                  </a:lnTo>
                  <a:lnTo>
                    <a:pt x="6734" y="5819"/>
                  </a:lnTo>
                  <a:lnTo>
                    <a:pt x="6713" y="5664"/>
                  </a:lnTo>
                  <a:lnTo>
                    <a:pt x="6697" y="5488"/>
                  </a:lnTo>
                  <a:lnTo>
                    <a:pt x="6684" y="5305"/>
                  </a:lnTo>
                  <a:lnTo>
                    <a:pt x="6671" y="5115"/>
                  </a:lnTo>
                  <a:lnTo>
                    <a:pt x="6660" y="4932"/>
                  </a:lnTo>
                  <a:lnTo>
                    <a:pt x="6653" y="4748"/>
                  </a:lnTo>
                  <a:lnTo>
                    <a:pt x="6647" y="4572"/>
                  </a:lnTo>
                  <a:lnTo>
                    <a:pt x="6637" y="4276"/>
                  </a:lnTo>
                  <a:lnTo>
                    <a:pt x="6634" y="4079"/>
                  </a:lnTo>
                  <a:lnTo>
                    <a:pt x="6637" y="4002"/>
                  </a:lnTo>
                  <a:lnTo>
                    <a:pt x="6645" y="3931"/>
                  </a:lnTo>
                  <a:lnTo>
                    <a:pt x="6655" y="3875"/>
                  </a:lnTo>
                  <a:lnTo>
                    <a:pt x="6666" y="3811"/>
                  </a:lnTo>
                  <a:lnTo>
                    <a:pt x="6692" y="3706"/>
                  </a:lnTo>
                  <a:lnTo>
                    <a:pt x="6708" y="3614"/>
                  </a:lnTo>
                  <a:lnTo>
                    <a:pt x="6710" y="3565"/>
                  </a:lnTo>
                  <a:lnTo>
                    <a:pt x="6708" y="3523"/>
                  </a:lnTo>
                  <a:lnTo>
                    <a:pt x="6700" y="3480"/>
                  </a:lnTo>
                  <a:lnTo>
                    <a:pt x="6692" y="3466"/>
                  </a:lnTo>
                  <a:lnTo>
                    <a:pt x="6684" y="3445"/>
                  </a:lnTo>
                  <a:lnTo>
                    <a:pt x="6655" y="3410"/>
                  </a:lnTo>
                  <a:lnTo>
                    <a:pt x="6616" y="3368"/>
                  </a:lnTo>
                  <a:lnTo>
                    <a:pt x="6566" y="3332"/>
                  </a:lnTo>
                  <a:lnTo>
                    <a:pt x="6506" y="3283"/>
                  </a:lnTo>
                  <a:lnTo>
                    <a:pt x="6445" y="3283"/>
                  </a:lnTo>
                  <a:lnTo>
                    <a:pt x="6424" y="3297"/>
                  </a:lnTo>
                  <a:lnTo>
                    <a:pt x="6380" y="3332"/>
                  </a:lnTo>
                  <a:lnTo>
                    <a:pt x="6335" y="3375"/>
                  </a:lnTo>
                  <a:lnTo>
                    <a:pt x="6291" y="3445"/>
                  </a:lnTo>
                  <a:lnTo>
                    <a:pt x="6243" y="3515"/>
                  </a:lnTo>
                  <a:lnTo>
                    <a:pt x="6154" y="3699"/>
                  </a:lnTo>
                  <a:lnTo>
                    <a:pt x="6112" y="3797"/>
                  </a:lnTo>
                  <a:lnTo>
                    <a:pt x="6073" y="3903"/>
                  </a:lnTo>
                  <a:lnTo>
                    <a:pt x="6036" y="4009"/>
                  </a:lnTo>
                  <a:lnTo>
                    <a:pt x="5984" y="4220"/>
                  </a:lnTo>
                  <a:lnTo>
                    <a:pt x="5963" y="4319"/>
                  </a:lnTo>
                  <a:lnTo>
                    <a:pt x="5957" y="4375"/>
                  </a:lnTo>
                  <a:lnTo>
                    <a:pt x="5952" y="4417"/>
                  </a:lnTo>
                  <a:lnTo>
                    <a:pt x="5950" y="4467"/>
                  </a:lnTo>
                  <a:lnTo>
                    <a:pt x="5950" y="4607"/>
                  </a:lnTo>
                  <a:lnTo>
                    <a:pt x="5952" y="4699"/>
                  </a:lnTo>
                  <a:lnTo>
                    <a:pt x="5963" y="4882"/>
                  </a:lnTo>
                  <a:lnTo>
                    <a:pt x="5973" y="4967"/>
                  </a:lnTo>
                  <a:lnTo>
                    <a:pt x="5994" y="5122"/>
                  </a:lnTo>
                  <a:lnTo>
                    <a:pt x="6007" y="5199"/>
                  </a:lnTo>
                  <a:lnTo>
                    <a:pt x="6034" y="5340"/>
                  </a:lnTo>
                  <a:lnTo>
                    <a:pt x="6068" y="5474"/>
                  </a:lnTo>
                  <a:lnTo>
                    <a:pt x="6102" y="5594"/>
                  </a:lnTo>
                  <a:lnTo>
                    <a:pt x="6138" y="5706"/>
                  </a:lnTo>
                  <a:lnTo>
                    <a:pt x="6162" y="5791"/>
                  </a:lnTo>
                  <a:lnTo>
                    <a:pt x="6178" y="5876"/>
                  </a:lnTo>
                  <a:lnTo>
                    <a:pt x="6191" y="5939"/>
                  </a:lnTo>
                  <a:lnTo>
                    <a:pt x="6196" y="5995"/>
                  </a:lnTo>
                  <a:lnTo>
                    <a:pt x="6201" y="6045"/>
                  </a:lnTo>
                  <a:lnTo>
                    <a:pt x="6201" y="6073"/>
                  </a:lnTo>
                  <a:lnTo>
                    <a:pt x="6196" y="6094"/>
                  </a:lnTo>
                  <a:lnTo>
                    <a:pt x="6191" y="6122"/>
                  </a:lnTo>
                  <a:lnTo>
                    <a:pt x="6178" y="6129"/>
                  </a:lnTo>
                  <a:lnTo>
                    <a:pt x="6165" y="6129"/>
                  </a:lnTo>
                  <a:lnTo>
                    <a:pt x="6152" y="6122"/>
                  </a:lnTo>
                  <a:lnTo>
                    <a:pt x="6131" y="6115"/>
                  </a:lnTo>
                  <a:lnTo>
                    <a:pt x="6086" y="6066"/>
                  </a:lnTo>
                  <a:lnTo>
                    <a:pt x="6034" y="6002"/>
                  </a:lnTo>
                  <a:lnTo>
                    <a:pt x="5918" y="5854"/>
                  </a:lnTo>
                  <a:lnTo>
                    <a:pt x="5792" y="5678"/>
                  </a:lnTo>
                  <a:lnTo>
                    <a:pt x="5732" y="5594"/>
                  </a:lnTo>
                  <a:lnTo>
                    <a:pt x="5672" y="5523"/>
                  </a:lnTo>
                  <a:lnTo>
                    <a:pt x="5622" y="5474"/>
                  </a:lnTo>
                  <a:lnTo>
                    <a:pt x="5574" y="5432"/>
                  </a:lnTo>
                  <a:lnTo>
                    <a:pt x="5472" y="5368"/>
                  </a:lnTo>
                  <a:lnTo>
                    <a:pt x="5383" y="5312"/>
                  </a:lnTo>
                  <a:lnTo>
                    <a:pt x="5312" y="5284"/>
                  </a:lnTo>
                  <a:lnTo>
                    <a:pt x="5254" y="5270"/>
                  </a:lnTo>
                  <a:lnTo>
                    <a:pt x="5212" y="5270"/>
                  </a:lnTo>
                  <a:lnTo>
                    <a:pt x="5178" y="5284"/>
                  </a:lnTo>
                  <a:lnTo>
                    <a:pt x="5168" y="5291"/>
                  </a:lnTo>
                  <a:lnTo>
                    <a:pt x="5157" y="5305"/>
                  </a:lnTo>
                  <a:lnTo>
                    <a:pt x="5152" y="5319"/>
                  </a:lnTo>
                  <a:lnTo>
                    <a:pt x="5144" y="5333"/>
                  </a:lnTo>
                  <a:lnTo>
                    <a:pt x="5139" y="5347"/>
                  </a:lnTo>
                  <a:lnTo>
                    <a:pt x="5136" y="5375"/>
                  </a:lnTo>
                  <a:lnTo>
                    <a:pt x="5136" y="5411"/>
                  </a:lnTo>
                  <a:lnTo>
                    <a:pt x="5139" y="5460"/>
                  </a:lnTo>
                  <a:lnTo>
                    <a:pt x="5144" y="5495"/>
                  </a:lnTo>
                  <a:lnTo>
                    <a:pt x="5157" y="5573"/>
                  </a:lnTo>
                  <a:lnTo>
                    <a:pt x="5160" y="5622"/>
                  </a:lnTo>
                  <a:lnTo>
                    <a:pt x="5157" y="5777"/>
                  </a:lnTo>
                  <a:lnTo>
                    <a:pt x="5147" y="5897"/>
                  </a:lnTo>
                  <a:lnTo>
                    <a:pt x="5142" y="5946"/>
                  </a:lnTo>
                  <a:lnTo>
                    <a:pt x="5131" y="6016"/>
                  </a:lnTo>
                  <a:lnTo>
                    <a:pt x="5126" y="6045"/>
                  </a:lnTo>
                  <a:lnTo>
                    <a:pt x="5121" y="6066"/>
                  </a:lnTo>
                  <a:lnTo>
                    <a:pt x="5110" y="6073"/>
                  </a:lnTo>
                  <a:lnTo>
                    <a:pt x="5102" y="6087"/>
                  </a:lnTo>
                  <a:lnTo>
                    <a:pt x="5097" y="6087"/>
                  </a:lnTo>
                  <a:lnTo>
                    <a:pt x="5081" y="6080"/>
                  </a:lnTo>
                  <a:lnTo>
                    <a:pt x="5063" y="6066"/>
                  </a:lnTo>
                  <a:lnTo>
                    <a:pt x="5026" y="5995"/>
                  </a:lnTo>
                  <a:lnTo>
                    <a:pt x="4987" y="5911"/>
                  </a:lnTo>
                  <a:lnTo>
                    <a:pt x="4968" y="5876"/>
                  </a:lnTo>
                  <a:lnTo>
                    <a:pt x="4932" y="5819"/>
                  </a:lnTo>
                  <a:lnTo>
                    <a:pt x="4919" y="5812"/>
                  </a:lnTo>
                  <a:lnTo>
                    <a:pt x="4890" y="5819"/>
                  </a:lnTo>
                  <a:lnTo>
                    <a:pt x="4858" y="5840"/>
                  </a:lnTo>
                  <a:lnTo>
                    <a:pt x="4824" y="5861"/>
                  </a:lnTo>
                  <a:lnTo>
                    <a:pt x="4787" y="5890"/>
                  </a:lnTo>
                  <a:lnTo>
                    <a:pt x="4711" y="5960"/>
                  </a:lnTo>
                  <a:lnTo>
                    <a:pt x="4627" y="6038"/>
                  </a:lnTo>
                  <a:lnTo>
                    <a:pt x="4585" y="6073"/>
                  </a:lnTo>
                  <a:lnTo>
                    <a:pt x="4541" y="6094"/>
                  </a:lnTo>
                  <a:lnTo>
                    <a:pt x="4499" y="6122"/>
                  </a:lnTo>
                  <a:lnTo>
                    <a:pt x="4454" y="6136"/>
                  </a:lnTo>
                  <a:lnTo>
                    <a:pt x="4412" y="6136"/>
                  </a:lnTo>
                  <a:lnTo>
                    <a:pt x="4373" y="6129"/>
                  </a:lnTo>
                  <a:lnTo>
                    <a:pt x="4352" y="6115"/>
                  </a:lnTo>
                  <a:lnTo>
                    <a:pt x="4313" y="6080"/>
                  </a:lnTo>
                  <a:lnTo>
                    <a:pt x="4292" y="6059"/>
                  </a:lnTo>
                  <a:lnTo>
                    <a:pt x="4281" y="5995"/>
                  </a:lnTo>
                  <a:lnTo>
                    <a:pt x="4268" y="5953"/>
                  </a:lnTo>
                  <a:lnTo>
                    <a:pt x="4250" y="5911"/>
                  </a:lnTo>
                  <a:lnTo>
                    <a:pt x="4231" y="5890"/>
                  </a:lnTo>
                  <a:lnTo>
                    <a:pt x="4208" y="5883"/>
                  </a:lnTo>
                  <a:lnTo>
                    <a:pt x="4181" y="5876"/>
                  </a:lnTo>
                  <a:lnTo>
                    <a:pt x="4158" y="5883"/>
                  </a:lnTo>
                  <a:lnTo>
                    <a:pt x="4129" y="5897"/>
                  </a:lnTo>
                  <a:lnTo>
                    <a:pt x="4098" y="5925"/>
                  </a:lnTo>
                  <a:lnTo>
                    <a:pt x="4063" y="5953"/>
                  </a:lnTo>
                  <a:lnTo>
                    <a:pt x="4032" y="5988"/>
                  </a:lnTo>
                  <a:lnTo>
                    <a:pt x="3995" y="6031"/>
                  </a:lnTo>
                  <a:lnTo>
                    <a:pt x="3924" y="6129"/>
                  </a:lnTo>
                  <a:lnTo>
                    <a:pt x="3851" y="6242"/>
                  </a:lnTo>
                  <a:lnTo>
                    <a:pt x="3701" y="6488"/>
                  </a:lnTo>
                  <a:lnTo>
                    <a:pt x="3562" y="6714"/>
                  </a:lnTo>
                  <a:lnTo>
                    <a:pt x="3499" y="6813"/>
                  </a:lnTo>
                  <a:lnTo>
                    <a:pt x="3447" y="6890"/>
                  </a:lnTo>
                  <a:lnTo>
                    <a:pt x="3421" y="6911"/>
                  </a:lnTo>
                  <a:lnTo>
                    <a:pt x="3397" y="6932"/>
                  </a:lnTo>
                  <a:lnTo>
                    <a:pt x="3381" y="6953"/>
                  </a:lnTo>
                  <a:lnTo>
                    <a:pt x="3363" y="6960"/>
                  </a:lnTo>
                  <a:lnTo>
                    <a:pt x="3342" y="6953"/>
                  </a:lnTo>
                  <a:lnTo>
                    <a:pt x="3295" y="6911"/>
                  </a:lnTo>
                  <a:lnTo>
                    <a:pt x="3276" y="6883"/>
                  </a:lnTo>
                  <a:lnTo>
                    <a:pt x="3261" y="6841"/>
                  </a:lnTo>
                  <a:lnTo>
                    <a:pt x="3253" y="6805"/>
                  </a:lnTo>
                  <a:lnTo>
                    <a:pt x="3248" y="6763"/>
                  </a:lnTo>
                  <a:lnTo>
                    <a:pt x="3253" y="6707"/>
                  </a:lnTo>
                  <a:lnTo>
                    <a:pt x="3266" y="6615"/>
                  </a:lnTo>
                  <a:lnTo>
                    <a:pt x="3271" y="6510"/>
                  </a:lnTo>
                  <a:lnTo>
                    <a:pt x="3274" y="6404"/>
                  </a:lnTo>
                  <a:lnTo>
                    <a:pt x="3274" y="6284"/>
                  </a:lnTo>
                  <a:lnTo>
                    <a:pt x="3271" y="6186"/>
                  </a:lnTo>
                  <a:lnTo>
                    <a:pt x="3266" y="6094"/>
                  </a:lnTo>
                  <a:lnTo>
                    <a:pt x="3258" y="6059"/>
                  </a:lnTo>
                  <a:lnTo>
                    <a:pt x="3248" y="5988"/>
                  </a:lnTo>
                  <a:lnTo>
                    <a:pt x="3240" y="5960"/>
                  </a:lnTo>
                  <a:lnTo>
                    <a:pt x="3232" y="5946"/>
                  </a:lnTo>
                  <a:lnTo>
                    <a:pt x="3221" y="5932"/>
                  </a:lnTo>
                  <a:lnTo>
                    <a:pt x="3214" y="5925"/>
                  </a:lnTo>
                  <a:lnTo>
                    <a:pt x="3203" y="5932"/>
                  </a:lnTo>
                  <a:lnTo>
                    <a:pt x="3190" y="5939"/>
                  </a:lnTo>
                  <a:lnTo>
                    <a:pt x="3179" y="5953"/>
                  </a:lnTo>
                  <a:lnTo>
                    <a:pt x="3153" y="6023"/>
                  </a:lnTo>
                  <a:lnTo>
                    <a:pt x="3143" y="6073"/>
                  </a:lnTo>
                  <a:lnTo>
                    <a:pt x="3130" y="6136"/>
                  </a:lnTo>
                  <a:lnTo>
                    <a:pt x="3111" y="6207"/>
                  </a:lnTo>
                  <a:lnTo>
                    <a:pt x="3098" y="6284"/>
                  </a:lnTo>
                  <a:lnTo>
                    <a:pt x="3064" y="6503"/>
                  </a:lnTo>
                  <a:lnTo>
                    <a:pt x="3030" y="6770"/>
                  </a:lnTo>
                  <a:lnTo>
                    <a:pt x="3027" y="6784"/>
                  </a:lnTo>
                  <a:lnTo>
                    <a:pt x="3027" y="6820"/>
                  </a:lnTo>
                  <a:lnTo>
                    <a:pt x="3030" y="6834"/>
                  </a:lnTo>
                  <a:lnTo>
                    <a:pt x="3040" y="6876"/>
                  </a:lnTo>
                  <a:lnTo>
                    <a:pt x="3053" y="6911"/>
                  </a:lnTo>
                  <a:lnTo>
                    <a:pt x="3067" y="6960"/>
                  </a:lnTo>
                  <a:lnTo>
                    <a:pt x="3077" y="7010"/>
                  </a:lnTo>
                  <a:lnTo>
                    <a:pt x="3082" y="7045"/>
                  </a:lnTo>
                  <a:lnTo>
                    <a:pt x="3085" y="7073"/>
                  </a:lnTo>
                  <a:lnTo>
                    <a:pt x="3090" y="7101"/>
                  </a:lnTo>
                  <a:lnTo>
                    <a:pt x="3093" y="7144"/>
                  </a:lnTo>
                  <a:lnTo>
                    <a:pt x="3090" y="7179"/>
                  </a:lnTo>
                  <a:lnTo>
                    <a:pt x="3090" y="7207"/>
                  </a:lnTo>
                  <a:lnTo>
                    <a:pt x="3082" y="7242"/>
                  </a:lnTo>
                  <a:lnTo>
                    <a:pt x="3080" y="7263"/>
                  </a:lnTo>
                  <a:lnTo>
                    <a:pt x="3069" y="7306"/>
                  </a:lnTo>
                  <a:lnTo>
                    <a:pt x="3061" y="7327"/>
                  </a:lnTo>
                  <a:lnTo>
                    <a:pt x="3053" y="7341"/>
                  </a:lnTo>
                  <a:lnTo>
                    <a:pt x="3032" y="7355"/>
                  </a:lnTo>
                  <a:lnTo>
                    <a:pt x="3009" y="7362"/>
                  </a:lnTo>
                  <a:lnTo>
                    <a:pt x="2988" y="7369"/>
                  </a:lnTo>
                  <a:lnTo>
                    <a:pt x="2959" y="7362"/>
                  </a:lnTo>
                  <a:lnTo>
                    <a:pt x="2901" y="7355"/>
                  </a:lnTo>
                  <a:lnTo>
                    <a:pt x="2844" y="7341"/>
                  </a:lnTo>
                  <a:lnTo>
                    <a:pt x="2786" y="7341"/>
                  </a:lnTo>
                  <a:lnTo>
                    <a:pt x="2760" y="7348"/>
                  </a:lnTo>
                  <a:lnTo>
                    <a:pt x="2739" y="7362"/>
                  </a:lnTo>
                  <a:lnTo>
                    <a:pt x="2726" y="7376"/>
                  </a:lnTo>
                  <a:lnTo>
                    <a:pt x="2715" y="7390"/>
                  </a:lnTo>
                  <a:lnTo>
                    <a:pt x="2699" y="7447"/>
                  </a:lnTo>
                  <a:lnTo>
                    <a:pt x="2684" y="7517"/>
                  </a:lnTo>
                  <a:lnTo>
                    <a:pt x="2668" y="7602"/>
                  </a:lnTo>
                  <a:lnTo>
                    <a:pt x="2652" y="7693"/>
                  </a:lnTo>
                  <a:lnTo>
                    <a:pt x="2639" y="7785"/>
                  </a:lnTo>
                  <a:lnTo>
                    <a:pt x="2618" y="7883"/>
                  </a:lnTo>
                  <a:lnTo>
                    <a:pt x="2597" y="7961"/>
                  </a:lnTo>
                  <a:lnTo>
                    <a:pt x="2584" y="8010"/>
                  </a:lnTo>
                  <a:lnTo>
                    <a:pt x="2555" y="8088"/>
                  </a:lnTo>
                  <a:lnTo>
                    <a:pt x="2537" y="8116"/>
                  </a:lnTo>
                  <a:lnTo>
                    <a:pt x="2521" y="8144"/>
                  </a:lnTo>
                  <a:lnTo>
                    <a:pt x="2500" y="8172"/>
                  </a:lnTo>
                  <a:lnTo>
                    <a:pt x="2476" y="8193"/>
                  </a:lnTo>
                  <a:lnTo>
                    <a:pt x="2453" y="8200"/>
                  </a:lnTo>
                  <a:lnTo>
                    <a:pt x="2424" y="8207"/>
                  </a:lnTo>
                  <a:lnTo>
                    <a:pt x="2395" y="8207"/>
                  </a:lnTo>
                  <a:lnTo>
                    <a:pt x="2364" y="8200"/>
                  </a:lnTo>
                  <a:lnTo>
                    <a:pt x="2329" y="8186"/>
                  </a:lnTo>
                  <a:lnTo>
                    <a:pt x="2290" y="8165"/>
                  </a:lnTo>
                  <a:lnTo>
                    <a:pt x="2251" y="8130"/>
                  </a:lnTo>
                  <a:lnTo>
                    <a:pt x="2209" y="8095"/>
                  </a:lnTo>
                  <a:lnTo>
                    <a:pt x="2159" y="8038"/>
                  </a:lnTo>
                  <a:lnTo>
                    <a:pt x="2159" y="8503"/>
                  </a:lnTo>
                  <a:lnTo>
                    <a:pt x="2138" y="8496"/>
                  </a:lnTo>
                  <a:lnTo>
                    <a:pt x="2117" y="8482"/>
                  </a:lnTo>
                  <a:lnTo>
                    <a:pt x="2099" y="8475"/>
                  </a:lnTo>
                  <a:lnTo>
                    <a:pt x="2078" y="8454"/>
                  </a:lnTo>
                  <a:lnTo>
                    <a:pt x="2062" y="8426"/>
                  </a:lnTo>
                  <a:lnTo>
                    <a:pt x="2046" y="8405"/>
                  </a:lnTo>
                  <a:lnTo>
                    <a:pt x="2033" y="8384"/>
                  </a:lnTo>
                  <a:lnTo>
                    <a:pt x="2017" y="8355"/>
                  </a:lnTo>
                  <a:lnTo>
                    <a:pt x="1996" y="8285"/>
                  </a:lnTo>
                  <a:lnTo>
                    <a:pt x="1975" y="8207"/>
                  </a:lnTo>
                  <a:lnTo>
                    <a:pt x="1960" y="8130"/>
                  </a:lnTo>
                  <a:lnTo>
                    <a:pt x="1944" y="8045"/>
                  </a:lnTo>
                  <a:lnTo>
                    <a:pt x="1923" y="7862"/>
                  </a:lnTo>
                  <a:lnTo>
                    <a:pt x="1899" y="7679"/>
                  </a:lnTo>
                  <a:lnTo>
                    <a:pt x="1889" y="7587"/>
                  </a:lnTo>
                  <a:lnTo>
                    <a:pt x="1876" y="7510"/>
                  </a:lnTo>
                  <a:lnTo>
                    <a:pt x="1865" y="7432"/>
                  </a:lnTo>
                  <a:lnTo>
                    <a:pt x="1849" y="7362"/>
                  </a:lnTo>
                  <a:lnTo>
                    <a:pt x="1978" y="7362"/>
                  </a:lnTo>
                  <a:lnTo>
                    <a:pt x="2036" y="7369"/>
                  </a:lnTo>
                  <a:lnTo>
                    <a:pt x="2088" y="7376"/>
                  </a:lnTo>
                  <a:lnTo>
                    <a:pt x="2143" y="7390"/>
                  </a:lnTo>
                  <a:lnTo>
                    <a:pt x="2201" y="7425"/>
                  </a:lnTo>
                  <a:lnTo>
                    <a:pt x="2259" y="7454"/>
                  </a:lnTo>
                  <a:lnTo>
                    <a:pt x="2324" y="7496"/>
                  </a:lnTo>
                  <a:lnTo>
                    <a:pt x="2348" y="7510"/>
                  </a:lnTo>
                  <a:lnTo>
                    <a:pt x="2371" y="7517"/>
                  </a:lnTo>
                  <a:lnTo>
                    <a:pt x="2427" y="7517"/>
                  </a:lnTo>
                  <a:lnTo>
                    <a:pt x="2455" y="7510"/>
                  </a:lnTo>
                  <a:lnTo>
                    <a:pt x="2479" y="7489"/>
                  </a:lnTo>
                  <a:lnTo>
                    <a:pt x="2508" y="7475"/>
                  </a:lnTo>
                  <a:lnTo>
                    <a:pt x="2534" y="7454"/>
                  </a:lnTo>
                  <a:lnTo>
                    <a:pt x="2560" y="7425"/>
                  </a:lnTo>
                  <a:lnTo>
                    <a:pt x="2584" y="7390"/>
                  </a:lnTo>
                  <a:lnTo>
                    <a:pt x="2608" y="7362"/>
                  </a:lnTo>
                  <a:lnTo>
                    <a:pt x="2631" y="7327"/>
                  </a:lnTo>
                  <a:lnTo>
                    <a:pt x="2650" y="7277"/>
                  </a:lnTo>
                  <a:lnTo>
                    <a:pt x="2668" y="7235"/>
                  </a:lnTo>
                  <a:lnTo>
                    <a:pt x="2684" y="7186"/>
                  </a:lnTo>
                  <a:lnTo>
                    <a:pt x="2697" y="7144"/>
                  </a:lnTo>
                  <a:lnTo>
                    <a:pt x="2707" y="7087"/>
                  </a:lnTo>
                  <a:lnTo>
                    <a:pt x="2712" y="7038"/>
                  </a:lnTo>
                  <a:lnTo>
                    <a:pt x="2715" y="6975"/>
                  </a:lnTo>
                  <a:lnTo>
                    <a:pt x="2715" y="6918"/>
                  </a:lnTo>
                  <a:lnTo>
                    <a:pt x="2710" y="6862"/>
                  </a:lnTo>
                  <a:lnTo>
                    <a:pt x="2702" y="6798"/>
                  </a:lnTo>
                  <a:lnTo>
                    <a:pt x="2686" y="6735"/>
                  </a:lnTo>
                  <a:lnTo>
                    <a:pt x="2670" y="6679"/>
                  </a:lnTo>
                  <a:lnTo>
                    <a:pt x="2644" y="6608"/>
                  </a:lnTo>
                  <a:lnTo>
                    <a:pt x="2615" y="6545"/>
                  </a:lnTo>
                  <a:lnTo>
                    <a:pt x="2581" y="6488"/>
                  </a:lnTo>
                  <a:lnTo>
                    <a:pt x="2542" y="6418"/>
                  </a:lnTo>
                  <a:lnTo>
                    <a:pt x="2495" y="6355"/>
                  </a:lnTo>
                  <a:lnTo>
                    <a:pt x="2440" y="6284"/>
                  </a:lnTo>
                  <a:lnTo>
                    <a:pt x="2382" y="6228"/>
                  </a:lnTo>
                  <a:lnTo>
                    <a:pt x="2314" y="6164"/>
                  </a:lnTo>
                  <a:lnTo>
                    <a:pt x="2222" y="6073"/>
                  </a:lnTo>
                  <a:lnTo>
                    <a:pt x="2112" y="5953"/>
                  </a:lnTo>
                  <a:lnTo>
                    <a:pt x="1991" y="5812"/>
                  </a:lnTo>
                  <a:lnTo>
                    <a:pt x="1865" y="5678"/>
                  </a:lnTo>
                  <a:lnTo>
                    <a:pt x="1744" y="5537"/>
                  </a:lnTo>
                  <a:lnTo>
                    <a:pt x="1632" y="5425"/>
                  </a:lnTo>
                  <a:lnTo>
                    <a:pt x="1582" y="5389"/>
                  </a:lnTo>
                  <a:lnTo>
                    <a:pt x="1537" y="5347"/>
                  </a:lnTo>
                  <a:lnTo>
                    <a:pt x="1498" y="5333"/>
                  </a:lnTo>
                  <a:lnTo>
                    <a:pt x="1464" y="5326"/>
                  </a:lnTo>
                  <a:lnTo>
                    <a:pt x="1459" y="5319"/>
                  </a:lnTo>
                  <a:lnTo>
                    <a:pt x="1440" y="5312"/>
                  </a:lnTo>
                  <a:lnTo>
                    <a:pt x="1406" y="5312"/>
                  </a:lnTo>
                  <a:lnTo>
                    <a:pt x="1346" y="5326"/>
                  </a:lnTo>
                  <a:lnTo>
                    <a:pt x="1283" y="5425"/>
                  </a:lnTo>
                  <a:lnTo>
                    <a:pt x="1209" y="5566"/>
                  </a:lnTo>
                  <a:lnTo>
                    <a:pt x="1191" y="5608"/>
                  </a:lnTo>
                  <a:lnTo>
                    <a:pt x="1159" y="5692"/>
                  </a:lnTo>
                  <a:lnTo>
                    <a:pt x="1146" y="5742"/>
                  </a:lnTo>
                  <a:lnTo>
                    <a:pt x="1138" y="5791"/>
                  </a:lnTo>
                  <a:lnTo>
                    <a:pt x="1128" y="5840"/>
                  </a:lnTo>
                  <a:lnTo>
                    <a:pt x="1123" y="5890"/>
                  </a:lnTo>
                  <a:lnTo>
                    <a:pt x="1120" y="5953"/>
                  </a:lnTo>
                  <a:lnTo>
                    <a:pt x="1123" y="5988"/>
                  </a:lnTo>
                  <a:lnTo>
                    <a:pt x="1128" y="6023"/>
                  </a:lnTo>
                  <a:lnTo>
                    <a:pt x="1136" y="6052"/>
                  </a:lnTo>
                  <a:lnTo>
                    <a:pt x="1146" y="6073"/>
                  </a:lnTo>
                  <a:lnTo>
                    <a:pt x="1173" y="6122"/>
                  </a:lnTo>
                  <a:lnTo>
                    <a:pt x="1204" y="6157"/>
                  </a:lnTo>
                  <a:lnTo>
                    <a:pt x="1257" y="6256"/>
                  </a:lnTo>
                  <a:lnTo>
                    <a:pt x="1267" y="6284"/>
                  </a:lnTo>
                  <a:lnTo>
                    <a:pt x="1278" y="6326"/>
                  </a:lnTo>
                  <a:lnTo>
                    <a:pt x="1283" y="6362"/>
                  </a:lnTo>
                  <a:lnTo>
                    <a:pt x="1283" y="6446"/>
                  </a:lnTo>
                  <a:lnTo>
                    <a:pt x="1280" y="6488"/>
                  </a:lnTo>
                  <a:lnTo>
                    <a:pt x="1278" y="6524"/>
                  </a:lnTo>
                  <a:lnTo>
                    <a:pt x="1270" y="6552"/>
                  </a:lnTo>
                  <a:lnTo>
                    <a:pt x="1257" y="6615"/>
                  </a:lnTo>
                  <a:lnTo>
                    <a:pt x="1243" y="6672"/>
                  </a:lnTo>
                  <a:lnTo>
                    <a:pt x="1228" y="6728"/>
                  </a:lnTo>
                  <a:lnTo>
                    <a:pt x="1215" y="6784"/>
                  </a:lnTo>
                  <a:lnTo>
                    <a:pt x="1209" y="6820"/>
                  </a:lnTo>
                  <a:lnTo>
                    <a:pt x="1204" y="6890"/>
                  </a:lnTo>
                  <a:lnTo>
                    <a:pt x="1204" y="6968"/>
                  </a:lnTo>
                  <a:lnTo>
                    <a:pt x="1207" y="7003"/>
                  </a:lnTo>
                  <a:lnTo>
                    <a:pt x="1212" y="7045"/>
                  </a:lnTo>
                  <a:lnTo>
                    <a:pt x="1217" y="7080"/>
                  </a:lnTo>
                  <a:lnTo>
                    <a:pt x="1230" y="7151"/>
                  </a:lnTo>
                  <a:lnTo>
                    <a:pt x="1249" y="7214"/>
                  </a:lnTo>
                  <a:lnTo>
                    <a:pt x="1264" y="7285"/>
                  </a:lnTo>
                  <a:lnTo>
                    <a:pt x="1280" y="7362"/>
                  </a:lnTo>
                  <a:lnTo>
                    <a:pt x="1285" y="7397"/>
                  </a:lnTo>
                  <a:lnTo>
                    <a:pt x="1293" y="7524"/>
                  </a:lnTo>
                  <a:lnTo>
                    <a:pt x="1291" y="7573"/>
                  </a:lnTo>
                  <a:lnTo>
                    <a:pt x="1285" y="7623"/>
                  </a:lnTo>
                  <a:lnTo>
                    <a:pt x="1278" y="7658"/>
                  </a:lnTo>
                  <a:lnTo>
                    <a:pt x="1267" y="7707"/>
                  </a:lnTo>
                  <a:lnTo>
                    <a:pt x="1259" y="7742"/>
                  </a:lnTo>
                  <a:lnTo>
                    <a:pt x="1251" y="7785"/>
                  </a:lnTo>
                  <a:lnTo>
                    <a:pt x="1246" y="7827"/>
                  </a:lnTo>
                  <a:lnTo>
                    <a:pt x="1243" y="7883"/>
                  </a:lnTo>
                  <a:lnTo>
                    <a:pt x="1246" y="7926"/>
                  </a:lnTo>
                  <a:lnTo>
                    <a:pt x="1249" y="7975"/>
                  </a:lnTo>
                  <a:lnTo>
                    <a:pt x="1254" y="8010"/>
                  </a:lnTo>
                  <a:lnTo>
                    <a:pt x="1262" y="8045"/>
                  </a:lnTo>
                  <a:lnTo>
                    <a:pt x="1285" y="8116"/>
                  </a:lnTo>
                  <a:lnTo>
                    <a:pt x="1306" y="8179"/>
                  </a:lnTo>
                  <a:lnTo>
                    <a:pt x="1333" y="8236"/>
                  </a:lnTo>
                  <a:lnTo>
                    <a:pt x="1354" y="8306"/>
                  </a:lnTo>
                  <a:lnTo>
                    <a:pt x="1361" y="8348"/>
                  </a:lnTo>
                  <a:lnTo>
                    <a:pt x="1367" y="8384"/>
                  </a:lnTo>
                  <a:lnTo>
                    <a:pt x="1372" y="8426"/>
                  </a:lnTo>
                  <a:lnTo>
                    <a:pt x="1372" y="8503"/>
                  </a:lnTo>
                  <a:lnTo>
                    <a:pt x="1367" y="8539"/>
                  </a:lnTo>
                  <a:lnTo>
                    <a:pt x="1361" y="8560"/>
                  </a:lnTo>
                  <a:lnTo>
                    <a:pt x="1354" y="8581"/>
                  </a:lnTo>
                  <a:lnTo>
                    <a:pt x="1335" y="8609"/>
                  </a:lnTo>
                  <a:lnTo>
                    <a:pt x="1325" y="8644"/>
                  </a:lnTo>
                  <a:lnTo>
                    <a:pt x="1340" y="8701"/>
                  </a:lnTo>
                  <a:lnTo>
                    <a:pt x="1361" y="8764"/>
                  </a:lnTo>
                  <a:lnTo>
                    <a:pt x="1388" y="8813"/>
                  </a:lnTo>
                  <a:lnTo>
                    <a:pt x="1409" y="8863"/>
                  </a:lnTo>
                  <a:lnTo>
                    <a:pt x="1430" y="8919"/>
                  </a:lnTo>
                  <a:lnTo>
                    <a:pt x="1448" y="8975"/>
                  </a:lnTo>
                  <a:lnTo>
                    <a:pt x="1456" y="9011"/>
                  </a:lnTo>
                  <a:lnTo>
                    <a:pt x="1461" y="9046"/>
                  </a:lnTo>
                  <a:lnTo>
                    <a:pt x="1464" y="9088"/>
                  </a:lnTo>
                  <a:lnTo>
                    <a:pt x="1464" y="9166"/>
                  </a:lnTo>
                  <a:lnTo>
                    <a:pt x="1461" y="9208"/>
                  </a:lnTo>
                  <a:lnTo>
                    <a:pt x="1459" y="9243"/>
                  </a:lnTo>
                  <a:lnTo>
                    <a:pt x="1453" y="9285"/>
                  </a:lnTo>
                  <a:lnTo>
                    <a:pt x="1435" y="9356"/>
                  </a:lnTo>
                  <a:lnTo>
                    <a:pt x="1417" y="9433"/>
                  </a:lnTo>
                  <a:lnTo>
                    <a:pt x="1393" y="9511"/>
                  </a:lnTo>
                  <a:lnTo>
                    <a:pt x="1364" y="9588"/>
                  </a:lnTo>
                  <a:lnTo>
                    <a:pt x="1301" y="9743"/>
                  </a:lnTo>
                  <a:lnTo>
                    <a:pt x="1233" y="9891"/>
                  </a:lnTo>
                  <a:lnTo>
                    <a:pt x="1173" y="10039"/>
                  </a:lnTo>
                  <a:lnTo>
                    <a:pt x="1141" y="10110"/>
                  </a:lnTo>
                  <a:lnTo>
                    <a:pt x="1115" y="10166"/>
                  </a:lnTo>
                  <a:lnTo>
                    <a:pt x="1089" y="10236"/>
                  </a:lnTo>
                  <a:lnTo>
                    <a:pt x="1070" y="10300"/>
                  </a:lnTo>
                  <a:lnTo>
                    <a:pt x="1099" y="10391"/>
                  </a:lnTo>
                  <a:lnTo>
                    <a:pt x="1125" y="10483"/>
                  </a:lnTo>
                  <a:lnTo>
                    <a:pt x="1141" y="10532"/>
                  </a:lnTo>
                  <a:lnTo>
                    <a:pt x="1154" y="10596"/>
                  </a:lnTo>
                  <a:lnTo>
                    <a:pt x="1170" y="10652"/>
                  </a:lnTo>
                  <a:lnTo>
                    <a:pt x="1183" y="10730"/>
                  </a:lnTo>
                  <a:lnTo>
                    <a:pt x="1125" y="10807"/>
                  </a:lnTo>
                  <a:lnTo>
                    <a:pt x="1055" y="10899"/>
                  </a:lnTo>
                  <a:lnTo>
                    <a:pt x="1018" y="10934"/>
                  </a:lnTo>
                  <a:lnTo>
                    <a:pt x="984" y="10976"/>
                  </a:lnTo>
                  <a:lnTo>
                    <a:pt x="957" y="10997"/>
                  </a:lnTo>
                  <a:lnTo>
                    <a:pt x="931" y="11004"/>
                  </a:lnTo>
                  <a:lnTo>
                    <a:pt x="902" y="10997"/>
                  </a:lnTo>
                  <a:lnTo>
                    <a:pt x="879" y="10990"/>
                  </a:lnTo>
                  <a:lnTo>
                    <a:pt x="855" y="10976"/>
                  </a:lnTo>
                  <a:lnTo>
                    <a:pt x="776" y="10934"/>
                  </a:lnTo>
                  <a:lnTo>
                    <a:pt x="745" y="10920"/>
                  </a:lnTo>
                  <a:lnTo>
                    <a:pt x="708" y="10920"/>
                  </a:lnTo>
                  <a:lnTo>
                    <a:pt x="666" y="10927"/>
                  </a:lnTo>
                  <a:lnTo>
                    <a:pt x="619" y="10962"/>
                  </a:lnTo>
                  <a:lnTo>
                    <a:pt x="569" y="10997"/>
                  </a:lnTo>
                  <a:lnTo>
                    <a:pt x="519" y="11054"/>
                  </a:lnTo>
                  <a:lnTo>
                    <a:pt x="498" y="11082"/>
                  </a:lnTo>
                  <a:lnTo>
                    <a:pt x="480" y="11117"/>
                  </a:lnTo>
                  <a:lnTo>
                    <a:pt x="464" y="11152"/>
                  </a:lnTo>
                  <a:lnTo>
                    <a:pt x="451" y="11187"/>
                  </a:lnTo>
                  <a:lnTo>
                    <a:pt x="443" y="11216"/>
                  </a:lnTo>
                  <a:lnTo>
                    <a:pt x="441" y="11258"/>
                  </a:lnTo>
                  <a:lnTo>
                    <a:pt x="443" y="11272"/>
                  </a:lnTo>
                  <a:lnTo>
                    <a:pt x="443" y="11293"/>
                  </a:lnTo>
                  <a:lnTo>
                    <a:pt x="456" y="11328"/>
                  </a:lnTo>
                  <a:lnTo>
                    <a:pt x="493" y="11434"/>
                  </a:lnTo>
                  <a:lnTo>
                    <a:pt x="522" y="11526"/>
                  </a:lnTo>
                  <a:lnTo>
                    <a:pt x="546" y="11617"/>
                  </a:lnTo>
                  <a:lnTo>
                    <a:pt x="567" y="11695"/>
                  </a:lnTo>
                  <a:lnTo>
                    <a:pt x="577" y="11765"/>
                  </a:lnTo>
                  <a:lnTo>
                    <a:pt x="585" y="11829"/>
                  </a:lnTo>
                  <a:lnTo>
                    <a:pt x="588" y="11892"/>
                  </a:lnTo>
                  <a:lnTo>
                    <a:pt x="585" y="11934"/>
                  </a:lnTo>
                  <a:lnTo>
                    <a:pt x="582" y="11984"/>
                  </a:lnTo>
                  <a:lnTo>
                    <a:pt x="574" y="12019"/>
                  </a:lnTo>
                  <a:lnTo>
                    <a:pt x="567" y="12047"/>
                  </a:lnTo>
                  <a:lnTo>
                    <a:pt x="554" y="12075"/>
                  </a:lnTo>
                  <a:lnTo>
                    <a:pt x="543" y="12096"/>
                  </a:lnTo>
                  <a:lnTo>
                    <a:pt x="517" y="12110"/>
                  </a:lnTo>
                  <a:lnTo>
                    <a:pt x="506" y="12117"/>
                  </a:lnTo>
                  <a:lnTo>
                    <a:pt x="493" y="12110"/>
                  </a:lnTo>
                  <a:lnTo>
                    <a:pt x="477" y="12103"/>
                  </a:lnTo>
                  <a:lnTo>
                    <a:pt x="456" y="12075"/>
                  </a:lnTo>
                  <a:lnTo>
                    <a:pt x="414" y="11962"/>
                  </a:lnTo>
                  <a:lnTo>
                    <a:pt x="399" y="11913"/>
                  </a:lnTo>
                  <a:lnTo>
                    <a:pt x="378" y="11864"/>
                  </a:lnTo>
                  <a:lnTo>
                    <a:pt x="370" y="11843"/>
                  </a:lnTo>
                  <a:lnTo>
                    <a:pt x="359" y="11829"/>
                  </a:lnTo>
                  <a:lnTo>
                    <a:pt x="346" y="11822"/>
                  </a:lnTo>
                  <a:lnTo>
                    <a:pt x="320" y="11822"/>
                  </a:lnTo>
                  <a:lnTo>
                    <a:pt x="302" y="11843"/>
                  </a:lnTo>
                  <a:lnTo>
                    <a:pt x="289" y="11864"/>
                  </a:lnTo>
                  <a:lnTo>
                    <a:pt x="270" y="11906"/>
                  </a:lnTo>
                  <a:lnTo>
                    <a:pt x="257" y="11948"/>
                  </a:lnTo>
                  <a:lnTo>
                    <a:pt x="239" y="12005"/>
                  </a:lnTo>
                  <a:lnTo>
                    <a:pt x="226" y="12068"/>
                  </a:lnTo>
                  <a:lnTo>
                    <a:pt x="212" y="12124"/>
                  </a:lnTo>
                  <a:lnTo>
                    <a:pt x="189" y="12258"/>
                  </a:lnTo>
                  <a:lnTo>
                    <a:pt x="168" y="12392"/>
                  </a:lnTo>
                  <a:lnTo>
                    <a:pt x="160" y="12456"/>
                  </a:lnTo>
                  <a:lnTo>
                    <a:pt x="157" y="12519"/>
                  </a:lnTo>
                  <a:lnTo>
                    <a:pt x="152" y="12575"/>
                  </a:lnTo>
                  <a:lnTo>
                    <a:pt x="152" y="12639"/>
                  </a:lnTo>
                  <a:lnTo>
                    <a:pt x="150" y="12723"/>
                  </a:lnTo>
                  <a:lnTo>
                    <a:pt x="147" y="12787"/>
                  </a:lnTo>
                  <a:lnTo>
                    <a:pt x="139" y="12857"/>
                  </a:lnTo>
                  <a:lnTo>
                    <a:pt x="129" y="12914"/>
                  </a:lnTo>
                  <a:lnTo>
                    <a:pt x="118" y="12956"/>
                  </a:lnTo>
                  <a:lnTo>
                    <a:pt x="108" y="13005"/>
                  </a:lnTo>
                  <a:lnTo>
                    <a:pt x="92" y="13040"/>
                  </a:lnTo>
                  <a:lnTo>
                    <a:pt x="52" y="13146"/>
                  </a:lnTo>
                  <a:lnTo>
                    <a:pt x="26" y="13231"/>
                  </a:lnTo>
                  <a:lnTo>
                    <a:pt x="18" y="13280"/>
                  </a:lnTo>
                  <a:lnTo>
                    <a:pt x="10" y="13336"/>
                  </a:lnTo>
                  <a:lnTo>
                    <a:pt x="5" y="13400"/>
                  </a:lnTo>
                  <a:lnTo>
                    <a:pt x="0" y="13477"/>
                  </a:lnTo>
                  <a:lnTo>
                    <a:pt x="45" y="13463"/>
                  </a:lnTo>
                  <a:lnTo>
                    <a:pt x="84" y="13449"/>
                  </a:lnTo>
                  <a:lnTo>
                    <a:pt x="163" y="13449"/>
                  </a:lnTo>
                  <a:lnTo>
                    <a:pt x="220" y="13442"/>
                  </a:lnTo>
                  <a:lnTo>
                    <a:pt x="273" y="13435"/>
                  </a:lnTo>
                  <a:lnTo>
                    <a:pt x="331" y="13428"/>
                  </a:lnTo>
                  <a:lnTo>
                    <a:pt x="396" y="13421"/>
                  </a:lnTo>
                  <a:lnTo>
                    <a:pt x="409" y="13428"/>
                  </a:lnTo>
                  <a:lnTo>
                    <a:pt x="428" y="13435"/>
                  </a:lnTo>
                  <a:lnTo>
                    <a:pt x="441" y="13463"/>
                  </a:lnTo>
                  <a:lnTo>
                    <a:pt x="464" y="13526"/>
                  </a:lnTo>
                  <a:lnTo>
                    <a:pt x="475" y="13576"/>
                  </a:lnTo>
                  <a:lnTo>
                    <a:pt x="485" y="13618"/>
                  </a:lnTo>
                  <a:lnTo>
                    <a:pt x="496" y="13674"/>
                  </a:lnTo>
                  <a:lnTo>
                    <a:pt x="509" y="13787"/>
                  </a:lnTo>
                  <a:lnTo>
                    <a:pt x="517" y="13900"/>
                  </a:lnTo>
                  <a:lnTo>
                    <a:pt x="522" y="14020"/>
                  </a:lnTo>
                  <a:lnTo>
                    <a:pt x="527" y="14132"/>
                  </a:lnTo>
                  <a:lnTo>
                    <a:pt x="522" y="14182"/>
                  </a:lnTo>
                  <a:lnTo>
                    <a:pt x="517" y="14238"/>
                  </a:lnTo>
                  <a:lnTo>
                    <a:pt x="506" y="14280"/>
                  </a:lnTo>
                  <a:lnTo>
                    <a:pt x="496" y="14330"/>
                  </a:lnTo>
                  <a:lnTo>
                    <a:pt x="483" y="14372"/>
                  </a:lnTo>
                  <a:lnTo>
                    <a:pt x="467" y="14485"/>
                  </a:lnTo>
                  <a:lnTo>
                    <a:pt x="467" y="14583"/>
                  </a:lnTo>
                  <a:lnTo>
                    <a:pt x="470" y="14625"/>
                  </a:lnTo>
                  <a:lnTo>
                    <a:pt x="472" y="14661"/>
                  </a:lnTo>
                  <a:lnTo>
                    <a:pt x="477" y="14703"/>
                  </a:lnTo>
                  <a:lnTo>
                    <a:pt x="519" y="14928"/>
                  </a:lnTo>
                  <a:lnTo>
                    <a:pt x="535" y="15006"/>
                  </a:lnTo>
                  <a:lnTo>
                    <a:pt x="538" y="15048"/>
                  </a:lnTo>
                  <a:lnTo>
                    <a:pt x="543" y="15083"/>
                  </a:lnTo>
                  <a:lnTo>
                    <a:pt x="546" y="15119"/>
                  </a:lnTo>
                  <a:lnTo>
                    <a:pt x="546" y="15182"/>
                  </a:lnTo>
                  <a:lnTo>
                    <a:pt x="543" y="15203"/>
                  </a:lnTo>
                  <a:lnTo>
                    <a:pt x="538" y="15231"/>
                  </a:lnTo>
                  <a:lnTo>
                    <a:pt x="533" y="15252"/>
                  </a:lnTo>
                  <a:lnTo>
                    <a:pt x="519" y="15281"/>
                  </a:lnTo>
                  <a:lnTo>
                    <a:pt x="504" y="15323"/>
                  </a:lnTo>
                  <a:lnTo>
                    <a:pt x="470" y="15372"/>
                  </a:lnTo>
                  <a:lnTo>
                    <a:pt x="443" y="15436"/>
                  </a:lnTo>
                  <a:lnTo>
                    <a:pt x="412" y="15591"/>
                  </a:lnTo>
                  <a:lnTo>
                    <a:pt x="401" y="15668"/>
                  </a:lnTo>
                  <a:lnTo>
                    <a:pt x="391" y="15753"/>
                  </a:lnTo>
                  <a:lnTo>
                    <a:pt x="386" y="15837"/>
                  </a:lnTo>
                  <a:lnTo>
                    <a:pt x="378" y="15922"/>
                  </a:lnTo>
                  <a:lnTo>
                    <a:pt x="375" y="16013"/>
                  </a:lnTo>
                  <a:lnTo>
                    <a:pt x="373" y="16112"/>
                  </a:lnTo>
                  <a:lnTo>
                    <a:pt x="375" y="16175"/>
                  </a:lnTo>
                  <a:lnTo>
                    <a:pt x="378" y="16225"/>
                  </a:lnTo>
                  <a:lnTo>
                    <a:pt x="386" y="16267"/>
                  </a:lnTo>
                  <a:lnTo>
                    <a:pt x="391" y="16302"/>
                  </a:lnTo>
                  <a:lnTo>
                    <a:pt x="399" y="16330"/>
                  </a:lnTo>
                  <a:lnTo>
                    <a:pt x="407" y="16351"/>
                  </a:lnTo>
                  <a:lnTo>
                    <a:pt x="417" y="16373"/>
                  </a:lnTo>
                  <a:lnTo>
                    <a:pt x="433" y="16380"/>
                  </a:lnTo>
                  <a:lnTo>
                    <a:pt x="462" y="16387"/>
                  </a:lnTo>
                  <a:lnTo>
                    <a:pt x="530" y="16387"/>
                  </a:lnTo>
                  <a:lnTo>
                    <a:pt x="567" y="16380"/>
                  </a:lnTo>
                  <a:lnTo>
                    <a:pt x="616" y="16380"/>
                  </a:lnTo>
                  <a:lnTo>
                    <a:pt x="661" y="16359"/>
                  </a:lnTo>
                  <a:lnTo>
                    <a:pt x="700" y="16330"/>
                  </a:lnTo>
                  <a:lnTo>
                    <a:pt x="737" y="16302"/>
                  </a:lnTo>
                  <a:lnTo>
                    <a:pt x="776" y="16274"/>
                  </a:lnTo>
                  <a:lnTo>
                    <a:pt x="813" y="16239"/>
                  </a:lnTo>
                  <a:lnTo>
                    <a:pt x="850" y="16225"/>
                  </a:lnTo>
                  <a:lnTo>
                    <a:pt x="889" y="16218"/>
                  </a:lnTo>
                  <a:lnTo>
                    <a:pt x="908" y="16225"/>
                  </a:lnTo>
                  <a:lnTo>
                    <a:pt x="926" y="16253"/>
                  </a:lnTo>
                  <a:lnTo>
                    <a:pt x="939" y="16281"/>
                  </a:lnTo>
                  <a:lnTo>
                    <a:pt x="950" y="16316"/>
                  </a:lnTo>
                  <a:lnTo>
                    <a:pt x="973" y="16415"/>
                  </a:lnTo>
                  <a:lnTo>
                    <a:pt x="992" y="16535"/>
                  </a:lnTo>
                  <a:lnTo>
                    <a:pt x="1007" y="16647"/>
                  </a:lnTo>
                  <a:lnTo>
                    <a:pt x="1028" y="16746"/>
                  </a:lnTo>
                  <a:lnTo>
                    <a:pt x="1041" y="16788"/>
                  </a:lnTo>
                  <a:lnTo>
                    <a:pt x="1055" y="16823"/>
                  </a:lnTo>
                  <a:lnTo>
                    <a:pt x="1073" y="16838"/>
                  </a:lnTo>
                  <a:lnTo>
                    <a:pt x="1091" y="16845"/>
                  </a:lnTo>
                  <a:lnTo>
                    <a:pt x="1091" y="17373"/>
                  </a:lnTo>
                  <a:lnTo>
                    <a:pt x="1104" y="17408"/>
                  </a:lnTo>
                  <a:lnTo>
                    <a:pt x="1112" y="17415"/>
                  </a:lnTo>
                  <a:lnTo>
                    <a:pt x="1128" y="17486"/>
                  </a:lnTo>
                  <a:lnTo>
                    <a:pt x="1133" y="17500"/>
                  </a:lnTo>
                  <a:lnTo>
                    <a:pt x="1152" y="17486"/>
                  </a:lnTo>
                  <a:lnTo>
                    <a:pt x="1183" y="17472"/>
                  </a:lnTo>
                  <a:lnTo>
                    <a:pt x="1215" y="17436"/>
                  </a:lnTo>
                  <a:lnTo>
                    <a:pt x="1243" y="17415"/>
                  </a:lnTo>
                  <a:lnTo>
                    <a:pt x="1275" y="17387"/>
                  </a:lnTo>
                  <a:lnTo>
                    <a:pt x="1285" y="17359"/>
                  </a:lnTo>
                  <a:lnTo>
                    <a:pt x="1299" y="17331"/>
                  </a:lnTo>
                  <a:lnTo>
                    <a:pt x="1320" y="17267"/>
                  </a:lnTo>
                  <a:lnTo>
                    <a:pt x="1338" y="17204"/>
                  </a:lnTo>
                  <a:lnTo>
                    <a:pt x="1361" y="17141"/>
                  </a:lnTo>
                  <a:lnTo>
                    <a:pt x="1385" y="17091"/>
                  </a:lnTo>
                  <a:lnTo>
                    <a:pt x="1396" y="17063"/>
                  </a:lnTo>
                  <a:lnTo>
                    <a:pt x="1409" y="17049"/>
                  </a:lnTo>
                  <a:lnTo>
                    <a:pt x="1427" y="17042"/>
                  </a:lnTo>
                  <a:lnTo>
                    <a:pt x="1443" y="17035"/>
                  </a:lnTo>
                  <a:lnTo>
                    <a:pt x="1461" y="17042"/>
                  </a:lnTo>
                  <a:lnTo>
                    <a:pt x="1480" y="17070"/>
                  </a:lnTo>
                  <a:lnTo>
                    <a:pt x="1501" y="17119"/>
                  </a:lnTo>
                  <a:lnTo>
                    <a:pt x="1524" y="17169"/>
                  </a:lnTo>
                  <a:lnTo>
                    <a:pt x="1574" y="17317"/>
                  </a:lnTo>
                  <a:lnTo>
                    <a:pt x="1624" y="17486"/>
                  </a:lnTo>
                  <a:lnTo>
                    <a:pt x="1674" y="17641"/>
                  </a:lnTo>
                  <a:lnTo>
                    <a:pt x="1721" y="17789"/>
                  </a:lnTo>
                  <a:lnTo>
                    <a:pt x="1742" y="17852"/>
                  </a:lnTo>
                  <a:lnTo>
                    <a:pt x="1758" y="17894"/>
                  </a:lnTo>
                  <a:lnTo>
                    <a:pt x="1776" y="17915"/>
                  </a:lnTo>
                  <a:lnTo>
                    <a:pt x="1789" y="17937"/>
                  </a:lnTo>
                  <a:lnTo>
                    <a:pt x="1863" y="17887"/>
                  </a:lnTo>
                  <a:lnTo>
                    <a:pt x="1910" y="17852"/>
                  </a:lnTo>
                  <a:lnTo>
                    <a:pt x="1960" y="17796"/>
                  </a:lnTo>
                  <a:lnTo>
                    <a:pt x="2007" y="17732"/>
                  </a:lnTo>
                  <a:lnTo>
                    <a:pt x="2049" y="17683"/>
                  </a:lnTo>
                  <a:lnTo>
                    <a:pt x="2101" y="17577"/>
                  </a:lnTo>
                  <a:lnTo>
                    <a:pt x="1978" y="17521"/>
                  </a:lnTo>
                  <a:lnTo>
                    <a:pt x="1970" y="17521"/>
                  </a:lnTo>
                  <a:lnTo>
                    <a:pt x="1960" y="17514"/>
                  </a:lnTo>
                  <a:lnTo>
                    <a:pt x="1946" y="17507"/>
                  </a:lnTo>
                  <a:lnTo>
                    <a:pt x="1936" y="17493"/>
                  </a:lnTo>
                  <a:lnTo>
                    <a:pt x="1925" y="17472"/>
                  </a:lnTo>
                  <a:lnTo>
                    <a:pt x="1910" y="17387"/>
                  </a:lnTo>
                  <a:lnTo>
                    <a:pt x="1907" y="17331"/>
                  </a:lnTo>
                  <a:lnTo>
                    <a:pt x="1915" y="17317"/>
                  </a:lnTo>
                  <a:lnTo>
                    <a:pt x="1923" y="17295"/>
                  </a:lnTo>
                  <a:lnTo>
                    <a:pt x="1939" y="17260"/>
                  </a:lnTo>
                  <a:lnTo>
                    <a:pt x="1962" y="17232"/>
                  </a:lnTo>
                  <a:lnTo>
                    <a:pt x="2017" y="17162"/>
                  </a:lnTo>
                  <a:lnTo>
                    <a:pt x="2085" y="17091"/>
                  </a:lnTo>
                  <a:lnTo>
                    <a:pt x="2159" y="17007"/>
                  </a:lnTo>
                  <a:lnTo>
                    <a:pt x="2235" y="16936"/>
                  </a:lnTo>
                  <a:lnTo>
                    <a:pt x="2298" y="16866"/>
                  </a:lnTo>
                  <a:lnTo>
                    <a:pt x="2353" y="16823"/>
                  </a:lnTo>
                  <a:lnTo>
                    <a:pt x="2322" y="16908"/>
                  </a:lnTo>
                  <a:lnTo>
                    <a:pt x="2274" y="17007"/>
                  </a:lnTo>
                  <a:lnTo>
                    <a:pt x="2280" y="17049"/>
                  </a:lnTo>
                  <a:lnTo>
                    <a:pt x="2290" y="17112"/>
                  </a:lnTo>
                  <a:lnTo>
                    <a:pt x="2295" y="17141"/>
                  </a:lnTo>
                  <a:lnTo>
                    <a:pt x="2301" y="17176"/>
                  </a:lnTo>
                  <a:lnTo>
                    <a:pt x="2306" y="17218"/>
                  </a:lnTo>
                  <a:lnTo>
                    <a:pt x="2306" y="17260"/>
                  </a:lnTo>
                  <a:lnTo>
                    <a:pt x="2301" y="17303"/>
                  </a:lnTo>
                  <a:lnTo>
                    <a:pt x="2293" y="17345"/>
                  </a:lnTo>
                  <a:lnTo>
                    <a:pt x="2282" y="17394"/>
                  </a:lnTo>
                  <a:lnTo>
                    <a:pt x="2264" y="17429"/>
                  </a:lnTo>
                  <a:lnTo>
                    <a:pt x="2243" y="17472"/>
                  </a:lnTo>
                  <a:lnTo>
                    <a:pt x="2214" y="17507"/>
                  </a:lnTo>
                  <a:lnTo>
                    <a:pt x="2177" y="17542"/>
                  </a:lnTo>
                  <a:lnTo>
                    <a:pt x="2133" y="17577"/>
                  </a:lnTo>
                  <a:lnTo>
                    <a:pt x="2143" y="17641"/>
                  </a:lnTo>
                  <a:lnTo>
                    <a:pt x="2156" y="17704"/>
                  </a:lnTo>
                  <a:lnTo>
                    <a:pt x="2175" y="17760"/>
                  </a:lnTo>
                  <a:lnTo>
                    <a:pt x="2193" y="17810"/>
                  </a:lnTo>
                  <a:lnTo>
                    <a:pt x="2214" y="17859"/>
                  </a:lnTo>
                  <a:lnTo>
                    <a:pt x="2256" y="17944"/>
                  </a:lnTo>
                  <a:lnTo>
                    <a:pt x="2280" y="17986"/>
                  </a:lnTo>
                  <a:lnTo>
                    <a:pt x="2329" y="18056"/>
                  </a:lnTo>
                  <a:lnTo>
                    <a:pt x="2385" y="18127"/>
                  </a:lnTo>
                  <a:lnTo>
                    <a:pt x="2434" y="18190"/>
                  </a:lnTo>
                  <a:lnTo>
                    <a:pt x="2489" y="18261"/>
                  </a:lnTo>
                  <a:lnTo>
                    <a:pt x="2542" y="18331"/>
                  </a:lnTo>
                  <a:lnTo>
                    <a:pt x="2592" y="18409"/>
                  </a:lnTo>
                  <a:lnTo>
                    <a:pt x="2613" y="18444"/>
                  </a:lnTo>
                  <a:lnTo>
                    <a:pt x="2636" y="18493"/>
                  </a:lnTo>
                  <a:lnTo>
                    <a:pt x="2655" y="18535"/>
                  </a:lnTo>
                  <a:lnTo>
                    <a:pt x="2697" y="18634"/>
                  </a:lnTo>
                  <a:lnTo>
                    <a:pt x="2723" y="18747"/>
                  </a:lnTo>
                  <a:lnTo>
                    <a:pt x="2736" y="18817"/>
                  </a:lnTo>
                  <a:lnTo>
                    <a:pt x="2744" y="18888"/>
                  </a:lnTo>
                  <a:lnTo>
                    <a:pt x="2752" y="18965"/>
                  </a:lnTo>
                  <a:lnTo>
                    <a:pt x="2754" y="19036"/>
                  </a:lnTo>
                  <a:lnTo>
                    <a:pt x="2757" y="19127"/>
                  </a:lnTo>
                  <a:lnTo>
                    <a:pt x="2775" y="19099"/>
                  </a:lnTo>
                  <a:lnTo>
                    <a:pt x="2778" y="19099"/>
                  </a:lnTo>
                  <a:lnTo>
                    <a:pt x="2799" y="19078"/>
                  </a:lnTo>
                  <a:lnTo>
                    <a:pt x="2820" y="19064"/>
                  </a:lnTo>
                  <a:lnTo>
                    <a:pt x="2844" y="19050"/>
                  </a:lnTo>
                  <a:lnTo>
                    <a:pt x="2893" y="19050"/>
                  </a:lnTo>
                  <a:lnTo>
                    <a:pt x="2914" y="19057"/>
                  </a:lnTo>
                  <a:lnTo>
                    <a:pt x="2951" y="19085"/>
                  </a:lnTo>
                  <a:lnTo>
                    <a:pt x="2962" y="19106"/>
                  </a:lnTo>
                  <a:lnTo>
                    <a:pt x="2985" y="19169"/>
                  </a:lnTo>
                  <a:lnTo>
                    <a:pt x="2993" y="19198"/>
                  </a:lnTo>
                  <a:lnTo>
                    <a:pt x="3022" y="19353"/>
                  </a:lnTo>
                  <a:lnTo>
                    <a:pt x="3048" y="19536"/>
                  </a:lnTo>
                  <a:lnTo>
                    <a:pt x="3059" y="19557"/>
                  </a:lnTo>
                  <a:lnTo>
                    <a:pt x="3069" y="19585"/>
                  </a:lnTo>
                  <a:lnTo>
                    <a:pt x="3085" y="19620"/>
                  </a:lnTo>
                  <a:lnTo>
                    <a:pt x="3103" y="19649"/>
                  </a:lnTo>
                  <a:lnTo>
                    <a:pt x="3137" y="19705"/>
                  </a:lnTo>
                  <a:lnTo>
                    <a:pt x="3151" y="19726"/>
                  </a:lnTo>
                  <a:lnTo>
                    <a:pt x="3166" y="19740"/>
                  </a:lnTo>
                  <a:lnTo>
                    <a:pt x="3179" y="19761"/>
                  </a:lnTo>
                  <a:lnTo>
                    <a:pt x="3190" y="19796"/>
                  </a:lnTo>
                  <a:lnTo>
                    <a:pt x="3203" y="19825"/>
                  </a:lnTo>
                  <a:lnTo>
                    <a:pt x="3224" y="19902"/>
                  </a:lnTo>
                  <a:lnTo>
                    <a:pt x="3248" y="19966"/>
                  </a:lnTo>
                  <a:lnTo>
                    <a:pt x="3258" y="20008"/>
                  </a:lnTo>
                  <a:lnTo>
                    <a:pt x="3274" y="20043"/>
                  </a:lnTo>
                  <a:lnTo>
                    <a:pt x="3287" y="20078"/>
                  </a:lnTo>
                  <a:lnTo>
                    <a:pt x="3305" y="20106"/>
                  </a:lnTo>
                  <a:lnTo>
                    <a:pt x="3321" y="20128"/>
                  </a:lnTo>
                  <a:lnTo>
                    <a:pt x="3339" y="20142"/>
                  </a:lnTo>
                  <a:lnTo>
                    <a:pt x="3360" y="20149"/>
                  </a:lnTo>
                  <a:lnTo>
                    <a:pt x="3384" y="20163"/>
                  </a:lnTo>
                  <a:lnTo>
                    <a:pt x="3400" y="20163"/>
                  </a:lnTo>
                  <a:lnTo>
                    <a:pt x="3415" y="20149"/>
                  </a:lnTo>
                  <a:lnTo>
                    <a:pt x="3436" y="20121"/>
                  </a:lnTo>
                  <a:lnTo>
                    <a:pt x="3455" y="20092"/>
                  </a:lnTo>
                  <a:lnTo>
                    <a:pt x="3471" y="20043"/>
                  </a:lnTo>
                  <a:lnTo>
                    <a:pt x="3486" y="20001"/>
                  </a:lnTo>
                  <a:lnTo>
                    <a:pt x="3499" y="19951"/>
                  </a:lnTo>
                  <a:lnTo>
                    <a:pt x="3515" y="19916"/>
                  </a:lnTo>
                  <a:lnTo>
                    <a:pt x="3534" y="19888"/>
                  </a:lnTo>
                  <a:lnTo>
                    <a:pt x="3557" y="19867"/>
                  </a:lnTo>
                  <a:lnTo>
                    <a:pt x="3570" y="19860"/>
                  </a:lnTo>
                  <a:lnTo>
                    <a:pt x="3604" y="19860"/>
                  </a:lnTo>
                  <a:lnTo>
                    <a:pt x="3612" y="19909"/>
                  </a:lnTo>
                  <a:lnTo>
                    <a:pt x="3615" y="19966"/>
                  </a:lnTo>
                  <a:lnTo>
                    <a:pt x="3617" y="20001"/>
                  </a:lnTo>
                  <a:lnTo>
                    <a:pt x="3625" y="20029"/>
                  </a:lnTo>
                  <a:lnTo>
                    <a:pt x="3631" y="20050"/>
                  </a:lnTo>
                  <a:lnTo>
                    <a:pt x="3636" y="20078"/>
                  </a:lnTo>
                  <a:lnTo>
                    <a:pt x="3636" y="20128"/>
                  </a:lnTo>
                  <a:lnTo>
                    <a:pt x="3688" y="20163"/>
                  </a:lnTo>
                  <a:lnTo>
                    <a:pt x="3696" y="20163"/>
                  </a:lnTo>
                  <a:lnTo>
                    <a:pt x="3712" y="20085"/>
                  </a:lnTo>
                  <a:lnTo>
                    <a:pt x="3738" y="19916"/>
                  </a:lnTo>
                  <a:lnTo>
                    <a:pt x="3749" y="19832"/>
                  </a:lnTo>
                  <a:lnTo>
                    <a:pt x="3759" y="19754"/>
                  </a:lnTo>
                  <a:lnTo>
                    <a:pt x="3775" y="19684"/>
                  </a:lnTo>
                  <a:lnTo>
                    <a:pt x="3783" y="19656"/>
                  </a:lnTo>
                  <a:lnTo>
                    <a:pt x="3793" y="19627"/>
                  </a:lnTo>
                  <a:lnTo>
                    <a:pt x="3806" y="19606"/>
                  </a:lnTo>
                  <a:lnTo>
                    <a:pt x="3817" y="19585"/>
                  </a:lnTo>
                  <a:lnTo>
                    <a:pt x="3793" y="19550"/>
                  </a:lnTo>
                  <a:lnTo>
                    <a:pt x="3770" y="19494"/>
                  </a:lnTo>
                  <a:lnTo>
                    <a:pt x="3743" y="19437"/>
                  </a:lnTo>
                  <a:lnTo>
                    <a:pt x="3717" y="19360"/>
                  </a:lnTo>
                  <a:lnTo>
                    <a:pt x="3694" y="19282"/>
                  </a:lnTo>
                  <a:lnTo>
                    <a:pt x="3670" y="19198"/>
                  </a:lnTo>
                  <a:lnTo>
                    <a:pt x="3644" y="19106"/>
                  </a:lnTo>
                  <a:lnTo>
                    <a:pt x="3623" y="19014"/>
                  </a:lnTo>
                  <a:lnTo>
                    <a:pt x="3599" y="18923"/>
                  </a:lnTo>
                  <a:lnTo>
                    <a:pt x="3578" y="18824"/>
                  </a:lnTo>
                  <a:lnTo>
                    <a:pt x="3560" y="18726"/>
                  </a:lnTo>
                  <a:lnTo>
                    <a:pt x="3544" y="18634"/>
                  </a:lnTo>
                  <a:lnTo>
                    <a:pt x="3531" y="18542"/>
                  </a:lnTo>
                  <a:lnTo>
                    <a:pt x="3523" y="18451"/>
                  </a:lnTo>
                  <a:lnTo>
                    <a:pt x="3518" y="18366"/>
                  </a:lnTo>
                  <a:lnTo>
                    <a:pt x="3515" y="18282"/>
                  </a:lnTo>
                  <a:lnTo>
                    <a:pt x="3515" y="18261"/>
                  </a:lnTo>
                  <a:lnTo>
                    <a:pt x="3510" y="18232"/>
                  </a:lnTo>
                  <a:lnTo>
                    <a:pt x="3505" y="18211"/>
                  </a:lnTo>
                  <a:lnTo>
                    <a:pt x="3499" y="18176"/>
                  </a:lnTo>
                  <a:lnTo>
                    <a:pt x="3484" y="18120"/>
                  </a:lnTo>
                  <a:lnTo>
                    <a:pt x="3463" y="18063"/>
                  </a:lnTo>
                  <a:lnTo>
                    <a:pt x="3447" y="17993"/>
                  </a:lnTo>
                  <a:lnTo>
                    <a:pt x="3429" y="17937"/>
                  </a:lnTo>
                  <a:lnTo>
                    <a:pt x="3418" y="17866"/>
                  </a:lnTo>
                  <a:lnTo>
                    <a:pt x="3415" y="17824"/>
                  </a:lnTo>
                  <a:lnTo>
                    <a:pt x="3415" y="17796"/>
                  </a:lnTo>
                  <a:lnTo>
                    <a:pt x="3429" y="17697"/>
                  </a:lnTo>
                  <a:lnTo>
                    <a:pt x="3463" y="17521"/>
                  </a:lnTo>
                  <a:lnTo>
                    <a:pt x="3499" y="17338"/>
                  </a:lnTo>
                  <a:lnTo>
                    <a:pt x="3526" y="17225"/>
                  </a:lnTo>
                  <a:lnTo>
                    <a:pt x="3536" y="17225"/>
                  </a:lnTo>
                  <a:lnTo>
                    <a:pt x="3560" y="17211"/>
                  </a:lnTo>
                  <a:lnTo>
                    <a:pt x="3586" y="17190"/>
                  </a:lnTo>
                  <a:lnTo>
                    <a:pt x="3612" y="17148"/>
                  </a:lnTo>
                  <a:lnTo>
                    <a:pt x="3667" y="17077"/>
                  </a:lnTo>
                  <a:lnTo>
                    <a:pt x="3696" y="17035"/>
                  </a:lnTo>
                  <a:lnTo>
                    <a:pt x="3775" y="16957"/>
                  </a:lnTo>
                  <a:lnTo>
                    <a:pt x="3848" y="16894"/>
                  </a:lnTo>
                  <a:lnTo>
                    <a:pt x="3888" y="16873"/>
                  </a:lnTo>
                  <a:lnTo>
                    <a:pt x="3930" y="16859"/>
                  </a:lnTo>
                  <a:lnTo>
                    <a:pt x="3974" y="16852"/>
                  </a:lnTo>
                  <a:lnTo>
                    <a:pt x="4029" y="16845"/>
                  </a:lnTo>
                  <a:lnTo>
                    <a:pt x="4071" y="16852"/>
                  </a:lnTo>
                  <a:lnTo>
                    <a:pt x="4111" y="16859"/>
                  </a:lnTo>
                  <a:lnTo>
                    <a:pt x="4145" y="16873"/>
                  </a:lnTo>
                  <a:lnTo>
                    <a:pt x="4176" y="16894"/>
                  </a:lnTo>
                  <a:lnTo>
                    <a:pt x="4205" y="16929"/>
                  </a:lnTo>
                  <a:lnTo>
                    <a:pt x="4231" y="16957"/>
                  </a:lnTo>
                  <a:lnTo>
                    <a:pt x="4273" y="17042"/>
                  </a:lnTo>
                  <a:lnTo>
                    <a:pt x="4310" y="17141"/>
                  </a:lnTo>
                  <a:lnTo>
                    <a:pt x="4323" y="17197"/>
                  </a:lnTo>
                  <a:lnTo>
                    <a:pt x="4342" y="17253"/>
                  </a:lnTo>
                  <a:lnTo>
                    <a:pt x="4404" y="17521"/>
                  </a:lnTo>
                  <a:lnTo>
                    <a:pt x="4389" y="17542"/>
                  </a:lnTo>
                  <a:lnTo>
                    <a:pt x="4376" y="17563"/>
                  </a:lnTo>
                  <a:lnTo>
                    <a:pt x="4360" y="17577"/>
                  </a:lnTo>
                  <a:lnTo>
                    <a:pt x="4347" y="17584"/>
                  </a:lnTo>
                  <a:lnTo>
                    <a:pt x="4315" y="17584"/>
                  </a:lnTo>
                  <a:lnTo>
                    <a:pt x="4286" y="17577"/>
                  </a:lnTo>
                  <a:lnTo>
                    <a:pt x="4221" y="17542"/>
                  </a:lnTo>
                  <a:lnTo>
                    <a:pt x="4161" y="17521"/>
                  </a:lnTo>
                  <a:lnTo>
                    <a:pt x="4113" y="17535"/>
                  </a:lnTo>
                  <a:lnTo>
                    <a:pt x="4090" y="17556"/>
                  </a:lnTo>
                  <a:lnTo>
                    <a:pt x="4063" y="17570"/>
                  </a:lnTo>
                  <a:lnTo>
                    <a:pt x="4016" y="17620"/>
                  </a:lnTo>
                  <a:lnTo>
                    <a:pt x="3966" y="17676"/>
                  </a:lnTo>
                  <a:lnTo>
                    <a:pt x="3888" y="17775"/>
                  </a:lnTo>
                  <a:lnTo>
                    <a:pt x="3848" y="17817"/>
                  </a:lnTo>
                  <a:lnTo>
                    <a:pt x="3851" y="17866"/>
                  </a:lnTo>
                  <a:lnTo>
                    <a:pt x="3854" y="17901"/>
                  </a:lnTo>
                  <a:lnTo>
                    <a:pt x="3859" y="17937"/>
                  </a:lnTo>
                  <a:lnTo>
                    <a:pt x="3864" y="17965"/>
                  </a:lnTo>
                  <a:lnTo>
                    <a:pt x="3880" y="18000"/>
                  </a:lnTo>
                  <a:lnTo>
                    <a:pt x="3893" y="18042"/>
                  </a:lnTo>
                  <a:lnTo>
                    <a:pt x="3911" y="18070"/>
                  </a:lnTo>
                  <a:lnTo>
                    <a:pt x="3924" y="18099"/>
                  </a:lnTo>
                  <a:lnTo>
                    <a:pt x="3938" y="18134"/>
                  </a:lnTo>
                  <a:lnTo>
                    <a:pt x="3951" y="18176"/>
                  </a:lnTo>
                  <a:lnTo>
                    <a:pt x="3985" y="18317"/>
                  </a:lnTo>
                  <a:lnTo>
                    <a:pt x="4021" y="18444"/>
                  </a:lnTo>
                  <a:lnTo>
                    <a:pt x="4056" y="18557"/>
                  </a:lnTo>
                  <a:lnTo>
                    <a:pt x="4090" y="18676"/>
                  </a:lnTo>
                  <a:lnTo>
                    <a:pt x="4103" y="18726"/>
                  </a:lnTo>
                  <a:lnTo>
                    <a:pt x="4116" y="18789"/>
                  </a:lnTo>
                  <a:lnTo>
                    <a:pt x="4132" y="18845"/>
                  </a:lnTo>
                  <a:lnTo>
                    <a:pt x="4140" y="18909"/>
                  </a:lnTo>
                  <a:lnTo>
                    <a:pt x="4147" y="18979"/>
                  </a:lnTo>
                  <a:lnTo>
                    <a:pt x="4158" y="19050"/>
                  </a:lnTo>
                  <a:lnTo>
                    <a:pt x="4161" y="19120"/>
                  </a:lnTo>
                  <a:lnTo>
                    <a:pt x="4161" y="19205"/>
                  </a:lnTo>
                  <a:lnTo>
                    <a:pt x="4195" y="19162"/>
                  </a:lnTo>
                  <a:lnTo>
                    <a:pt x="4237" y="19099"/>
                  </a:lnTo>
                  <a:lnTo>
                    <a:pt x="4281" y="19057"/>
                  </a:lnTo>
                  <a:lnTo>
                    <a:pt x="4313" y="19014"/>
                  </a:lnTo>
                  <a:lnTo>
                    <a:pt x="4315" y="19085"/>
                  </a:lnTo>
                  <a:lnTo>
                    <a:pt x="4323" y="19148"/>
                  </a:lnTo>
                  <a:lnTo>
                    <a:pt x="4336" y="19198"/>
                  </a:lnTo>
                  <a:lnTo>
                    <a:pt x="4347" y="19254"/>
                  </a:lnTo>
                  <a:lnTo>
                    <a:pt x="4360" y="19296"/>
                  </a:lnTo>
                  <a:lnTo>
                    <a:pt x="4373" y="19353"/>
                  </a:lnTo>
                  <a:lnTo>
                    <a:pt x="4381" y="19409"/>
                  </a:lnTo>
                  <a:lnTo>
                    <a:pt x="4383" y="19479"/>
                  </a:lnTo>
                  <a:lnTo>
                    <a:pt x="4252" y="19479"/>
                  </a:lnTo>
                  <a:lnTo>
                    <a:pt x="4221" y="19494"/>
                  </a:lnTo>
                  <a:lnTo>
                    <a:pt x="4208" y="19529"/>
                  </a:lnTo>
                  <a:lnTo>
                    <a:pt x="4195" y="19557"/>
                  </a:lnTo>
                  <a:lnTo>
                    <a:pt x="4181" y="19606"/>
                  </a:lnTo>
                  <a:lnTo>
                    <a:pt x="4174" y="19649"/>
                  </a:lnTo>
                  <a:lnTo>
                    <a:pt x="4166" y="19712"/>
                  </a:lnTo>
                  <a:lnTo>
                    <a:pt x="4161" y="19775"/>
                  </a:lnTo>
                  <a:lnTo>
                    <a:pt x="4176" y="19789"/>
                  </a:lnTo>
                  <a:lnTo>
                    <a:pt x="4195" y="19804"/>
                  </a:lnTo>
                  <a:lnTo>
                    <a:pt x="4210" y="19818"/>
                  </a:lnTo>
                  <a:lnTo>
                    <a:pt x="4226" y="19839"/>
                  </a:lnTo>
                  <a:lnTo>
                    <a:pt x="4239" y="19860"/>
                  </a:lnTo>
                  <a:lnTo>
                    <a:pt x="4265" y="19916"/>
                  </a:lnTo>
                  <a:lnTo>
                    <a:pt x="4276" y="19951"/>
                  </a:lnTo>
                  <a:lnTo>
                    <a:pt x="4294" y="20022"/>
                  </a:lnTo>
                  <a:lnTo>
                    <a:pt x="4310" y="20106"/>
                  </a:lnTo>
                  <a:lnTo>
                    <a:pt x="4315" y="20142"/>
                  </a:lnTo>
                  <a:lnTo>
                    <a:pt x="4323" y="20268"/>
                  </a:lnTo>
                  <a:lnTo>
                    <a:pt x="4321" y="20311"/>
                  </a:lnTo>
                  <a:lnTo>
                    <a:pt x="4315" y="20360"/>
                  </a:lnTo>
                  <a:lnTo>
                    <a:pt x="4310" y="20395"/>
                  </a:lnTo>
                  <a:lnTo>
                    <a:pt x="4302" y="20423"/>
                  </a:lnTo>
                  <a:lnTo>
                    <a:pt x="4286" y="20494"/>
                  </a:lnTo>
                  <a:lnTo>
                    <a:pt x="4284" y="20522"/>
                  </a:lnTo>
                  <a:lnTo>
                    <a:pt x="4281" y="20564"/>
                  </a:lnTo>
                  <a:lnTo>
                    <a:pt x="4284" y="20607"/>
                  </a:lnTo>
                  <a:lnTo>
                    <a:pt x="4289" y="20649"/>
                  </a:lnTo>
                  <a:lnTo>
                    <a:pt x="4294" y="20684"/>
                  </a:lnTo>
                  <a:lnTo>
                    <a:pt x="4305" y="20726"/>
                  </a:lnTo>
                  <a:lnTo>
                    <a:pt x="4321" y="20776"/>
                  </a:lnTo>
                  <a:lnTo>
                    <a:pt x="4334" y="20818"/>
                  </a:lnTo>
                  <a:lnTo>
                    <a:pt x="4336" y="20776"/>
                  </a:lnTo>
                  <a:lnTo>
                    <a:pt x="4342" y="20748"/>
                  </a:lnTo>
                  <a:lnTo>
                    <a:pt x="4349" y="20733"/>
                  </a:lnTo>
                  <a:lnTo>
                    <a:pt x="4362" y="20712"/>
                  </a:lnTo>
                  <a:lnTo>
                    <a:pt x="4391" y="20691"/>
                  </a:lnTo>
                  <a:lnTo>
                    <a:pt x="4423" y="20677"/>
                  </a:lnTo>
                  <a:lnTo>
                    <a:pt x="4441" y="20656"/>
                  </a:lnTo>
                  <a:lnTo>
                    <a:pt x="4452" y="20635"/>
                  </a:lnTo>
                  <a:lnTo>
                    <a:pt x="4467" y="20593"/>
                  </a:lnTo>
                  <a:lnTo>
                    <a:pt x="4478" y="20571"/>
                  </a:lnTo>
                  <a:lnTo>
                    <a:pt x="4486" y="20557"/>
                  </a:lnTo>
                  <a:lnTo>
                    <a:pt x="4496" y="20536"/>
                  </a:lnTo>
                  <a:lnTo>
                    <a:pt x="4515" y="20508"/>
                  </a:lnTo>
                  <a:lnTo>
                    <a:pt x="4541" y="20487"/>
                  </a:lnTo>
                  <a:lnTo>
                    <a:pt x="4570" y="20473"/>
                  </a:lnTo>
                  <a:lnTo>
                    <a:pt x="4596" y="20466"/>
                  </a:lnTo>
                  <a:lnTo>
                    <a:pt x="4620" y="20452"/>
                  </a:lnTo>
                  <a:lnTo>
                    <a:pt x="4641" y="20445"/>
                  </a:lnTo>
                  <a:lnTo>
                    <a:pt x="4662" y="20416"/>
                  </a:lnTo>
                  <a:lnTo>
                    <a:pt x="4683" y="20395"/>
                  </a:lnTo>
                  <a:lnTo>
                    <a:pt x="4706" y="20353"/>
                  </a:lnTo>
                  <a:lnTo>
                    <a:pt x="4774" y="20445"/>
                  </a:lnTo>
                  <a:lnTo>
                    <a:pt x="4806" y="20480"/>
                  </a:lnTo>
                  <a:lnTo>
                    <a:pt x="4837" y="20501"/>
                  </a:lnTo>
                  <a:lnTo>
                    <a:pt x="4895" y="20550"/>
                  </a:lnTo>
                  <a:lnTo>
                    <a:pt x="4958" y="20593"/>
                  </a:lnTo>
                  <a:lnTo>
                    <a:pt x="4979" y="20614"/>
                  </a:lnTo>
                  <a:lnTo>
                    <a:pt x="5016" y="20670"/>
                  </a:lnTo>
                  <a:lnTo>
                    <a:pt x="5029" y="20698"/>
                  </a:lnTo>
                  <a:lnTo>
                    <a:pt x="5060" y="20762"/>
                  </a:lnTo>
                  <a:lnTo>
                    <a:pt x="5089" y="20825"/>
                  </a:lnTo>
                  <a:lnTo>
                    <a:pt x="5118" y="20881"/>
                  </a:lnTo>
                  <a:lnTo>
                    <a:pt x="5147" y="20931"/>
                  </a:lnTo>
                  <a:lnTo>
                    <a:pt x="5168" y="20952"/>
                  </a:lnTo>
                  <a:lnTo>
                    <a:pt x="5189" y="20959"/>
                  </a:lnTo>
                  <a:lnTo>
                    <a:pt x="5207" y="20973"/>
                  </a:lnTo>
                  <a:lnTo>
                    <a:pt x="5231" y="20973"/>
                  </a:lnTo>
                  <a:lnTo>
                    <a:pt x="5233" y="20987"/>
                  </a:lnTo>
                  <a:lnTo>
                    <a:pt x="5236" y="21015"/>
                  </a:lnTo>
                  <a:lnTo>
                    <a:pt x="5247" y="21043"/>
                  </a:lnTo>
                  <a:lnTo>
                    <a:pt x="5262" y="21072"/>
                  </a:lnTo>
                  <a:lnTo>
                    <a:pt x="5273" y="21114"/>
                  </a:lnTo>
                  <a:lnTo>
                    <a:pt x="5275" y="21205"/>
                  </a:lnTo>
                  <a:lnTo>
                    <a:pt x="5278" y="21311"/>
                  </a:lnTo>
                  <a:lnTo>
                    <a:pt x="5278" y="21360"/>
                  </a:lnTo>
                  <a:lnTo>
                    <a:pt x="5281" y="21424"/>
                  </a:lnTo>
                  <a:lnTo>
                    <a:pt x="5286" y="21487"/>
                  </a:lnTo>
                  <a:lnTo>
                    <a:pt x="5294" y="21544"/>
                  </a:lnTo>
                  <a:lnTo>
                    <a:pt x="5302" y="21515"/>
                  </a:lnTo>
                  <a:lnTo>
                    <a:pt x="5309" y="21501"/>
                  </a:lnTo>
                  <a:lnTo>
                    <a:pt x="5317" y="21494"/>
                  </a:lnTo>
                  <a:lnTo>
                    <a:pt x="5330" y="21487"/>
                  </a:lnTo>
                  <a:lnTo>
                    <a:pt x="5344" y="21494"/>
                  </a:lnTo>
                  <a:lnTo>
                    <a:pt x="5359" y="21508"/>
                  </a:lnTo>
                  <a:lnTo>
                    <a:pt x="5378" y="21537"/>
                  </a:lnTo>
                  <a:lnTo>
                    <a:pt x="5391" y="21572"/>
                  </a:lnTo>
                  <a:lnTo>
                    <a:pt x="5409" y="21593"/>
                  </a:lnTo>
                  <a:lnTo>
                    <a:pt x="5422" y="21600"/>
                  </a:lnTo>
                  <a:lnTo>
                    <a:pt x="5441" y="21593"/>
                  </a:lnTo>
                  <a:lnTo>
                    <a:pt x="5456" y="21586"/>
                  </a:lnTo>
                  <a:lnTo>
                    <a:pt x="5467" y="21565"/>
                  </a:lnTo>
                  <a:lnTo>
                    <a:pt x="5483" y="21530"/>
                  </a:lnTo>
                  <a:lnTo>
                    <a:pt x="5501" y="21473"/>
                  </a:lnTo>
                  <a:lnTo>
                    <a:pt x="5538" y="21375"/>
                  </a:lnTo>
                  <a:lnTo>
                    <a:pt x="5556" y="21346"/>
                  </a:lnTo>
                  <a:lnTo>
                    <a:pt x="5572" y="21325"/>
                  </a:lnTo>
                  <a:lnTo>
                    <a:pt x="5590" y="21304"/>
                  </a:lnTo>
                  <a:lnTo>
                    <a:pt x="5603" y="21290"/>
                  </a:lnTo>
                  <a:lnTo>
                    <a:pt x="5619" y="21262"/>
                  </a:lnTo>
                  <a:lnTo>
                    <a:pt x="5632" y="21248"/>
                  </a:lnTo>
                  <a:lnTo>
                    <a:pt x="5645" y="21220"/>
                  </a:lnTo>
                  <a:lnTo>
                    <a:pt x="5672" y="21135"/>
                  </a:lnTo>
                  <a:lnTo>
                    <a:pt x="5695" y="21043"/>
                  </a:lnTo>
                  <a:lnTo>
                    <a:pt x="5713" y="20959"/>
                  </a:lnTo>
                  <a:lnTo>
                    <a:pt x="5734" y="20874"/>
                  </a:lnTo>
                  <a:lnTo>
                    <a:pt x="5745" y="20846"/>
                  </a:lnTo>
                  <a:lnTo>
                    <a:pt x="5758" y="20804"/>
                  </a:lnTo>
                  <a:lnTo>
                    <a:pt x="5769" y="20776"/>
                  </a:lnTo>
                  <a:lnTo>
                    <a:pt x="5779" y="20755"/>
                  </a:lnTo>
                  <a:lnTo>
                    <a:pt x="5811" y="20712"/>
                  </a:lnTo>
                  <a:lnTo>
                    <a:pt x="5847" y="20698"/>
                  </a:lnTo>
                  <a:lnTo>
                    <a:pt x="5858" y="20705"/>
                  </a:lnTo>
                  <a:lnTo>
                    <a:pt x="5871" y="20705"/>
                  </a:lnTo>
                  <a:lnTo>
                    <a:pt x="5876" y="20726"/>
                  </a:lnTo>
                  <a:lnTo>
                    <a:pt x="5887" y="20741"/>
                  </a:lnTo>
                  <a:lnTo>
                    <a:pt x="5894" y="20748"/>
                  </a:lnTo>
                  <a:lnTo>
                    <a:pt x="5905" y="20755"/>
                  </a:lnTo>
                  <a:lnTo>
                    <a:pt x="5918" y="20755"/>
                  </a:lnTo>
                  <a:lnTo>
                    <a:pt x="5921" y="20776"/>
                  </a:lnTo>
                  <a:lnTo>
                    <a:pt x="5926" y="20797"/>
                  </a:lnTo>
                  <a:lnTo>
                    <a:pt x="5934" y="20804"/>
                  </a:lnTo>
                  <a:lnTo>
                    <a:pt x="5942" y="20818"/>
                  </a:lnTo>
                  <a:lnTo>
                    <a:pt x="5957" y="20825"/>
                  </a:lnTo>
                  <a:lnTo>
                    <a:pt x="5981" y="20825"/>
                  </a:lnTo>
                  <a:lnTo>
                    <a:pt x="6026" y="20797"/>
                  </a:lnTo>
                  <a:lnTo>
                    <a:pt x="6060" y="20783"/>
                  </a:lnTo>
                  <a:lnTo>
                    <a:pt x="6102" y="20853"/>
                  </a:lnTo>
                  <a:lnTo>
                    <a:pt x="6138" y="20924"/>
                  </a:lnTo>
                  <a:lnTo>
                    <a:pt x="6173" y="20917"/>
                  </a:lnTo>
                  <a:lnTo>
                    <a:pt x="6204" y="20895"/>
                  </a:lnTo>
                  <a:lnTo>
                    <a:pt x="6233" y="20867"/>
                  </a:lnTo>
                  <a:lnTo>
                    <a:pt x="6259" y="20832"/>
                  </a:lnTo>
                  <a:lnTo>
                    <a:pt x="6280" y="20783"/>
                  </a:lnTo>
                  <a:lnTo>
                    <a:pt x="6301" y="20741"/>
                  </a:lnTo>
                  <a:lnTo>
                    <a:pt x="6317" y="20677"/>
                  </a:lnTo>
                  <a:lnTo>
                    <a:pt x="6333" y="20628"/>
                  </a:lnTo>
                  <a:lnTo>
                    <a:pt x="6364" y="20628"/>
                  </a:lnTo>
                  <a:lnTo>
                    <a:pt x="6369" y="20614"/>
                  </a:lnTo>
                  <a:lnTo>
                    <a:pt x="6377" y="20607"/>
                  </a:lnTo>
                  <a:lnTo>
                    <a:pt x="6382" y="20593"/>
                  </a:lnTo>
                  <a:lnTo>
                    <a:pt x="6390" y="20578"/>
                  </a:lnTo>
                  <a:lnTo>
                    <a:pt x="6403" y="20536"/>
                  </a:lnTo>
                  <a:lnTo>
                    <a:pt x="6419" y="20487"/>
                  </a:lnTo>
                  <a:lnTo>
                    <a:pt x="6438" y="20431"/>
                  </a:lnTo>
                  <a:lnTo>
                    <a:pt x="6456" y="20388"/>
                  </a:lnTo>
                  <a:lnTo>
                    <a:pt x="6472" y="20374"/>
                  </a:lnTo>
                  <a:lnTo>
                    <a:pt x="6482" y="20360"/>
                  </a:lnTo>
                  <a:lnTo>
                    <a:pt x="6495" y="20353"/>
                  </a:lnTo>
                  <a:lnTo>
                    <a:pt x="6521" y="20353"/>
                  </a:lnTo>
                  <a:lnTo>
                    <a:pt x="6527" y="20360"/>
                  </a:lnTo>
                  <a:lnTo>
                    <a:pt x="6535" y="20367"/>
                  </a:lnTo>
                  <a:lnTo>
                    <a:pt x="6540" y="20374"/>
                  </a:lnTo>
                  <a:lnTo>
                    <a:pt x="6548" y="20409"/>
                  </a:lnTo>
                  <a:lnTo>
                    <a:pt x="6553" y="20452"/>
                  </a:lnTo>
                  <a:lnTo>
                    <a:pt x="6556" y="20550"/>
                  </a:lnTo>
                  <a:lnTo>
                    <a:pt x="6556" y="20776"/>
                  </a:lnTo>
                  <a:lnTo>
                    <a:pt x="6561" y="20874"/>
                  </a:lnTo>
                  <a:lnTo>
                    <a:pt x="6566" y="20917"/>
                  </a:lnTo>
                  <a:lnTo>
                    <a:pt x="6582" y="20959"/>
                  </a:lnTo>
                  <a:lnTo>
                    <a:pt x="6587" y="20966"/>
                  </a:lnTo>
                  <a:lnTo>
                    <a:pt x="6595" y="20973"/>
                  </a:lnTo>
                  <a:lnTo>
                    <a:pt x="6624" y="20973"/>
                  </a:lnTo>
                  <a:lnTo>
                    <a:pt x="6639" y="20966"/>
                  </a:lnTo>
                  <a:lnTo>
                    <a:pt x="6671" y="20938"/>
                  </a:lnTo>
                  <a:lnTo>
                    <a:pt x="6697" y="20910"/>
                  </a:lnTo>
                  <a:lnTo>
                    <a:pt x="6726" y="20867"/>
                  </a:lnTo>
                  <a:lnTo>
                    <a:pt x="6752" y="20825"/>
                  </a:lnTo>
                  <a:lnTo>
                    <a:pt x="6776" y="20790"/>
                  </a:lnTo>
                  <a:lnTo>
                    <a:pt x="6792" y="20776"/>
                  </a:lnTo>
                  <a:lnTo>
                    <a:pt x="6818" y="20762"/>
                  </a:lnTo>
                  <a:lnTo>
                    <a:pt x="6836" y="20755"/>
                  </a:lnTo>
                  <a:lnTo>
                    <a:pt x="6873" y="20755"/>
                  </a:lnTo>
                  <a:lnTo>
                    <a:pt x="6946" y="20769"/>
                  </a:lnTo>
                  <a:lnTo>
                    <a:pt x="6988" y="20783"/>
                  </a:lnTo>
                  <a:lnTo>
                    <a:pt x="6988" y="20733"/>
                  </a:lnTo>
                  <a:lnTo>
                    <a:pt x="6981" y="20642"/>
                  </a:lnTo>
                  <a:lnTo>
                    <a:pt x="6973" y="20557"/>
                  </a:lnTo>
                  <a:lnTo>
                    <a:pt x="6960" y="20494"/>
                  </a:lnTo>
                  <a:lnTo>
                    <a:pt x="6946" y="20445"/>
                  </a:lnTo>
                  <a:lnTo>
                    <a:pt x="6931" y="20402"/>
                  </a:lnTo>
                  <a:lnTo>
                    <a:pt x="6904" y="20374"/>
                  </a:lnTo>
                  <a:lnTo>
                    <a:pt x="6876" y="20339"/>
                  </a:lnTo>
                  <a:lnTo>
                    <a:pt x="6836" y="20318"/>
                  </a:lnTo>
                  <a:lnTo>
                    <a:pt x="6844" y="20219"/>
                  </a:lnTo>
                  <a:lnTo>
                    <a:pt x="6860" y="20099"/>
                  </a:lnTo>
                  <a:lnTo>
                    <a:pt x="6876" y="19966"/>
                  </a:lnTo>
                  <a:lnTo>
                    <a:pt x="6902" y="19839"/>
                  </a:lnTo>
                  <a:lnTo>
                    <a:pt x="6912" y="19775"/>
                  </a:lnTo>
                  <a:lnTo>
                    <a:pt x="6925" y="19719"/>
                  </a:lnTo>
                  <a:lnTo>
                    <a:pt x="6939" y="19670"/>
                  </a:lnTo>
                  <a:lnTo>
                    <a:pt x="6952" y="19627"/>
                  </a:lnTo>
                  <a:lnTo>
                    <a:pt x="6967" y="19585"/>
                  </a:lnTo>
                  <a:lnTo>
                    <a:pt x="6981" y="19557"/>
                  </a:lnTo>
                  <a:lnTo>
                    <a:pt x="6994" y="19543"/>
                  </a:lnTo>
                  <a:lnTo>
                    <a:pt x="7009" y="19536"/>
                  </a:lnTo>
                  <a:lnTo>
                    <a:pt x="7085" y="19529"/>
                  </a:lnTo>
                  <a:lnTo>
                    <a:pt x="7156" y="19501"/>
                  </a:lnTo>
                  <a:lnTo>
                    <a:pt x="7193" y="19486"/>
                  </a:lnTo>
                  <a:lnTo>
                    <a:pt x="7227" y="19472"/>
                  </a:lnTo>
                  <a:lnTo>
                    <a:pt x="7261" y="19451"/>
                  </a:lnTo>
                  <a:lnTo>
                    <a:pt x="7293" y="19430"/>
                  </a:lnTo>
                  <a:lnTo>
                    <a:pt x="7324" y="19395"/>
                  </a:lnTo>
                  <a:lnTo>
                    <a:pt x="7382" y="19324"/>
                  </a:lnTo>
                  <a:lnTo>
                    <a:pt x="7440" y="19240"/>
                  </a:lnTo>
                  <a:lnTo>
                    <a:pt x="7466" y="19191"/>
                  </a:lnTo>
                  <a:lnTo>
                    <a:pt x="7487" y="19141"/>
                  </a:lnTo>
                  <a:lnTo>
                    <a:pt x="7513" y="19085"/>
                  </a:lnTo>
                  <a:lnTo>
                    <a:pt x="7537" y="19022"/>
                  </a:lnTo>
                  <a:lnTo>
                    <a:pt x="7555" y="18965"/>
                  </a:lnTo>
                  <a:lnTo>
                    <a:pt x="7576" y="18895"/>
                  </a:lnTo>
                  <a:lnTo>
                    <a:pt x="7613" y="18740"/>
                  </a:lnTo>
                  <a:lnTo>
                    <a:pt x="7626" y="18662"/>
                  </a:lnTo>
                  <a:lnTo>
                    <a:pt x="7642" y="18585"/>
                  </a:lnTo>
                  <a:lnTo>
                    <a:pt x="7655" y="18493"/>
                  </a:lnTo>
                  <a:lnTo>
                    <a:pt x="7665" y="18402"/>
                  </a:lnTo>
                  <a:lnTo>
                    <a:pt x="7678" y="18303"/>
                  </a:lnTo>
                  <a:lnTo>
                    <a:pt x="7686" y="18197"/>
                  </a:lnTo>
                  <a:lnTo>
                    <a:pt x="7697" y="17986"/>
                  </a:lnTo>
                  <a:lnTo>
                    <a:pt x="7702" y="17873"/>
                  </a:lnTo>
                  <a:lnTo>
                    <a:pt x="7705" y="17760"/>
                  </a:lnTo>
                  <a:lnTo>
                    <a:pt x="7705" y="17627"/>
                  </a:lnTo>
                  <a:lnTo>
                    <a:pt x="7726" y="17620"/>
                  </a:lnTo>
                  <a:lnTo>
                    <a:pt x="7744" y="17605"/>
                  </a:lnTo>
                  <a:lnTo>
                    <a:pt x="7762" y="17584"/>
                  </a:lnTo>
                  <a:lnTo>
                    <a:pt x="7778" y="17570"/>
                  </a:lnTo>
                  <a:lnTo>
                    <a:pt x="7809" y="17514"/>
                  </a:lnTo>
                  <a:lnTo>
                    <a:pt x="7838" y="17450"/>
                  </a:lnTo>
                  <a:lnTo>
                    <a:pt x="7865" y="17394"/>
                  </a:lnTo>
                  <a:lnTo>
                    <a:pt x="7886" y="17324"/>
                  </a:lnTo>
                  <a:lnTo>
                    <a:pt x="7907" y="17246"/>
                  </a:lnTo>
                  <a:lnTo>
                    <a:pt x="7928" y="17176"/>
                  </a:lnTo>
                  <a:lnTo>
                    <a:pt x="7962" y="17042"/>
                  </a:lnTo>
                  <a:lnTo>
                    <a:pt x="7998" y="16929"/>
                  </a:lnTo>
                  <a:lnTo>
                    <a:pt x="8014" y="16887"/>
                  </a:lnTo>
                  <a:lnTo>
                    <a:pt x="8035" y="16859"/>
                  </a:lnTo>
                  <a:lnTo>
                    <a:pt x="8056" y="16845"/>
                  </a:lnTo>
                  <a:lnTo>
                    <a:pt x="8080" y="16845"/>
                  </a:lnTo>
                  <a:lnTo>
                    <a:pt x="8143" y="16859"/>
                  </a:lnTo>
                  <a:lnTo>
                    <a:pt x="8166" y="16859"/>
                  </a:lnTo>
                  <a:lnTo>
                    <a:pt x="8192" y="16852"/>
                  </a:lnTo>
                  <a:lnTo>
                    <a:pt x="8216" y="16845"/>
                  </a:lnTo>
                  <a:lnTo>
                    <a:pt x="8234" y="16838"/>
                  </a:lnTo>
                  <a:lnTo>
                    <a:pt x="8253" y="16823"/>
                  </a:lnTo>
                  <a:lnTo>
                    <a:pt x="8269" y="16802"/>
                  </a:lnTo>
                  <a:lnTo>
                    <a:pt x="8295" y="16760"/>
                  </a:lnTo>
                  <a:lnTo>
                    <a:pt x="8303" y="16739"/>
                  </a:lnTo>
                  <a:lnTo>
                    <a:pt x="8311" y="16704"/>
                  </a:lnTo>
                  <a:lnTo>
                    <a:pt x="8326" y="16654"/>
                  </a:lnTo>
                  <a:lnTo>
                    <a:pt x="8334" y="16591"/>
                  </a:lnTo>
                  <a:lnTo>
                    <a:pt x="8342" y="16457"/>
                  </a:lnTo>
                  <a:lnTo>
                    <a:pt x="8347" y="16316"/>
                  </a:lnTo>
                  <a:lnTo>
                    <a:pt x="8347" y="16260"/>
                  </a:lnTo>
                  <a:lnTo>
                    <a:pt x="8355" y="16204"/>
                  </a:lnTo>
                  <a:lnTo>
                    <a:pt x="8360" y="16147"/>
                  </a:lnTo>
                  <a:lnTo>
                    <a:pt x="8371" y="16112"/>
                  </a:lnTo>
                  <a:lnTo>
                    <a:pt x="8408" y="16034"/>
                  </a:lnTo>
                  <a:lnTo>
                    <a:pt x="8481" y="15922"/>
                  </a:lnTo>
                  <a:lnTo>
                    <a:pt x="8520" y="15865"/>
                  </a:lnTo>
                  <a:lnTo>
                    <a:pt x="8604" y="15788"/>
                  </a:lnTo>
                  <a:lnTo>
                    <a:pt x="8691" y="15710"/>
                  </a:lnTo>
                  <a:lnTo>
                    <a:pt x="8780" y="15640"/>
                  </a:lnTo>
                  <a:lnTo>
                    <a:pt x="8867" y="15562"/>
                  </a:lnTo>
                  <a:lnTo>
                    <a:pt x="8909" y="15520"/>
                  </a:lnTo>
                  <a:lnTo>
                    <a:pt x="8998" y="15407"/>
                  </a:lnTo>
                  <a:lnTo>
                    <a:pt x="9040" y="15351"/>
                  </a:lnTo>
                  <a:lnTo>
                    <a:pt x="9071" y="15281"/>
                  </a:lnTo>
                  <a:lnTo>
                    <a:pt x="9113" y="15182"/>
                  </a:lnTo>
                  <a:lnTo>
                    <a:pt x="9139" y="15126"/>
                  </a:lnTo>
                  <a:lnTo>
                    <a:pt x="9166" y="15090"/>
                  </a:lnTo>
                  <a:lnTo>
                    <a:pt x="9192" y="15062"/>
                  </a:lnTo>
                  <a:lnTo>
                    <a:pt x="9208" y="15055"/>
                  </a:lnTo>
                  <a:lnTo>
                    <a:pt x="9242" y="15055"/>
                  </a:lnTo>
                  <a:lnTo>
                    <a:pt x="9265" y="15069"/>
                  </a:lnTo>
                  <a:lnTo>
                    <a:pt x="9292" y="15083"/>
                  </a:lnTo>
                  <a:lnTo>
                    <a:pt x="9318" y="15105"/>
                  </a:lnTo>
                  <a:lnTo>
                    <a:pt x="9373" y="15161"/>
                  </a:lnTo>
                  <a:lnTo>
                    <a:pt x="9436" y="15231"/>
                  </a:lnTo>
                  <a:lnTo>
                    <a:pt x="9501" y="15288"/>
                  </a:lnTo>
                  <a:lnTo>
                    <a:pt x="9570" y="15351"/>
                  </a:lnTo>
                  <a:lnTo>
                    <a:pt x="9604" y="15372"/>
                  </a:lnTo>
                  <a:lnTo>
                    <a:pt x="9672" y="15400"/>
                  </a:lnTo>
                  <a:lnTo>
                    <a:pt x="9727" y="15400"/>
                  </a:lnTo>
                  <a:lnTo>
                    <a:pt x="9748" y="15393"/>
                  </a:lnTo>
                  <a:lnTo>
                    <a:pt x="9766" y="15379"/>
                  </a:lnTo>
                  <a:lnTo>
                    <a:pt x="9787" y="15365"/>
                  </a:lnTo>
                  <a:lnTo>
                    <a:pt x="9801" y="15344"/>
                  </a:lnTo>
                  <a:lnTo>
                    <a:pt x="9819" y="15323"/>
                  </a:lnTo>
                  <a:lnTo>
                    <a:pt x="9832" y="15295"/>
                  </a:lnTo>
                  <a:lnTo>
                    <a:pt x="9843" y="15267"/>
                  </a:lnTo>
                  <a:lnTo>
                    <a:pt x="9866" y="15196"/>
                  </a:lnTo>
                  <a:lnTo>
                    <a:pt x="9887" y="15119"/>
                  </a:lnTo>
                  <a:lnTo>
                    <a:pt x="9903" y="15034"/>
                  </a:lnTo>
                  <a:lnTo>
                    <a:pt x="9919" y="14957"/>
                  </a:lnTo>
                  <a:lnTo>
                    <a:pt x="9940" y="14795"/>
                  </a:lnTo>
                  <a:lnTo>
                    <a:pt x="9966" y="14647"/>
                  </a:lnTo>
                  <a:lnTo>
                    <a:pt x="9979" y="14590"/>
                  </a:lnTo>
                  <a:lnTo>
                    <a:pt x="9997" y="14548"/>
                  </a:lnTo>
                  <a:lnTo>
                    <a:pt x="10005" y="14527"/>
                  </a:lnTo>
                  <a:lnTo>
                    <a:pt x="10026" y="14513"/>
                  </a:lnTo>
                  <a:lnTo>
                    <a:pt x="10076" y="14513"/>
                  </a:lnTo>
                  <a:lnTo>
                    <a:pt x="10126" y="14527"/>
                  </a:lnTo>
                  <a:lnTo>
                    <a:pt x="10186" y="14548"/>
                  </a:lnTo>
                  <a:lnTo>
                    <a:pt x="10249" y="14590"/>
                  </a:lnTo>
                  <a:lnTo>
                    <a:pt x="10309" y="14625"/>
                  </a:lnTo>
                  <a:lnTo>
                    <a:pt x="10359" y="14682"/>
                  </a:lnTo>
                  <a:lnTo>
                    <a:pt x="10383" y="14710"/>
                  </a:lnTo>
                  <a:lnTo>
                    <a:pt x="10399" y="14738"/>
                  </a:lnTo>
                  <a:lnTo>
                    <a:pt x="10412" y="14773"/>
                  </a:lnTo>
                  <a:lnTo>
                    <a:pt x="10422" y="14809"/>
                  </a:lnTo>
                  <a:lnTo>
                    <a:pt x="10441" y="14935"/>
                  </a:lnTo>
                  <a:lnTo>
                    <a:pt x="10464" y="15034"/>
                  </a:lnTo>
                  <a:lnTo>
                    <a:pt x="10475" y="15083"/>
                  </a:lnTo>
                  <a:lnTo>
                    <a:pt x="10488" y="15119"/>
                  </a:lnTo>
                  <a:lnTo>
                    <a:pt x="10498" y="15154"/>
                  </a:lnTo>
                  <a:lnTo>
                    <a:pt x="10509" y="15182"/>
                  </a:lnTo>
                  <a:lnTo>
                    <a:pt x="10525" y="15203"/>
                  </a:lnTo>
                  <a:lnTo>
                    <a:pt x="10535" y="15231"/>
                  </a:lnTo>
                  <a:lnTo>
                    <a:pt x="10548" y="15245"/>
                  </a:lnTo>
                  <a:lnTo>
                    <a:pt x="10564" y="15252"/>
                  </a:lnTo>
                  <a:lnTo>
                    <a:pt x="10588" y="15267"/>
                  </a:lnTo>
                  <a:lnTo>
                    <a:pt x="10616" y="15267"/>
                  </a:lnTo>
                  <a:lnTo>
                    <a:pt x="10643" y="15259"/>
                  </a:lnTo>
                  <a:lnTo>
                    <a:pt x="10671" y="15252"/>
                  </a:lnTo>
                  <a:lnTo>
                    <a:pt x="10700" y="15231"/>
                  </a:lnTo>
                  <a:lnTo>
                    <a:pt x="10724" y="15210"/>
                  </a:lnTo>
                  <a:lnTo>
                    <a:pt x="10753" y="15189"/>
                  </a:lnTo>
                  <a:lnTo>
                    <a:pt x="10779" y="15175"/>
                  </a:lnTo>
                  <a:lnTo>
                    <a:pt x="10800" y="15168"/>
                  </a:lnTo>
                  <a:lnTo>
                    <a:pt x="10826" y="15161"/>
                  </a:lnTo>
                  <a:lnTo>
                    <a:pt x="10873" y="15168"/>
                  </a:lnTo>
                  <a:lnTo>
                    <a:pt x="10921" y="15182"/>
                  </a:lnTo>
                  <a:lnTo>
                    <a:pt x="10963" y="15210"/>
                  </a:lnTo>
                  <a:lnTo>
                    <a:pt x="11036" y="15295"/>
                  </a:lnTo>
                  <a:lnTo>
                    <a:pt x="11073" y="15351"/>
                  </a:lnTo>
                  <a:lnTo>
                    <a:pt x="11107" y="15400"/>
                  </a:lnTo>
                  <a:lnTo>
                    <a:pt x="11141" y="15457"/>
                  </a:lnTo>
                  <a:lnTo>
                    <a:pt x="11175" y="15520"/>
                  </a:lnTo>
                  <a:lnTo>
                    <a:pt x="11243" y="15619"/>
                  </a:lnTo>
                  <a:lnTo>
                    <a:pt x="11322" y="15703"/>
                  </a:lnTo>
                  <a:lnTo>
                    <a:pt x="11364" y="15732"/>
                  </a:lnTo>
                  <a:lnTo>
                    <a:pt x="11411" y="15753"/>
                  </a:lnTo>
                  <a:lnTo>
                    <a:pt x="11461" y="15760"/>
                  </a:lnTo>
                  <a:lnTo>
                    <a:pt x="11508" y="15753"/>
                  </a:lnTo>
                  <a:lnTo>
                    <a:pt x="11561" y="15732"/>
                  </a:lnTo>
                  <a:lnTo>
                    <a:pt x="11611" y="15703"/>
                  </a:lnTo>
                  <a:lnTo>
                    <a:pt x="11663" y="15661"/>
                  </a:lnTo>
                  <a:lnTo>
                    <a:pt x="11773" y="15577"/>
                  </a:lnTo>
                  <a:lnTo>
                    <a:pt x="11886" y="15485"/>
                  </a:lnTo>
                  <a:lnTo>
                    <a:pt x="11941" y="15443"/>
                  </a:lnTo>
                  <a:lnTo>
                    <a:pt x="12001" y="15407"/>
                  </a:lnTo>
                  <a:lnTo>
                    <a:pt x="12059" y="15379"/>
                  </a:lnTo>
                  <a:lnTo>
                    <a:pt x="12117" y="15365"/>
                  </a:lnTo>
                  <a:lnTo>
                    <a:pt x="12180" y="15365"/>
                  </a:lnTo>
                  <a:lnTo>
                    <a:pt x="12209" y="15372"/>
                  </a:lnTo>
                  <a:lnTo>
                    <a:pt x="12272" y="15386"/>
                  </a:lnTo>
                  <a:lnTo>
                    <a:pt x="12301" y="15407"/>
                  </a:lnTo>
                  <a:lnTo>
                    <a:pt x="12329" y="15436"/>
                  </a:lnTo>
                  <a:lnTo>
                    <a:pt x="12361" y="15457"/>
                  </a:lnTo>
                  <a:lnTo>
                    <a:pt x="12398" y="15492"/>
                  </a:lnTo>
                  <a:lnTo>
                    <a:pt x="12432" y="15520"/>
                  </a:lnTo>
                  <a:lnTo>
                    <a:pt x="12463" y="15527"/>
                  </a:lnTo>
                  <a:lnTo>
                    <a:pt x="12492" y="15527"/>
                  </a:lnTo>
                  <a:lnTo>
                    <a:pt x="12518" y="15513"/>
                  </a:lnTo>
                  <a:lnTo>
                    <a:pt x="12539" y="15485"/>
                  </a:lnTo>
                  <a:lnTo>
                    <a:pt x="12563" y="15457"/>
                  </a:lnTo>
                  <a:lnTo>
                    <a:pt x="12581" y="15407"/>
                  </a:lnTo>
                  <a:lnTo>
                    <a:pt x="12600" y="15365"/>
                  </a:lnTo>
                  <a:lnTo>
                    <a:pt x="12613" y="15302"/>
                  </a:lnTo>
                  <a:lnTo>
                    <a:pt x="12631" y="15245"/>
                  </a:lnTo>
                  <a:lnTo>
                    <a:pt x="12644" y="15175"/>
                  </a:lnTo>
                  <a:lnTo>
                    <a:pt x="12670" y="15020"/>
                  </a:lnTo>
                  <a:lnTo>
                    <a:pt x="12697" y="14858"/>
                  </a:lnTo>
                  <a:lnTo>
                    <a:pt x="12723" y="14689"/>
                  </a:lnTo>
                  <a:lnTo>
                    <a:pt x="12754" y="14520"/>
                  </a:lnTo>
                  <a:lnTo>
                    <a:pt x="12773" y="14442"/>
                  </a:lnTo>
                  <a:lnTo>
                    <a:pt x="12791" y="14358"/>
                  </a:lnTo>
                  <a:lnTo>
                    <a:pt x="12838" y="14217"/>
                  </a:lnTo>
                  <a:lnTo>
                    <a:pt x="12862" y="14153"/>
                  </a:lnTo>
                  <a:lnTo>
                    <a:pt x="12891" y="14090"/>
                  </a:lnTo>
                  <a:lnTo>
                    <a:pt x="12959" y="13991"/>
                  </a:lnTo>
                  <a:lnTo>
                    <a:pt x="12998" y="13963"/>
                  </a:lnTo>
                  <a:lnTo>
                    <a:pt x="13040" y="13935"/>
                  </a:lnTo>
                  <a:lnTo>
                    <a:pt x="13087" y="13914"/>
                  </a:lnTo>
                  <a:lnTo>
                    <a:pt x="13137" y="13907"/>
                  </a:lnTo>
                  <a:lnTo>
                    <a:pt x="13174" y="13907"/>
                  </a:lnTo>
                  <a:lnTo>
                    <a:pt x="13208" y="13914"/>
                  </a:lnTo>
                  <a:lnTo>
                    <a:pt x="13240" y="13935"/>
                  </a:lnTo>
                  <a:lnTo>
                    <a:pt x="13268" y="13949"/>
                  </a:lnTo>
                  <a:lnTo>
                    <a:pt x="13297" y="13970"/>
                  </a:lnTo>
                  <a:lnTo>
                    <a:pt x="13321" y="13991"/>
                  </a:lnTo>
                  <a:lnTo>
                    <a:pt x="13345" y="14027"/>
                  </a:lnTo>
                  <a:lnTo>
                    <a:pt x="13368" y="14055"/>
                  </a:lnTo>
                  <a:lnTo>
                    <a:pt x="13387" y="14083"/>
                  </a:lnTo>
                  <a:lnTo>
                    <a:pt x="13408" y="14125"/>
                  </a:lnTo>
                  <a:lnTo>
                    <a:pt x="13442" y="14217"/>
                  </a:lnTo>
                  <a:lnTo>
                    <a:pt x="13468" y="14308"/>
                  </a:lnTo>
                  <a:lnTo>
                    <a:pt x="13497" y="14414"/>
                  </a:lnTo>
                  <a:lnTo>
                    <a:pt x="13520" y="14527"/>
                  </a:lnTo>
                  <a:lnTo>
                    <a:pt x="13539" y="14647"/>
                  </a:lnTo>
                  <a:lnTo>
                    <a:pt x="13562" y="14773"/>
                  </a:lnTo>
                  <a:lnTo>
                    <a:pt x="13583" y="14893"/>
                  </a:lnTo>
                  <a:lnTo>
                    <a:pt x="13602" y="15020"/>
                  </a:lnTo>
                  <a:lnTo>
                    <a:pt x="13623" y="15154"/>
                  </a:lnTo>
                  <a:lnTo>
                    <a:pt x="13646" y="15281"/>
                  </a:lnTo>
                  <a:lnTo>
                    <a:pt x="13672" y="15400"/>
                  </a:lnTo>
                  <a:lnTo>
                    <a:pt x="13688" y="15450"/>
                  </a:lnTo>
                  <a:lnTo>
                    <a:pt x="13717" y="15527"/>
                  </a:lnTo>
                  <a:lnTo>
                    <a:pt x="13741" y="15555"/>
                  </a:lnTo>
                  <a:lnTo>
                    <a:pt x="13783" y="15612"/>
                  </a:lnTo>
                  <a:lnTo>
                    <a:pt x="13882" y="15710"/>
                  </a:lnTo>
                  <a:lnTo>
                    <a:pt x="13927" y="15760"/>
                  </a:lnTo>
                  <a:lnTo>
                    <a:pt x="13951" y="15795"/>
                  </a:lnTo>
                  <a:lnTo>
                    <a:pt x="13969" y="15823"/>
                  </a:lnTo>
                  <a:lnTo>
                    <a:pt x="13990" y="15851"/>
                  </a:lnTo>
                  <a:lnTo>
                    <a:pt x="14008" y="15894"/>
                  </a:lnTo>
                  <a:lnTo>
                    <a:pt x="14029" y="15957"/>
                  </a:lnTo>
                  <a:lnTo>
                    <a:pt x="14053" y="16041"/>
                  </a:lnTo>
                  <a:lnTo>
                    <a:pt x="14074" y="16140"/>
                  </a:lnTo>
                  <a:lnTo>
                    <a:pt x="14100" y="16239"/>
                  </a:lnTo>
                  <a:lnTo>
                    <a:pt x="14116" y="16295"/>
                  </a:lnTo>
                  <a:lnTo>
                    <a:pt x="14132" y="16337"/>
                  </a:lnTo>
                  <a:lnTo>
                    <a:pt x="14145" y="16380"/>
                  </a:lnTo>
                  <a:lnTo>
                    <a:pt x="14181" y="16450"/>
                  </a:lnTo>
                  <a:lnTo>
                    <a:pt x="14202" y="16471"/>
                  </a:lnTo>
                  <a:lnTo>
                    <a:pt x="14226" y="16485"/>
                  </a:lnTo>
                  <a:lnTo>
                    <a:pt x="14247" y="16492"/>
                  </a:lnTo>
                  <a:lnTo>
                    <a:pt x="14276" y="16485"/>
                  </a:lnTo>
                  <a:lnTo>
                    <a:pt x="14299" y="16478"/>
                  </a:lnTo>
                  <a:lnTo>
                    <a:pt x="14320" y="16457"/>
                  </a:lnTo>
                  <a:lnTo>
                    <a:pt x="14341" y="16429"/>
                  </a:lnTo>
                  <a:lnTo>
                    <a:pt x="14378" y="16373"/>
                  </a:lnTo>
                  <a:lnTo>
                    <a:pt x="14452" y="16232"/>
                  </a:lnTo>
                  <a:lnTo>
                    <a:pt x="14491" y="16175"/>
                  </a:lnTo>
                  <a:lnTo>
                    <a:pt x="14515" y="16140"/>
                  </a:lnTo>
                  <a:lnTo>
                    <a:pt x="14538" y="16126"/>
                  </a:lnTo>
                  <a:lnTo>
                    <a:pt x="14570" y="16112"/>
                  </a:lnTo>
                  <a:lnTo>
                    <a:pt x="14601" y="16112"/>
                  </a:lnTo>
                  <a:lnTo>
                    <a:pt x="14601" y="16408"/>
                  </a:lnTo>
                  <a:lnTo>
                    <a:pt x="14585" y="16464"/>
                  </a:lnTo>
                  <a:lnTo>
                    <a:pt x="14570" y="16535"/>
                  </a:lnTo>
                  <a:lnTo>
                    <a:pt x="14557" y="16598"/>
                  </a:lnTo>
                  <a:lnTo>
                    <a:pt x="14543" y="16668"/>
                  </a:lnTo>
                  <a:lnTo>
                    <a:pt x="14515" y="16831"/>
                  </a:lnTo>
                  <a:lnTo>
                    <a:pt x="14488" y="17000"/>
                  </a:lnTo>
                  <a:lnTo>
                    <a:pt x="14459" y="17155"/>
                  </a:lnTo>
                  <a:lnTo>
                    <a:pt x="14431" y="17295"/>
                  </a:lnTo>
                  <a:lnTo>
                    <a:pt x="14415" y="17359"/>
                  </a:lnTo>
                  <a:lnTo>
                    <a:pt x="14399" y="17415"/>
                  </a:lnTo>
                  <a:lnTo>
                    <a:pt x="14381" y="17465"/>
                  </a:lnTo>
                  <a:lnTo>
                    <a:pt x="14360" y="17500"/>
                  </a:lnTo>
                  <a:lnTo>
                    <a:pt x="14318" y="17556"/>
                  </a:lnTo>
                  <a:lnTo>
                    <a:pt x="14273" y="17598"/>
                  </a:lnTo>
                  <a:lnTo>
                    <a:pt x="14229" y="17634"/>
                  </a:lnTo>
                  <a:lnTo>
                    <a:pt x="14189" y="17669"/>
                  </a:lnTo>
                  <a:lnTo>
                    <a:pt x="14155" y="17697"/>
                  </a:lnTo>
                  <a:lnTo>
                    <a:pt x="14132" y="17725"/>
                  </a:lnTo>
                  <a:lnTo>
                    <a:pt x="14126" y="17746"/>
                  </a:lnTo>
                  <a:lnTo>
                    <a:pt x="14126" y="17760"/>
                  </a:lnTo>
                  <a:lnTo>
                    <a:pt x="14129" y="17775"/>
                  </a:lnTo>
                  <a:lnTo>
                    <a:pt x="14137" y="17796"/>
                  </a:lnTo>
                  <a:lnTo>
                    <a:pt x="14153" y="17817"/>
                  </a:lnTo>
                  <a:lnTo>
                    <a:pt x="14163" y="17852"/>
                  </a:lnTo>
                  <a:lnTo>
                    <a:pt x="14179" y="17908"/>
                  </a:lnTo>
                  <a:lnTo>
                    <a:pt x="14192" y="17972"/>
                  </a:lnTo>
                  <a:lnTo>
                    <a:pt x="14200" y="18035"/>
                  </a:lnTo>
                  <a:lnTo>
                    <a:pt x="14200" y="18099"/>
                  </a:lnTo>
                  <a:lnTo>
                    <a:pt x="14197" y="18162"/>
                  </a:lnTo>
                  <a:lnTo>
                    <a:pt x="14192" y="18232"/>
                  </a:lnTo>
                  <a:lnTo>
                    <a:pt x="14187" y="18289"/>
                  </a:lnTo>
                  <a:lnTo>
                    <a:pt x="14163" y="18409"/>
                  </a:lnTo>
                  <a:lnTo>
                    <a:pt x="14142" y="18500"/>
                  </a:lnTo>
                  <a:lnTo>
                    <a:pt x="14124" y="18557"/>
                  </a:lnTo>
                  <a:lnTo>
                    <a:pt x="14118" y="18585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4" name="Freeform 145"/>
            <p:cNvSpPr/>
            <p:nvPr/>
          </p:nvSpPr>
          <p:spPr>
            <a:xfrm>
              <a:off x="11374791" y="2599115"/>
              <a:ext cx="2888124" cy="1829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59" y="13643"/>
                  </a:moveTo>
                  <a:lnTo>
                    <a:pt x="16430" y="13643"/>
                  </a:lnTo>
                  <a:lnTo>
                    <a:pt x="16430" y="13239"/>
                  </a:lnTo>
                  <a:lnTo>
                    <a:pt x="16342" y="13204"/>
                  </a:lnTo>
                  <a:lnTo>
                    <a:pt x="16291" y="13170"/>
                  </a:lnTo>
                  <a:lnTo>
                    <a:pt x="16233" y="13112"/>
                  </a:lnTo>
                  <a:lnTo>
                    <a:pt x="16182" y="13043"/>
                  </a:lnTo>
                  <a:lnTo>
                    <a:pt x="16138" y="12962"/>
                  </a:lnTo>
                  <a:lnTo>
                    <a:pt x="16123" y="12905"/>
                  </a:lnTo>
                  <a:lnTo>
                    <a:pt x="16109" y="12859"/>
                  </a:lnTo>
                  <a:lnTo>
                    <a:pt x="16101" y="12812"/>
                  </a:lnTo>
                  <a:lnTo>
                    <a:pt x="16101" y="12709"/>
                  </a:lnTo>
                  <a:lnTo>
                    <a:pt x="16109" y="12686"/>
                  </a:lnTo>
                  <a:lnTo>
                    <a:pt x="16116" y="12651"/>
                  </a:lnTo>
                  <a:lnTo>
                    <a:pt x="16131" y="12616"/>
                  </a:lnTo>
                  <a:lnTo>
                    <a:pt x="16167" y="12570"/>
                  </a:lnTo>
                  <a:lnTo>
                    <a:pt x="16211" y="12524"/>
                  </a:lnTo>
                  <a:lnTo>
                    <a:pt x="16255" y="12466"/>
                  </a:lnTo>
                  <a:lnTo>
                    <a:pt x="16299" y="12420"/>
                  </a:lnTo>
                  <a:lnTo>
                    <a:pt x="16328" y="12351"/>
                  </a:lnTo>
                  <a:lnTo>
                    <a:pt x="16342" y="12305"/>
                  </a:lnTo>
                  <a:lnTo>
                    <a:pt x="16350" y="12259"/>
                  </a:lnTo>
                  <a:lnTo>
                    <a:pt x="16379" y="12167"/>
                  </a:lnTo>
                  <a:lnTo>
                    <a:pt x="16408" y="12086"/>
                  </a:lnTo>
                  <a:lnTo>
                    <a:pt x="16452" y="12005"/>
                  </a:lnTo>
                  <a:lnTo>
                    <a:pt x="16503" y="11947"/>
                  </a:lnTo>
                  <a:lnTo>
                    <a:pt x="16554" y="11901"/>
                  </a:lnTo>
                  <a:lnTo>
                    <a:pt x="16620" y="11844"/>
                  </a:lnTo>
                  <a:lnTo>
                    <a:pt x="16686" y="11798"/>
                  </a:lnTo>
                  <a:lnTo>
                    <a:pt x="16744" y="11751"/>
                  </a:lnTo>
                  <a:lnTo>
                    <a:pt x="16883" y="11671"/>
                  </a:lnTo>
                  <a:lnTo>
                    <a:pt x="17014" y="11590"/>
                  </a:lnTo>
                  <a:lnTo>
                    <a:pt x="17080" y="11544"/>
                  </a:lnTo>
                  <a:lnTo>
                    <a:pt x="17138" y="11498"/>
                  </a:lnTo>
                  <a:lnTo>
                    <a:pt x="17197" y="11440"/>
                  </a:lnTo>
                  <a:lnTo>
                    <a:pt x="17248" y="11371"/>
                  </a:lnTo>
                  <a:lnTo>
                    <a:pt x="17233" y="11336"/>
                  </a:lnTo>
                  <a:lnTo>
                    <a:pt x="17189" y="11290"/>
                  </a:lnTo>
                  <a:lnTo>
                    <a:pt x="17160" y="11279"/>
                  </a:lnTo>
                  <a:lnTo>
                    <a:pt x="17116" y="11256"/>
                  </a:lnTo>
                  <a:lnTo>
                    <a:pt x="17051" y="11279"/>
                  </a:lnTo>
                  <a:lnTo>
                    <a:pt x="16992" y="11279"/>
                  </a:lnTo>
                  <a:lnTo>
                    <a:pt x="16927" y="11256"/>
                  </a:lnTo>
                  <a:lnTo>
                    <a:pt x="16897" y="11256"/>
                  </a:lnTo>
                  <a:lnTo>
                    <a:pt x="16861" y="11244"/>
                  </a:lnTo>
                  <a:lnTo>
                    <a:pt x="16802" y="11198"/>
                  </a:lnTo>
                  <a:lnTo>
                    <a:pt x="16737" y="11106"/>
                  </a:lnTo>
                  <a:lnTo>
                    <a:pt x="16686" y="11025"/>
                  </a:lnTo>
                  <a:lnTo>
                    <a:pt x="16613" y="10967"/>
                  </a:lnTo>
                  <a:lnTo>
                    <a:pt x="16561" y="10933"/>
                  </a:lnTo>
                  <a:lnTo>
                    <a:pt x="16518" y="10921"/>
                  </a:lnTo>
                  <a:lnTo>
                    <a:pt x="16503" y="10933"/>
                  </a:lnTo>
                  <a:lnTo>
                    <a:pt x="16496" y="10944"/>
                  </a:lnTo>
                  <a:lnTo>
                    <a:pt x="16481" y="10979"/>
                  </a:lnTo>
                  <a:lnTo>
                    <a:pt x="16467" y="11002"/>
                  </a:lnTo>
                  <a:lnTo>
                    <a:pt x="16445" y="11071"/>
                  </a:lnTo>
                  <a:lnTo>
                    <a:pt x="16415" y="11232"/>
                  </a:lnTo>
                  <a:lnTo>
                    <a:pt x="16394" y="11336"/>
                  </a:lnTo>
                  <a:lnTo>
                    <a:pt x="16379" y="11348"/>
                  </a:lnTo>
                  <a:lnTo>
                    <a:pt x="16364" y="11371"/>
                  </a:lnTo>
                  <a:lnTo>
                    <a:pt x="16262" y="11371"/>
                  </a:lnTo>
                  <a:lnTo>
                    <a:pt x="16182" y="11382"/>
                  </a:lnTo>
                  <a:lnTo>
                    <a:pt x="16138" y="11382"/>
                  </a:lnTo>
                  <a:lnTo>
                    <a:pt x="16101" y="11371"/>
                  </a:lnTo>
                  <a:lnTo>
                    <a:pt x="16050" y="11359"/>
                  </a:lnTo>
                  <a:lnTo>
                    <a:pt x="16014" y="11325"/>
                  </a:lnTo>
                  <a:lnTo>
                    <a:pt x="15963" y="11279"/>
                  </a:lnTo>
                  <a:lnTo>
                    <a:pt x="15941" y="11209"/>
                  </a:lnTo>
                  <a:lnTo>
                    <a:pt x="15919" y="11152"/>
                  </a:lnTo>
                  <a:lnTo>
                    <a:pt x="15904" y="11071"/>
                  </a:lnTo>
                  <a:lnTo>
                    <a:pt x="15890" y="11013"/>
                  </a:lnTo>
                  <a:lnTo>
                    <a:pt x="15860" y="10933"/>
                  </a:lnTo>
                  <a:lnTo>
                    <a:pt x="15831" y="10863"/>
                  </a:lnTo>
                  <a:lnTo>
                    <a:pt x="15787" y="10794"/>
                  </a:lnTo>
                  <a:lnTo>
                    <a:pt x="15722" y="10748"/>
                  </a:lnTo>
                  <a:lnTo>
                    <a:pt x="15627" y="10690"/>
                  </a:lnTo>
                  <a:lnTo>
                    <a:pt x="15576" y="10644"/>
                  </a:lnTo>
                  <a:lnTo>
                    <a:pt x="15539" y="10598"/>
                  </a:lnTo>
                  <a:lnTo>
                    <a:pt x="15532" y="10575"/>
                  </a:lnTo>
                  <a:lnTo>
                    <a:pt x="15517" y="10552"/>
                  </a:lnTo>
                  <a:lnTo>
                    <a:pt x="15510" y="10517"/>
                  </a:lnTo>
                  <a:lnTo>
                    <a:pt x="15510" y="10414"/>
                  </a:lnTo>
                  <a:lnTo>
                    <a:pt x="15525" y="10368"/>
                  </a:lnTo>
                  <a:lnTo>
                    <a:pt x="15539" y="10310"/>
                  </a:lnTo>
                  <a:lnTo>
                    <a:pt x="15561" y="10275"/>
                  </a:lnTo>
                  <a:lnTo>
                    <a:pt x="15598" y="10241"/>
                  </a:lnTo>
                  <a:lnTo>
                    <a:pt x="15634" y="10218"/>
                  </a:lnTo>
                  <a:lnTo>
                    <a:pt x="15663" y="10183"/>
                  </a:lnTo>
                  <a:lnTo>
                    <a:pt x="15714" y="10171"/>
                  </a:lnTo>
                  <a:lnTo>
                    <a:pt x="15802" y="10137"/>
                  </a:lnTo>
                  <a:lnTo>
                    <a:pt x="15890" y="10114"/>
                  </a:lnTo>
                  <a:lnTo>
                    <a:pt x="15963" y="10068"/>
                  </a:lnTo>
                  <a:lnTo>
                    <a:pt x="16006" y="10033"/>
                  </a:lnTo>
                  <a:lnTo>
                    <a:pt x="16043" y="9999"/>
                  </a:lnTo>
                  <a:lnTo>
                    <a:pt x="16189" y="9849"/>
                  </a:lnTo>
                  <a:lnTo>
                    <a:pt x="16335" y="9676"/>
                  </a:lnTo>
                  <a:lnTo>
                    <a:pt x="16415" y="9572"/>
                  </a:lnTo>
                  <a:lnTo>
                    <a:pt x="16481" y="9480"/>
                  </a:lnTo>
                  <a:lnTo>
                    <a:pt x="16532" y="9387"/>
                  </a:lnTo>
                  <a:lnTo>
                    <a:pt x="16576" y="9272"/>
                  </a:lnTo>
                  <a:lnTo>
                    <a:pt x="16605" y="9226"/>
                  </a:lnTo>
                  <a:lnTo>
                    <a:pt x="16642" y="9122"/>
                  </a:lnTo>
                  <a:lnTo>
                    <a:pt x="16664" y="9087"/>
                  </a:lnTo>
                  <a:lnTo>
                    <a:pt x="16700" y="9053"/>
                  </a:lnTo>
                  <a:lnTo>
                    <a:pt x="16729" y="9030"/>
                  </a:lnTo>
                  <a:lnTo>
                    <a:pt x="16773" y="9018"/>
                  </a:lnTo>
                  <a:lnTo>
                    <a:pt x="16817" y="9030"/>
                  </a:lnTo>
                  <a:lnTo>
                    <a:pt x="16854" y="9064"/>
                  </a:lnTo>
                  <a:lnTo>
                    <a:pt x="16905" y="9099"/>
                  </a:lnTo>
                  <a:lnTo>
                    <a:pt x="16941" y="9168"/>
                  </a:lnTo>
                  <a:lnTo>
                    <a:pt x="16978" y="9226"/>
                  </a:lnTo>
                  <a:lnTo>
                    <a:pt x="17000" y="9307"/>
                  </a:lnTo>
                  <a:lnTo>
                    <a:pt x="17014" y="9364"/>
                  </a:lnTo>
                  <a:lnTo>
                    <a:pt x="17022" y="9410"/>
                  </a:lnTo>
                  <a:lnTo>
                    <a:pt x="17022" y="9480"/>
                  </a:lnTo>
                  <a:lnTo>
                    <a:pt x="17014" y="9526"/>
                  </a:lnTo>
                  <a:lnTo>
                    <a:pt x="17000" y="9572"/>
                  </a:lnTo>
                  <a:lnTo>
                    <a:pt x="16985" y="9629"/>
                  </a:lnTo>
                  <a:lnTo>
                    <a:pt x="16941" y="9710"/>
                  </a:lnTo>
                  <a:lnTo>
                    <a:pt x="16897" y="9802"/>
                  </a:lnTo>
                  <a:lnTo>
                    <a:pt x="16846" y="9883"/>
                  </a:lnTo>
                  <a:lnTo>
                    <a:pt x="16810" y="9987"/>
                  </a:lnTo>
                  <a:lnTo>
                    <a:pt x="16795" y="10033"/>
                  </a:lnTo>
                  <a:lnTo>
                    <a:pt x="16781" y="10148"/>
                  </a:lnTo>
                  <a:lnTo>
                    <a:pt x="16773" y="10218"/>
                  </a:lnTo>
                  <a:lnTo>
                    <a:pt x="16839" y="10218"/>
                  </a:lnTo>
                  <a:lnTo>
                    <a:pt x="16905" y="10183"/>
                  </a:lnTo>
                  <a:lnTo>
                    <a:pt x="16970" y="10160"/>
                  </a:lnTo>
                  <a:lnTo>
                    <a:pt x="17029" y="10125"/>
                  </a:lnTo>
                  <a:lnTo>
                    <a:pt x="17153" y="10022"/>
                  </a:lnTo>
                  <a:lnTo>
                    <a:pt x="17284" y="9906"/>
                  </a:lnTo>
                  <a:lnTo>
                    <a:pt x="17409" y="9791"/>
                  </a:lnTo>
                  <a:lnTo>
                    <a:pt x="17533" y="9687"/>
                  </a:lnTo>
                  <a:lnTo>
                    <a:pt x="17598" y="9653"/>
                  </a:lnTo>
                  <a:lnTo>
                    <a:pt x="17671" y="9629"/>
                  </a:lnTo>
                  <a:lnTo>
                    <a:pt x="17737" y="9606"/>
                  </a:lnTo>
                  <a:lnTo>
                    <a:pt x="17810" y="9595"/>
                  </a:lnTo>
                  <a:lnTo>
                    <a:pt x="17861" y="9606"/>
                  </a:lnTo>
                  <a:lnTo>
                    <a:pt x="17905" y="9629"/>
                  </a:lnTo>
                  <a:lnTo>
                    <a:pt x="17942" y="9664"/>
                  </a:lnTo>
                  <a:lnTo>
                    <a:pt x="17985" y="9699"/>
                  </a:lnTo>
                  <a:lnTo>
                    <a:pt x="18029" y="9756"/>
                  </a:lnTo>
                  <a:lnTo>
                    <a:pt x="18080" y="9779"/>
                  </a:lnTo>
                  <a:lnTo>
                    <a:pt x="18131" y="9814"/>
                  </a:lnTo>
                  <a:lnTo>
                    <a:pt x="18204" y="9814"/>
                  </a:lnTo>
                  <a:lnTo>
                    <a:pt x="18190" y="9883"/>
                  </a:lnTo>
                  <a:lnTo>
                    <a:pt x="18183" y="9952"/>
                  </a:lnTo>
                  <a:lnTo>
                    <a:pt x="18183" y="10033"/>
                  </a:lnTo>
                  <a:lnTo>
                    <a:pt x="18197" y="10125"/>
                  </a:lnTo>
                  <a:lnTo>
                    <a:pt x="18204" y="10264"/>
                  </a:lnTo>
                  <a:lnTo>
                    <a:pt x="18197" y="10321"/>
                  </a:lnTo>
                  <a:lnTo>
                    <a:pt x="18183" y="10368"/>
                  </a:lnTo>
                  <a:lnTo>
                    <a:pt x="18161" y="10414"/>
                  </a:lnTo>
                  <a:lnTo>
                    <a:pt x="18131" y="10448"/>
                  </a:lnTo>
                  <a:lnTo>
                    <a:pt x="18110" y="10483"/>
                  </a:lnTo>
                  <a:lnTo>
                    <a:pt x="18088" y="10529"/>
                  </a:lnTo>
                  <a:lnTo>
                    <a:pt x="18073" y="10587"/>
                  </a:lnTo>
                  <a:lnTo>
                    <a:pt x="18066" y="10667"/>
                  </a:lnTo>
                  <a:lnTo>
                    <a:pt x="18073" y="10748"/>
                  </a:lnTo>
                  <a:lnTo>
                    <a:pt x="18102" y="10875"/>
                  </a:lnTo>
                  <a:lnTo>
                    <a:pt x="18124" y="10921"/>
                  </a:lnTo>
                  <a:lnTo>
                    <a:pt x="18146" y="10979"/>
                  </a:lnTo>
                  <a:lnTo>
                    <a:pt x="18175" y="11013"/>
                  </a:lnTo>
                  <a:lnTo>
                    <a:pt x="18204" y="11025"/>
                  </a:lnTo>
                  <a:lnTo>
                    <a:pt x="18226" y="11002"/>
                  </a:lnTo>
                  <a:lnTo>
                    <a:pt x="18270" y="10944"/>
                  </a:lnTo>
                  <a:lnTo>
                    <a:pt x="18292" y="10921"/>
                  </a:lnTo>
                  <a:lnTo>
                    <a:pt x="18314" y="10910"/>
                  </a:lnTo>
                  <a:lnTo>
                    <a:pt x="18336" y="10886"/>
                  </a:lnTo>
                  <a:lnTo>
                    <a:pt x="18424" y="10886"/>
                  </a:lnTo>
                  <a:lnTo>
                    <a:pt x="18482" y="10910"/>
                  </a:lnTo>
                  <a:lnTo>
                    <a:pt x="18540" y="10944"/>
                  </a:lnTo>
                  <a:lnTo>
                    <a:pt x="18591" y="11002"/>
                  </a:lnTo>
                  <a:lnTo>
                    <a:pt x="18635" y="11059"/>
                  </a:lnTo>
                  <a:lnTo>
                    <a:pt x="18679" y="11129"/>
                  </a:lnTo>
                  <a:lnTo>
                    <a:pt x="18694" y="11163"/>
                  </a:lnTo>
                  <a:lnTo>
                    <a:pt x="18701" y="11198"/>
                  </a:lnTo>
                  <a:lnTo>
                    <a:pt x="18708" y="11244"/>
                  </a:lnTo>
                  <a:lnTo>
                    <a:pt x="18708" y="11290"/>
                  </a:lnTo>
                  <a:lnTo>
                    <a:pt x="18694" y="11382"/>
                  </a:lnTo>
                  <a:lnTo>
                    <a:pt x="18672" y="11429"/>
                  </a:lnTo>
                  <a:lnTo>
                    <a:pt x="18643" y="11475"/>
                  </a:lnTo>
                  <a:lnTo>
                    <a:pt x="18613" y="11498"/>
                  </a:lnTo>
                  <a:lnTo>
                    <a:pt x="18540" y="11544"/>
                  </a:lnTo>
                  <a:lnTo>
                    <a:pt x="18511" y="11544"/>
                  </a:lnTo>
                  <a:lnTo>
                    <a:pt x="18511" y="11740"/>
                  </a:lnTo>
                  <a:lnTo>
                    <a:pt x="18526" y="11774"/>
                  </a:lnTo>
                  <a:lnTo>
                    <a:pt x="18555" y="11821"/>
                  </a:lnTo>
                  <a:lnTo>
                    <a:pt x="18562" y="11844"/>
                  </a:lnTo>
                  <a:lnTo>
                    <a:pt x="18577" y="11867"/>
                  </a:lnTo>
                  <a:lnTo>
                    <a:pt x="18621" y="11913"/>
                  </a:lnTo>
                  <a:lnTo>
                    <a:pt x="18657" y="12051"/>
                  </a:lnTo>
                  <a:lnTo>
                    <a:pt x="18679" y="12224"/>
                  </a:lnTo>
                  <a:lnTo>
                    <a:pt x="18665" y="12282"/>
                  </a:lnTo>
                  <a:lnTo>
                    <a:pt x="18621" y="12409"/>
                  </a:lnTo>
                  <a:lnTo>
                    <a:pt x="18606" y="12466"/>
                  </a:lnTo>
                  <a:lnTo>
                    <a:pt x="18584" y="12547"/>
                  </a:lnTo>
                  <a:lnTo>
                    <a:pt x="18570" y="12662"/>
                  </a:lnTo>
                  <a:lnTo>
                    <a:pt x="18570" y="12732"/>
                  </a:lnTo>
                  <a:lnTo>
                    <a:pt x="18584" y="12801"/>
                  </a:lnTo>
                  <a:lnTo>
                    <a:pt x="18591" y="12824"/>
                  </a:lnTo>
                  <a:lnTo>
                    <a:pt x="18621" y="12870"/>
                  </a:lnTo>
                  <a:lnTo>
                    <a:pt x="18657" y="12882"/>
                  </a:lnTo>
                  <a:lnTo>
                    <a:pt x="18628" y="12951"/>
                  </a:lnTo>
                  <a:lnTo>
                    <a:pt x="18599" y="12997"/>
                  </a:lnTo>
                  <a:lnTo>
                    <a:pt x="18577" y="13043"/>
                  </a:lnTo>
                  <a:lnTo>
                    <a:pt x="18570" y="13112"/>
                  </a:lnTo>
                  <a:lnTo>
                    <a:pt x="18767" y="13112"/>
                  </a:lnTo>
                  <a:lnTo>
                    <a:pt x="18803" y="13055"/>
                  </a:lnTo>
                  <a:lnTo>
                    <a:pt x="18840" y="13020"/>
                  </a:lnTo>
                  <a:lnTo>
                    <a:pt x="18905" y="12985"/>
                  </a:lnTo>
                  <a:lnTo>
                    <a:pt x="18993" y="12928"/>
                  </a:lnTo>
                  <a:lnTo>
                    <a:pt x="18993" y="12893"/>
                  </a:lnTo>
                  <a:lnTo>
                    <a:pt x="19000" y="12870"/>
                  </a:lnTo>
                  <a:lnTo>
                    <a:pt x="19015" y="12847"/>
                  </a:lnTo>
                  <a:lnTo>
                    <a:pt x="19037" y="12824"/>
                  </a:lnTo>
                  <a:lnTo>
                    <a:pt x="19095" y="12801"/>
                  </a:lnTo>
                  <a:lnTo>
                    <a:pt x="19161" y="12766"/>
                  </a:lnTo>
                  <a:lnTo>
                    <a:pt x="19285" y="12732"/>
                  </a:lnTo>
                  <a:lnTo>
                    <a:pt x="19387" y="12709"/>
                  </a:lnTo>
                  <a:lnTo>
                    <a:pt x="19446" y="12674"/>
                  </a:lnTo>
                  <a:lnTo>
                    <a:pt x="19497" y="12605"/>
                  </a:lnTo>
                  <a:lnTo>
                    <a:pt x="19533" y="12547"/>
                  </a:lnTo>
                  <a:lnTo>
                    <a:pt x="19577" y="12455"/>
                  </a:lnTo>
                  <a:lnTo>
                    <a:pt x="19599" y="12363"/>
                  </a:lnTo>
                  <a:lnTo>
                    <a:pt x="19621" y="12247"/>
                  </a:lnTo>
                  <a:lnTo>
                    <a:pt x="19628" y="12109"/>
                  </a:lnTo>
                  <a:lnTo>
                    <a:pt x="19636" y="11947"/>
                  </a:lnTo>
                  <a:lnTo>
                    <a:pt x="19628" y="11809"/>
                  </a:lnTo>
                  <a:lnTo>
                    <a:pt x="19614" y="11555"/>
                  </a:lnTo>
                  <a:lnTo>
                    <a:pt x="19585" y="11325"/>
                  </a:lnTo>
                  <a:lnTo>
                    <a:pt x="19563" y="11209"/>
                  </a:lnTo>
                  <a:lnTo>
                    <a:pt x="19533" y="11106"/>
                  </a:lnTo>
                  <a:lnTo>
                    <a:pt x="19446" y="10829"/>
                  </a:lnTo>
                  <a:lnTo>
                    <a:pt x="19366" y="10644"/>
                  </a:lnTo>
                  <a:lnTo>
                    <a:pt x="19190" y="10298"/>
                  </a:lnTo>
                  <a:lnTo>
                    <a:pt x="19103" y="10171"/>
                  </a:lnTo>
                  <a:lnTo>
                    <a:pt x="19022" y="10022"/>
                  </a:lnTo>
                  <a:lnTo>
                    <a:pt x="18993" y="9941"/>
                  </a:lnTo>
                  <a:lnTo>
                    <a:pt x="18971" y="9849"/>
                  </a:lnTo>
                  <a:lnTo>
                    <a:pt x="18964" y="9756"/>
                  </a:lnTo>
                  <a:lnTo>
                    <a:pt x="18964" y="9641"/>
                  </a:lnTo>
                  <a:lnTo>
                    <a:pt x="19066" y="9618"/>
                  </a:lnTo>
                  <a:lnTo>
                    <a:pt x="19117" y="9595"/>
                  </a:lnTo>
                  <a:lnTo>
                    <a:pt x="19168" y="9549"/>
                  </a:lnTo>
                  <a:lnTo>
                    <a:pt x="19256" y="9456"/>
                  </a:lnTo>
                  <a:lnTo>
                    <a:pt x="19292" y="9387"/>
                  </a:lnTo>
                  <a:lnTo>
                    <a:pt x="19322" y="9330"/>
                  </a:lnTo>
                  <a:lnTo>
                    <a:pt x="19409" y="9214"/>
                  </a:lnTo>
                  <a:lnTo>
                    <a:pt x="19519" y="9099"/>
                  </a:lnTo>
                  <a:lnTo>
                    <a:pt x="19577" y="9041"/>
                  </a:lnTo>
                  <a:lnTo>
                    <a:pt x="19621" y="8961"/>
                  </a:lnTo>
                  <a:lnTo>
                    <a:pt x="19665" y="8903"/>
                  </a:lnTo>
                  <a:lnTo>
                    <a:pt x="19694" y="8845"/>
                  </a:lnTo>
                  <a:lnTo>
                    <a:pt x="19804" y="8476"/>
                  </a:lnTo>
                  <a:lnTo>
                    <a:pt x="19920" y="8165"/>
                  </a:lnTo>
                  <a:lnTo>
                    <a:pt x="19986" y="8026"/>
                  </a:lnTo>
                  <a:lnTo>
                    <a:pt x="20059" y="7900"/>
                  </a:lnTo>
                  <a:lnTo>
                    <a:pt x="20154" y="7773"/>
                  </a:lnTo>
                  <a:lnTo>
                    <a:pt x="20256" y="7646"/>
                  </a:lnTo>
                  <a:lnTo>
                    <a:pt x="20271" y="7600"/>
                  </a:lnTo>
                  <a:lnTo>
                    <a:pt x="20322" y="7496"/>
                  </a:lnTo>
                  <a:lnTo>
                    <a:pt x="20381" y="7346"/>
                  </a:lnTo>
                  <a:lnTo>
                    <a:pt x="20446" y="7162"/>
                  </a:lnTo>
                  <a:lnTo>
                    <a:pt x="20475" y="6954"/>
                  </a:lnTo>
                  <a:lnTo>
                    <a:pt x="20483" y="6839"/>
                  </a:lnTo>
                  <a:lnTo>
                    <a:pt x="20483" y="6735"/>
                  </a:lnTo>
                  <a:lnTo>
                    <a:pt x="20461" y="6631"/>
                  </a:lnTo>
                  <a:lnTo>
                    <a:pt x="20424" y="6527"/>
                  </a:lnTo>
                  <a:lnTo>
                    <a:pt x="20381" y="6435"/>
                  </a:lnTo>
                  <a:lnTo>
                    <a:pt x="20351" y="6400"/>
                  </a:lnTo>
                  <a:lnTo>
                    <a:pt x="20308" y="6343"/>
                  </a:lnTo>
                  <a:lnTo>
                    <a:pt x="20286" y="6320"/>
                  </a:lnTo>
                  <a:lnTo>
                    <a:pt x="20278" y="6285"/>
                  </a:lnTo>
                  <a:lnTo>
                    <a:pt x="20278" y="6262"/>
                  </a:lnTo>
                  <a:lnTo>
                    <a:pt x="20293" y="6227"/>
                  </a:lnTo>
                  <a:lnTo>
                    <a:pt x="20359" y="6181"/>
                  </a:lnTo>
                  <a:lnTo>
                    <a:pt x="20454" y="6135"/>
                  </a:lnTo>
                  <a:lnTo>
                    <a:pt x="20563" y="6078"/>
                  </a:lnTo>
                  <a:lnTo>
                    <a:pt x="20687" y="6020"/>
                  </a:lnTo>
                  <a:lnTo>
                    <a:pt x="20811" y="5951"/>
                  </a:lnTo>
                  <a:lnTo>
                    <a:pt x="20935" y="5858"/>
                  </a:lnTo>
                  <a:lnTo>
                    <a:pt x="20987" y="5801"/>
                  </a:lnTo>
                  <a:lnTo>
                    <a:pt x="21038" y="5720"/>
                  </a:lnTo>
                  <a:lnTo>
                    <a:pt x="21082" y="5639"/>
                  </a:lnTo>
                  <a:lnTo>
                    <a:pt x="21133" y="5536"/>
                  </a:lnTo>
                  <a:lnTo>
                    <a:pt x="21206" y="5293"/>
                  </a:lnTo>
                  <a:lnTo>
                    <a:pt x="21286" y="5040"/>
                  </a:lnTo>
                  <a:lnTo>
                    <a:pt x="21359" y="4774"/>
                  </a:lnTo>
                  <a:lnTo>
                    <a:pt x="21439" y="4509"/>
                  </a:lnTo>
                  <a:lnTo>
                    <a:pt x="21476" y="4382"/>
                  </a:lnTo>
                  <a:lnTo>
                    <a:pt x="21512" y="4278"/>
                  </a:lnTo>
                  <a:lnTo>
                    <a:pt x="21600" y="4071"/>
                  </a:lnTo>
                  <a:lnTo>
                    <a:pt x="21600" y="3587"/>
                  </a:lnTo>
                  <a:lnTo>
                    <a:pt x="21512" y="3598"/>
                  </a:lnTo>
                  <a:lnTo>
                    <a:pt x="21432" y="3610"/>
                  </a:lnTo>
                  <a:lnTo>
                    <a:pt x="21359" y="3656"/>
                  </a:lnTo>
                  <a:lnTo>
                    <a:pt x="21293" y="3690"/>
                  </a:lnTo>
                  <a:lnTo>
                    <a:pt x="21176" y="3783"/>
                  </a:lnTo>
                  <a:lnTo>
                    <a:pt x="21082" y="3898"/>
                  </a:lnTo>
                  <a:lnTo>
                    <a:pt x="20979" y="4013"/>
                  </a:lnTo>
                  <a:lnTo>
                    <a:pt x="20877" y="4117"/>
                  </a:lnTo>
                  <a:lnTo>
                    <a:pt x="20819" y="4163"/>
                  </a:lnTo>
                  <a:lnTo>
                    <a:pt x="20760" y="4186"/>
                  </a:lnTo>
                  <a:lnTo>
                    <a:pt x="20695" y="4209"/>
                  </a:lnTo>
                  <a:lnTo>
                    <a:pt x="20614" y="4209"/>
                  </a:lnTo>
                  <a:lnTo>
                    <a:pt x="20556" y="4198"/>
                  </a:lnTo>
                  <a:lnTo>
                    <a:pt x="20490" y="4186"/>
                  </a:lnTo>
                  <a:lnTo>
                    <a:pt x="20439" y="4140"/>
                  </a:lnTo>
                  <a:lnTo>
                    <a:pt x="20381" y="4082"/>
                  </a:lnTo>
                  <a:lnTo>
                    <a:pt x="20337" y="4036"/>
                  </a:lnTo>
                  <a:lnTo>
                    <a:pt x="20293" y="3967"/>
                  </a:lnTo>
                  <a:lnTo>
                    <a:pt x="20249" y="3886"/>
                  </a:lnTo>
                  <a:lnTo>
                    <a:pt x="20205" y="3817"/>
                  </a:lnTo>
                  <a:lnTo>
                    <a:pt x="20140" y="3633"/>
                  </a:lnTo>
                  <a:lnTo>
                    <a:pt x="20074" y="3471"/>
                  </a:lnTo>
                  <a:lnTo>
                    <a:pt x="20008" y="3333"/>
                  </a:lnTo>
                  <a:lnTo>
                    <a:pt x="19950" y="3241"/>
                  </a:lnTo>
                  <a:lnTo>
                    <a:pt x="19899" y="3171"/>
                  </a:lnTo>
                  <a:lnTo>
                    <a:pt x="19847" y="3114"/>
                  </a:lnTo>
                  <a:lnTo>
                    <a:pt x="19789" y="3068"/>
                  </a:lnTo>
                  <a:lnTo>
                    <a:pt x="19723" y="3010"/>
                  </a:lnTo>
                  <a:lnTo>
                    <a:pt x="19599" y="2929"/>
                  </a:lnTo>
                  <a:lnTo>
                    <a:pt x="19322" y="2768"/>
                  </a:lnTo>
                  <a:lnTo>
                    <a:pt x="19205" y="2675"/>
                  </a:lnTo>
                  <a:lnTo>
                    <a:pt x="19154" y="2629"/>
                  </a:lnTo>
                  <a:lnTo>
                    <a:pt x="19095" y="2560"/>
                  </a:lnTo>
                  <a:lnTo>
                    <a:pt x="19059" y="2503"/>
                  </a:lnTo>
                  <a:lnTo>
                    <a:pt x="19015" y="2445"/>
                  </a:lnTo>
                  <a:lnTo>
                    <a:pt x="18942" y="2226"/>
                  </a:lnTo>
                  <a:lnTo>
                    <a:pt x="18876" y="2030"/>
                  </a:lnTo>
                  <a:lnTo>
                    <a:pt x="18818" y="1811"/>
                  </a:lnTo>
                  <a:lnTo>
                    <a:pt x="18767" y="1603"/>
                  </a:lnTo>
                  <a:lnTo>
                    <a:pt x="18708" y="1395"/>
                  </a:lnTo>
                  <a:lnTo>
                    <a:pt x="18657" y="1188"/>
                  </a:lnTo>
                  <a:lnTo>
                    <a:pt x="18591" y="992"/>
                  </a:lnTo>
                  <a:lnTo>
                    <a:pt x="18526" y="807"/>
                  </a:lnTo>
                  <a:lnTo>
                    <a:pt x="18460" y="646"/>
                  </a:lnTo>
                  <a:lnTo>
                    <a:pt x="18372" y="484"/>
                  </a:lnTo>
                  <a:lnTo>
                    <a:pt x="18321" y="404"/>
                  </a:lnTo>
                  <a:lnTo>
                    <a:pt x="18277" y="346"/>
                  </a:lnTo>
                  <a:lnTo>
                    <a:pt x="18219" y="277"/>
                  </a:lnTo>
                  <a:lnTo>
                    <a:pt x="18168" y="219"/>
                  </a:lnTo>
                  <a:lnTo>
                    <a:pt x="18102" y="173"/>
                  </a:lnTo>
                  <a:lnTo>
                    <a:pt x="18037" y="115"/>
                  </a:lnTo>
                  <a:lnTo>
                    <a:pt x="17971" y="81"/>
                  </a:lnTo>
                  <a:lnTo>
                    <a:pt x="17890" y="46"/>
                  </a:lnTo>
                  <a:lnTo>
                    <a:pt x="17810" y="23"/>
                  </a:lnTo>
                  <a:lnTo>
                    <a:pt x="17723" y="12"/>
                  </a:lnTo>
                  <a:lnTo>
                    <a:pt x="17628" y="0"/>
                  </a:lnTo>
                  <a:lnTo>
                    <a:pt x="17387" y="0"/>
                  </a:lnTo>
                  <a:lnTo>
                    <a:pt x="17255" y="23"/>
                  </a:lnTo>
                  <a:lnTo>
                    <a:pt x="17138" y="69"/>
                  </a:lnTo>
                  <a:lnTo>
                    <a:pt x="17029" y="127"/>
                  </a:lnTo>
                  <a:lnTo>
                    <a:pt x="16934" y="208"/>
                  </a:lnTo>
                  <a:lnTo>
                    <a:pt x="16846" y="277"/>
                  </a:lnTo>
                  <a:lnTo>
                    <a:pt x="16773" y="381"/>
                  </a:lnTo>
                  <a:lnTo>
                    <a:pt x="16693" y="496"/>
                  </a:lnTo>
                  <a:lnTo>
                    <a:pt x="16561" y="727"/>
                  </a:lnTo>
                  <a:lnTo>
                    <a:pt x="16518" y="853"/>
                  </a:lnTo>
                  <a:lnTo>
                    <a:pt x="16459" y="992"/>
                  </a:lnTo>
                  <a:lnTo>
                    <a:pt x="16379" y="1269"/>
                  </a:lnTo>
                  <a:lnTo>
                    <a:pt x="16306" y="1545"/>
                  </a:lnTo>
                  <a:lnTo>
                    <a:pt x="16226" y="1799"/>
                  </a:lnTo>
                  <a:lnTo>
                    <a:pt x="16153" y="2053"/>
                  </a:lnTo>
                  <a:lnTo>
                    <a:pt x="16116" y="2168"/>
                  </a:lnTo>
                  <a:lnTo>
                    <a:pt x="16080" y="2260"/>
                  </a:lnTo>
                  <a:lnTo>
                    <a:pt x="16028" y="2364"/>
                  </a:lnTo>
                  <a:lnTo>
                    <a:pt x="15985" y="2445"/>
                  </a:lnTo>
                  <a:lnTo>
                    <a:pt x="15926" y="2514"/>
                  </a:lnTo>
                  <a:lnTo>
                    <a:pt x="15868" y="2560"/>
                  </a:lnTo>
                  <a:lnTo>
                    <a:pt x="15809" y="2618"/>
                  </a:lnTo>
                  <a:lnTo>
                    <a:pt x="15736" y="2629"/>
                  </a:lnTo>
                  <a:lnTo>
                    <a:pt x="15656" y="2641"/>
                  </a:lnTo>
                  <a:lnTo>
                    <a:pt x="15568" y="2618"/>
                  </a:lnTo>
                  <a:lnTo>
                    <a:pt x="15364" y="2526"/>
                  </a:lnTo>
                  <a:lnTo>
                    <a:pt x="15276" y="2479"/>
                  </a:lnTo>
                  <a:lnTo>
                    <a:pt x="15203" y="2445"/>
                  </a:lnTo>
                  <a:lnTo>
                    <a:pt x="15116" y="2410"/>
                  </a:lnTo>
                  <a:lnTo>
                    <a:pt x="15028" y="2387"/>
                  </a:lnTo>
                  <a:lnTo>
                    <a:pt x="14860" y="2364"/>
                  </a:lnTo>
                  <a:lnTo>
                    <a:pt x="14699" y="2376"/>
                  </a:lnTo>
                  <a:lnTo>
                    <a:pt x="14531" y="2399"/>
                  </a:lnTo>
                  <a:lnTo>
                    <a:pt x="14363" y="2445"/>
                  </a:lnTo>
                  <a:lnTo>
                    <a:pt x="14042" y="2560"/>
                  </a:lnTo>
                  <a:lnTo>
                    <a:pt x="13728" y="2710"/>
                  </a:lnTo>
                  <a:lnTo>
                    <a:pt x="13429" y="2860"/>
                  </a:lnTo>
                  <a:lnTo>
                    <a:pt x="13275" y="2929"/>
                  </a:lnTo>
                  <a:lnTo>
                    <a:pt x="12998" y="2998"/>
                  </a:lnTo>
                  <a:lnTo>
                    <a:pt x="12867" y="3010"/>
                  </a:lnTo>
                  <a:lnTo>
                    <a:pt x="12728" y="2998"/>
                  </a:lnTo>
                  <a:lnTo>
                    <a:pt x="12596" y="2964"/>
                  </a:lnTo>
                  <a:lnTo>
                    <a:pt x="12472" y="2929"/>
                  </a:lnTo>
                  <a:lnTo>
                    <a:pt x="12363" y="2860"/>
                  </a:lnTo>
                  <a:lnTo>
                    <a:pt x="12260" y="2791"/>
                  </a:lnTo>
                  <a:lnTo>
                    <a:pt x="12158" y="2699"/>
                  </a:lnTo>
                  <a:lnTo>
                    <a:pt x="12063" y="2618"/>
                  </a:lnTo>
                  <a:lnTo>
                    <a:pt x="11968" y="2526"/>
                  </a:lnTo>
                  <a:lnTo>
                    <a:pt x="11873" y="2422"/>
                  </a:lnTo>
                  <a:lnTo>
                    <a:pt x="11684" y="2260"/>
                  </a:lnTo>
                  <a:lnTo>
                    <a:pt x="11581" y="2191"/>
                  </a:lnTo>
                  <a:lnTo>
                    <a:pt x="11362" y="2076"/>
                  </a:lnTo>
                  <a:lnTo>
                    <a:pt x="11238" y="2041"/>
                  </a:lnTo>
                  <a:lnTo>
                    <a:pt x="11092" y="2030"/>
                  </a:lnTo>
                  <a:lnTo>
                    <a:pt x="11034" y="2041"/>
                  </a:lnTo>
                  <a:lnTo>
                    <a:pt x="10968" y="2064"/>
                  </a:lnTo>
                  <a:lnTo>
                    <a:pt x="10888" y="2087"/>
                  </a:lnTo>
                  <a:lnTo>
                    <a:pt x="10815" y="2110"/>
                  </a:lnTo>
                  <a:lnTo>
                    <a:pt x="10749" y="2157"/>
                  </a:lnTo>
                  <a:lnTo>
                    <a:pt x="10588" y="2203"/>
                  </a:lnTo>
                  <a:lnTo>
                    <a:pt x="10515" y="2214"/>
                  </a:lnTo>
                  <a:lnTo>
                    <a:pt x="10442" y="2203"/>
                  </a:lnTo>
                  <a:lnTo>
                    <a:pt x="10362" y="2191"/>
                  </a:lnTo>
                  <a:lnTo>
                    <a:pt x="10289" y="2145"/>
                  </a:lnTo>
                  <a:lnTo>
                    <a:pt x="10260" y="2110"/>
                  </a:lnTo>
                  <a:lnTo>
                    <a:pt x="10216" y="2064"/>
                  </a:lnTo>
                  <a:lnTo>
                    <a:pt x="10187" y="2030"/>
                  </a:lnTo>
                  <a:lnTo>
                    <a:pt x="10157" y="1984"/>
                  </a:lnTo>
                  <a:lnTo>
                    <a:pt x="10121" y="1914"/>
                  </a:lnTo>
                  <a:lnTo>
                    <a:pt x="10092" y="1845"/>
                  </a:lnTo>
                  <a:lnTo>
                    <a:pt x="10026" y="1672"/>
                  </a:lnTo>
                  <a:lnTo>
                    <a:pt x="9975" y="1453"/>
                  </a:lnTo>
                  <a:lnTo>
                    <a:pt x="9953" y="1407"/>
                  </a:lnTo>
                  <a:lnTo>
                    <a:pt x="9909" y="1338"/>
                  </a:lnTo>
                  <a:lnTo>
                    <a:pt x="9865" y="1292"/>
                  </a:lnTo>
                  <a:lnTo>
                    <a:pt x="9800" y="1245"/>
                  </a:lnTo>
                  <a:lnTo>
                    <a:pt x="9661" y="1165"/>
                  </a:lnTo>
                  <a:lnTo>
                    <a:pt x="9493" y="1096"/>
                  </a:lnTo>
                  <a:lnTo>
                    <a:pt x="9318" y="1038"/>
                  </a:lnTo>
                  <a:lnTo>
                    <a:pt x="9157" y="1003"/>
                  </a:lnTo>
                  <a:lnTo>
                    <a:pt x="9011" y="980"/>
                  </a:lnTo>
                  <a:lnTo>
                    <a:pt x="8909" y="969"/>
                  </a:lnTo>
                  <a:lnTo>
                    <a:pt x="8872" y="969"/>
                  </a:lnTo>
                  <a:lnTo>
                    <a:pt x="8843" y="980"/>
                  </a:lnTo>
                  <a:lnTo>
                    <a:pt x="8814" y="1003"/>
                  </a:lnTo>
                  <a:lnTo>
                    <a:pt x="8792" y="1026"/>
                  </a:lnTo>
                  <a:lnTo>
                    <a:pt x="8741" y="1107"/>
                  </a:lnTo>
                  <a:lnTo>
                    <a:pt x="8704" y="1188"/>
                  </a:lnTo>
                  <a:lnTo>
                    <a:pt x="8631" y="1430"/>
                  </a:lnTo>
                  <a:lnTo>
                    <a:pt x="8573" y="1707"/>
                  </a:lnTo>
                  <a:lnTo>
                    <a:pt x="8529" y="1845"/>
                  </a:lnTo>
                  <a:lnTo>
                    <a:pt x="8485" y="1960"/>
                  </a:lnTo>
                  <a:lnTo>
                    <a:pt x="8427" y="2087"/>
                  </a:lnTo>
                  <a:lnTo>
                    <a:pt x="8368" y="2203"/>
                  </a:lnTo>
                  <a:lnTo>
                    <a:pt x="8332" y="2249"/>
                  </a:lnTo>
                  <a:lnTo>
                    <a:pt x="8295" y="2306"/>
                  </a:lnTo>
                  <a:lnTo>
                    <a:pt x="8259" y="2341"/>
                  </a:lnTo>
                  <a:lnTo>
                    <a:pt x="8208" y="2376"/>
                  </a:lnTo>
                  <a:lnTo>
                    <a:pt x="8149" y="2399"/>
                  </a:lnTo>
                  <a:lnTo>
                    <a:pt x="8098" y="2410"/>
                  </a:lnTo>
                  <a:lnTo>
                    <a:pt x="8040" y="2422"/>
                  </a:lnTo>
                  <a:lnTo>
                    <a:pt x="7981" y="2445"/>
                  </a:lnTo>
                  <a:lnTo>
                    <a:pt x="7886" y="2422"/>
                  </a:lnTo>
                  <a:lnTo>
                    <a:pt x="7791" y="2410"/>
                  </a:lnTo>
                  <a:lnTo>
                    <a:pt x="7602" y="2341"/>
                  </a:lnTo>
                  <a:lnTo>
                    <a:pt x="7412" y="2249"/>
                  </a:lnTo>
                  <a:lnTo>
                    <a:pt x="7229" y="2145"/>
                  </a:lnTo>
                  <a:lnTo>
                    <a:pt x="7054" y="2041"/>
                  </a:lnTo>
                  <a:lnTo>
                    <a:pt x="6901" y="1937"/>
                  </a:lnTo>
                  <a:lnTo>
                    <a:pt x="6828" y="1903"/>
                  </a:lnTo>
                  <a:lnTo>
                    <a:pt x="6755" y="1880"/>
                  </a:lnTo>
                  <a:lnTo>
                    <a:pt x="6696" y="1868"/>
                  </a:lnTo>
                  <a:lnTo>
                    <a:pt x="6630" y="1857"/>
                  </a:lnTo>
                  <a:lnTo>
                    <a:pt x="6594" y="1868"/>
                  </a:lnTo>
                  <a:lnTo>
                    <a:pt x="6550" y="1880"/>
                  </a:lnTo>
                  <a:lnTo>
                    <a:pt x="6521" y="1891"/>
                  </a:lnTo>
                  <a:lnTo>
                    <a:pt x="6484" y="1914"/>
                  </a:lnTo>
                  <a:lnTo>
                    <a:pt x="6411" y="1995"/>
                  </a:lnTo>
                  <a:lnTo>
                    <a:pt x="6338" y="2064"/>
                  </a:lnTo>
                  <a:lnTo>
                    <a:pt x="6214" y="2226"/>
                  </a:lnTo>
                  <a:lnTo>
                    <a:pt x="6127" y="2341"/>
                  </a:lnTo>
                  <a:lnTo>
                    <a:pt x="6010" y="2456"/>
                  </a:lnTo>
                  <a:lnTo>
                    <a:pt x="5893" y="2537"/>
                  </a:lnTo>
                  <a:lnTo>
                    <a:pt x="5761" y="2618"/>
                  </a:lnTo>
                  <a:lnTo>
                    <a:pt x="5645" y="2687"/>
                  </a:lnTo>
                  <a:lnTo>
                    <a:pt x="5404" y="2814"/>
                  </a:lnTo>
                  <a:lnTo>
                    <a:pt x="5155" y="2941"/>
                  </a:lnTo>
                  <a:lnTo>
                    <a:pt x="4922" y="3056"/>
                  </a:lnTo>
                  <a:lnTo>
                    <a:pt x="4681" y="3206"/>
                  </a:lnTo>
                  <a:lnTo>
                    <a:pt x="4571" y="3275"/>
                  </a:lnTo>
                  <a:lnTo>
                    <a:pt x="4469" y="3367"/>
                  </a:lnTo>
                  <a:lnTo>
                    <a:pt x="4367" y="3471"/>
                  </a:lnTo>
                  <a:lnTo>
                    <a:pt x="4272" y="3587"/>
                  </a:lnTo>
                  <a:lnTo>
                    <a:pt x="4243" y="3667"/>
                  </a:lnTo>
                  <a:lnTo>
                    <a:pt x="4221" y="3736"/>
                  </a:lnTo>
                  <a:lnTo>
                    <a:pt x="4213" y="3840"/>
                  </a:lnTo>
                  <a:lnTo>
                    <a:pt x="4206" y="3933"/>
                  </a:lnTo>
                  <a:lnTo>
                    <a:pt x="4199" y="4152"/>
                  </a:lnTo>
                  <a:lnTo>
                    <a:pt x="4170" y="4371"/>
                  </a:lnTo>
                  <a:lnTo>
                    <a:pt x="4148" y="4475"/>
                  </a:lnTo>
                  <a:lnTo>
                    <a:pt x="4111" y="4578"/>
                  </a:lnTo>
                  <a:lnTo>
                    <a:pt x="4082" y="4613"/>
                  </a:lnTo>
                  <a:lnTo>
                    <a:pt x="4053" y="4659"/>
                  </a:lnTo>
                  <a:lnTo>
                    <a:pt x="4024" y="4682"/>
                  </a:lnTo>
                  <a:lnTo>
                    <a:pt x="3980" y="4728"/>
                  </a:lnTo>
                  <a:lnTo>
                    <a:pt x="3943" y="4751"/>
                  </a:lnTo>
                  <a:lnTo>
                    <a:pt x="3885" y="4774"/>
                  </a:lnTo>
                  <a:lnTo>
                    <a:pt x="3834" y="4786"/>
                  </a:lnTo>
                  <a:lnTo>
                    <a:pt x="3775" y="4797"/>
                  </a:lnTo>
                  <a:lnTo>
                    <a:pt x="3710" y="4809"/>
                  </a:lnTo>
                  <a:lnTo>
                    <a:pt x="3549" y="4809"/>
                  </a:lnTo>
                  <a:lnTo>
                    <a:pt x="3454" y="4786"/>
                  </a:lnTo>
                  <a:lnTo>
                    <a:pt x="3388" y="4786"/>
                  </a:lnTo>
                  <a:lnTo>
                    <a:pt x="3359" y="4797"/>
                  </a:lnTo>
                  <a:lnTo>
                    <a:pt x="3337" y="4809"/>
                  </a:lnTo>
                  <a:lnTo>
                    <a:pt x="3279" y="4855"/>
                  </a:lnTo>
                  <a:lnTo>
                    <a:pt x="3228" y="4936"/>
                  </a:lnTo>
                  <a:lnTo>
                    <a:pt x="3133" y="5109"/>
                  </a:lnTo>
                  <a:lnTo>
                    <a:pt x="2979" y="5455"/>
                  </a:lnTo>
                  <a:lnTo>
                    <a:pt x="2921" y="5570"/>
                  </a:lnTo>
                  <a:lnTo>
                    <a:pt x="2789" y="5801"/>
                  </a:lnTo>
                  <a:lnTo>
                    <a:pt x="2716" y="5881"/>
                  </a:lnTo>
                  <a:lnTo>
                    <a:pt x="2629" y="5974"/>
                  </a:lnTo>
                  <a:lnTo>
                    <a:pt x="2578" y="6008"/>
                  </a:lnTo>
                  <a:lnTo>
                    <a:pt x="2424" y="6078"/>
                  </a:lnTo>
                  <a:lnTo>
                    <a:pt x="2417" y="6285"/>
                  </a:lnTo>
                  <a:lnTo>
                    <a:pt x="2402" y="6470"/>
                  </a:lnTo>
                  <a:lnTo>
                    <a:pt x="2395" y="6654"/>
                  </a:lnTo>
                  <a:lnTo>
                    <a:pt x="2381" y="6839"/>
                  </a:lnTo>
                  <a:lnTo>
                    <a:pt x="2359" y="7023"/>
                  </a:lnTo>
                  <a:lnTo>
                    <a:pt x="2337" y="7185"/>
                  </a:lnTo>
                  <a:lnTo>
                    <a:pt x="2308" y="7335"/>
                  </a:lnTo>
                  <a:lnTo>
                    <a:pt x="2278" y="7496"/>
                  </a:lnTo>
                  <a:lnTo>
                    <a:pt x="2242" y="7634"/>
                  </a:lnTo>
                  <a:lnTo>
                    <a:pt x="2198" y="7773"/>
                  </a:lnTo>
                  <a:lnTo>
                    <a:pt x="2154" y="7900"/>
                  </a:lnTo>
                  <a:lnTo>
                    <a:pt x="2103" y="8026"/>
                  </a:lnTo>
                  <a:lnTo>
                    <a:pt x="2059" y="8142"/>
                  </a:lnTo>
                  <a:lnTo>
                    <a:pt x="2001" y="8257"/>
                  </a:lnTo>
                  <a:lnTo>
                    <a:pt x="1877" y="8453"/>
                  </a:lnTo>
                  <a:lnTo>
                    <a:pt x="1811" y="8545"/>
                  </a:lnTo>
                  <a:lnTo>
                    <a:pt x="1745" y="8626"/>
                  </a:lnTo>
                  <a:lnTo>
                    <a:pt x="1672" y="8718"/>
                  </a:lnTo>
                  <a:lnTo>
                    <a:pt x="1599" y="8776"/>
                  </a:lnTo>
                  <a:lnTo>
                    <a:pt x="1526" y="8857"/>
                  </a:lnTo>
                  <a:lnTo>
                    <a:pt x="1439" y="8914"/>
                  </a:lnTo>
                  <a:lnTo>
                    <a:pt x="1358" y="8961"/>
                  </a:lnTo>
                  <a:lnTo>
                    <a:pt x="1271" y="9018"/>
                  </a:lnTo>
                  <a:lnTo>
                    <a:pt x="1176" y="9053"/>
                  </a:lnTo>
                  <a:lnTo>
                    <a:pt x="1088" y="9087"/>
                  </a:lnTo>
                  <a:lnTo>
                    <a:pt x="993" y="9122"/>
                  </a:lnTo>
                  <a:lnTo>
                    <a:pt x="891" y="9157"/>
                  </a:lnTo>
                  <a:lnTo>
                    <a:pt x="694" y="9180"/>
                  </a:lnTo>
                  <a:lnTo>
                    <a:pt x="482" y="9191"/>
                  </a:lnTo>
                  <a:lnTo>
                    <a:pt x="445" y="9203"/>
                  </a:lnTo>
                  <a:lnTo>
                    <a:pt x="402" y="9226"/>
                  </a:lnTo>
                  <a:lnTo>
                    <a:pt x="365" y="9272"/>
                  </a:lnTo>
                  <a:lnTo>
                    <a:pt x="321" y="9341"/>
                  </a:lnTo>
                  <a:lnTo>
                    <a:pt x="285" y="9410"/>
                  </a:lnTo>
                  <a:lnTo>
                    <a:pt x="175" y="9687"/>
                  </a:lnTo>
                  <a:lnTo>
                    <a:pt x="110" y="9906"/>
                  </a:lnTo>
                  <a:lnTo>
                    <a:pt x="66" y="10114"/>
                  </a:lnTo>
                  <a:lnTo>
                    <a:pt x="22" y="10310"/>
                  </a:lnTo>
                  <a:lnTo>
                    <a:pt x="0" y="10483"/>
                  </a:lnTo>
                  <a:lnTo>
                    <a:pt x="102" y="10529"/>
                  </a:lnTo>
                  <a:lnTo>
                    <a:pt x="190" y="10564"/>
                  </a:lnTo>
                  <a:lnTo>
                    <a:pt x="256" y="10610"/>
                  </a:lnTo>
                  <a:lnTo>
                    <a:pt x="307" y="10690"/>
                  </a:lnTo>
                  <a:lnTo>
                    <a:pt x="351" y="10771"/>
                  </a:lnTo>
                  <a:lnTo>
                    <a:pt x="380" y="10875"/>
                  </a:lnTo>
                  <a:lnTo>
                    <a:pt x="402" y="11002"/>
                  </a:lnTo>
                  <a:lnTo>
                    <a:pt x="424" y="11152"/>
                  </a:lnTo>
                  <a:lnTo>
                    <a:pt x="424" y="11348"/>
                  </a:lnTo>
                  <a:lnTo>
                    <a:pt x="445" y="11440"/>
                  </a:lnTo>
                  <a:lnTo>
                    <a:pt x="467" y="11486"/>
                  </a:lnTo>
                  <a:lnTo>
                    <a:pt x="497" y="11521"/>
                  </a:lnTo>
                  <a:lnTo>
                    <a:pt x="591" y="11544"/>
                  </a:lnTo>
                  <a:lnTo>
                    <a:pt x="723" y="11613"/>
                  </a:lnTo>
                  <a:lnTo>
                    <a:pt x="752" y="11625"/>
                  </a:lnTo>
                  <a:lnTo>
                    <a:pt x="767" y="11648"/>
                  </a:lnTo>
                  <a:lnTo>
                    <a:pt x="781" y="11659"/>
                  </a:lnTo>
                  <a:lnTo>
                    <a:pt x="796" y="11728"/>
                  </a:lnTo>
                  <a:lnTo>
                    <a:pt x="811" y="11786"/>
                  </a:lnTo>
                  <a:lnTo>
                    <a:pt x="818" y="11844"/>
                  </a:lnTo>
                  <a:lnTo>
                    <a:pt x="832" y="11924"/>
                  </a:lnTo>
                  <a:lnTo>
                    <a:pt x="847" y="11982"/>
                  </a:lnTo>
                  <a:lnTo>
                    <a:pt x="876" y="12040"/>
                  </a:lnTo>
                  <a:lnTo>
                    <a:pt x="935" y="12132"/>
                  </a:lnTo>
                  <a:lnTo>
                    <a:pt x="993" y="12201"/>
                  </a:lnTo>
                  <a:lnTo>
                    <a:pt x="1059" y="12247"/>
                  </a:lnTo>
                  <a:lnTo>
                    <a:pt x="1117" y="12293"/>
                  </a:lnTo>
                  <a:lnTo>
                    <a:pt x="1256" y="12363"/>
                  </a:lnTo>
                  <a:lnTo>
                    <a:pt x="1402" y="12443"/>
                  </a:lnTo>
                  <a:lnTo>
                    <a:pt x="1482" y="12409"/>
                  </a:lnTo>
                  <a:lnTo>
                    <a:pt x="1555" y="12374"/>
                  </a:lnTo>
                  <a:lnTo>
                    <a:pt x="1614" y="12305"/>
                  </a:lnTo>
                  <a:lnTo>
                    <a:pt x="1672" y="12247"/>
                  </a:lnTo>
                  <a:lnTo>
                    <a:pt x="1738" y="12190"/>
                  </a:lnTo>
                  <a:lnTo>
                    <a:pt x="1789" y="12132"/>
                  </a:lnTo>
                  <a:lnTo>
                    <a:pt x="1833" y="12109"/>
                  </a:lnTo>
                  <a:lnTo>
                    <a:pt x="1862" y="12097"/>
                  </a:lnTo>
                  <a:lnTo>
                    <a:pt x="1899" y="12086"/>
                  </a:lnTo>
                  <a:lnTo>
                    <a:pt x="1942" y="12086"/>
                  </a:lnTo>
                  <a:lnTo>
                    <a:pt x="1986" y="12097"/>
                  </a:lnTo>
                  <a:lnTo>
                    <a:pt x="2052" y="12144"/>
                  </a:lnTo>
                  <a:lnTo>
                    <a:pt x="2110" y="12213"/>
                  </a:lnTo>
                  <a:lnTo>
                    <a:pt x="2176" y="12282"/>
                  </a:lnTo>
                  <a:lnTo>
                    <a:pt x="2242" y="12374"/>
                  </a:lnTo>
                  <a:lnTo>
                    <a:pt x="2286" y="12455"/>
                  </a:lnTo>
                  <a:lnTo>
                    <a:pt x="2300" y="12513"/>
                  </a:lnTo>
                  <a:lnTo>
                    <a:pt x="2322" y="12547"/>
                  </a:lnTo>
                  <a:lnTo>
                    <a:pt x="2337" y="12616"/>
                  </a:lnTo>
                  <a:lnTo>
                    <a:pt x="2329" y="12709"/>
                  </a:lnTo>
                  <a:lnTo>
                    <a:pt x="2308" y="12801"/>
                  </a:lnTo>
                  <a:lnTo>
                    <a:pt x="2286" y="12859"/>
                  </a:lnTo>
                  <a:lnTo>
                    <a:pt x="2256" y="12916"/>
                  </a:lnTo>
                  <a:lnTo>
                    <a:pt x="2183" y="13020"/>
                  </a:lnTo>
                  <a:lnTo>
                    <a:pt x="2096" y="13112"/>
                  </a:lnTo>
                  <a:lnTo>
                    <a:pt x="2001" y="13193"/>
                  </a:lnTo>
                  <a:lnTo>
                    <a:pt x="1899" y="13354"/>
                  </a:lnTo>
                  <a:lnTo>
                    <a:pt x="1877" y="13424"/>
                  </a:lnTo>
                  <a:lnTo>
                    <a:pt x="1862" y="13504"/>
                  </a:lnTo>
                  <a:lnTo>
                    <a:pt x="1855" y="13597"/>
                  </a:lnTo>
                  <a:lnTo>
                    <a:pt x="1862" y="13631"/>
                  </a:lnTo>
                  <a:lnTo>
                    <a:pt x="1862" y="13666"/>
                  </a:lnTo>
                  <a:lnTo>
                    <a:pt x="1884" y="13735"/>
                  </a:lnTo>
                  <a:lnTo>
                    <a:pt x="1920" y="13793"/>
                  </a:lnTo>
                  <a:lnTo>
                    <a:pt x="1957" y="13839"/>
                  </a:lnTo>
                  <a:lnTo>
                    <a:pt x="1986" y="13896"/>
                  </a:lnTo>
                  <a:lnTo>
                    <a:pt x="2023" y="13943"/>
                  </a:lnTo>
                  <a:lnTo>
                    <a:pt x="2045" y="14000"/>
                  </a:lnTo>
                  <a:lnTo>
                    <a:pt x="2052" y="14081"/>
                  </a:lnTo>
                  <a:lnTo>
                    <a:pt x="2045" y="14173"/>
                  </a:lnTo>
                  <a:lnTo>
                    <a:pt x="2030" y="14231"/>
                  </a:lnTo>
                  <a:lnTo>
                    <a:pt x="2001" y="14277"/>
                  </a:lnTo>
                  <a:lnTo>
                    <a:pt x="1964" y="14289"/>
                  </a:lnTo>
                  <a:lnTo>
                    <a:pt x="1877" y="14300"/>
                  </a:lnTo>
                  <a:lnTo>
                    <a:pt x="1774" y="14300"/>
                  </a:lnTo>
                  <a:lnTo>
                    <a:pt x="1774" y="14496"/>
                  </a:lnTo>
                  <a:lnTo>
                    <a:pt x="1789" y="14646"/>
                  </a:lnTo>
                  <a:lnTo>
                    <a:pt x="1796" y="14796"/>
                  </a:lnTo>
                  <a:lnTo>
                    <a:pt x="1811" y="14957"/>
                  </a:lnTo>
                  <a:lnTo>
                    <a:pt x="1833" y="15107"/>
                  </a:lnTo>
                  <a:lnTo>
                    <a:pt x="1847" y="15153"/>
                  </a:lnTo>
                  <a:lnTo>
                    <a:pt x="1891" y="15200"/>
                  </a:lnTo>
                  <a:lnTo>
                    <a:pt x="1935" y="15200"/>
                  </a:lnTo>
                  <a:lnTo>
                    <a:pt x="1994" y="15211"/>
                  </a:lnTo>
                  <a:lnTo>
                    <a:pt x="2052" y="15246"/>
                  </a:lnTo>
                  <a:lnTo>
                    <a:pt x="2125" y="15280"/>
                  </a:lnTo>
                  <a:lnTo>
                    <a:pt x="2183" y="15338"/>
                  </a:lnTo>
                  <a:lnTo>
                    <a:pt x="2242" y="15407"/>
                  </a:lnTo>
                  <a:lnTo>
                    <a:pt x="2293" y="15465"/>
                  </a:lnTo>
                  <a:lnTo>
                    <a:pt x="2351" y="15522"/>
                  </a:lnTo>
                  <a:lnTo>
                    <a:pt x="2417" y="15592"/>
                  </a:lnTo>
                  <a:lnTo>
                    <a:pt x="2475" y="15638"/>
                  </a:lnTo>
                  <a:lnTo>
                    <a:pt x="2556" y="15695"/>
                  </a:lnTo>
                  <a:lnTo>
                    <a:pt x="2651" y="15719"/>
                  </a:lnTo>
                  <a:lnTo>
                    <a:pt x="2731" y="15719"/>
                  </a:lnTo>
                  <a:lnTo>
                    <a:pt x="2797" y="15730"/>
                  </a:lnTo>
                  <a:lnTo>
                    <a:pt x="2870" y="15730"/>
                  </a:lnTo>
                  <a:lnTo>
                    <a:pt x="2928" y="15742"/>
                  </a:lnTo>
                  <a:lnTo>
                    <a:pt x="2979" y="15753"/>
                  </a:lnTo>
                  <a:lnTo>
                    <a:pt x="3038" y="15799"/>
                  </a:lnTo>
                  <a:lnTo>
                    <a:pt x="3089" y="15868"/>
                  </a:lnTo>
                  <a:lnTo>
                    <a:pt x="3155" y="15949"/>
                  </a:lnTo>
                  <a:lnTo>
                    <a:pt x="3213" y="16007"/>
                  </a:lnTo>
                  <a:lnTo>
                    <a:pt x="3264" y="16053"/>
                  </a:lnTo>
                  <a:lnTo>
                    <a:pt x="3323" y="16076"/>
                  </a:lnTo>
                  <a:lnTo>
                    <a:pt x="3439" y="16111"/>
                  </a:lnTo>
                  <a:lnTo>
                    <a:pt x="3571" y="16180"/>
                  </a:lnTo>
                  <a:lnTo>
                    <a:pt x="3593" y="16214"/>
                  </a:lnTo>
                  <a:lnTo>
                    <a:pt x="3622" y="16249"/>
                  </a:lnTo>
                  <a:lnTo>
                    <a:pt x="3637" y="16307"/>
                  </a:lnTo>
                  <a:lnTo>
                    <a:pt x="3651" y="16341"/>
                  </a:lnTo>
                  <a:lnTo>
                    <a:pt x="3673" y="16457"/>
                  </a:lnTo>
                  <a:lnTo>
                    <a:pt x="3724" y="16618"/>
                  </a:lnTo>
                  <a:lnTo>
                    <a:pt x="3746" y="16630"/>
                  </a:lnTo>
                  <a:lnTo>
                    <a:pt x="3768" y="16630"/>
                  </a:lnTo>
                  <a:lnTo>
                    <a:pt x="3804" y="16618"/>
                  </a:lnTo>
                  <a:lnTo>
                    <a:pt x="3826" y="16583"/>
                  </a:lnTo>
                  <a:lnTo>
                    <a:pt x="3856" y="16572"/>
                  </a:lnTo>
                  <a:lnTo>
                    <a:pt x="3877" y="16560"/>
                  </a:lnTo>
                  <a:lnTo>
                    <a:pt x="3907" y="16572"/>
                  </a:lnTo>
                  <a:lnTo>
                    <a:pt x="4045" y="16756"/>
                  </a:lnTo>
                  <a:lnTo>
                    <a:pt x="4170" y="16895"/>
                  </a:lnTo>
                  <a:lnTo>
                    <a:pt x="4235" y="16976"/>
                  </a:lnTo>
                  <a:lnTo>
                    <a:pt x="4316" y="17022"/>
                  </a:lnTo>
                  <a:lnTo>
                    <a:pt x="4403" y="17045"/>
                  </a:lnTo>
                  <a:lnTo>
                    <a:pt x="4498" y="17068"/>
                  </a:lnTo>
                  <a:lnTo>
                    <a:pt x="5002" y="17068"/>
                  </a:lnTo>
                  <a:lnTo>
                    <a:pt x="5133" y="17022"/>
                  </a:lnTo>
                  <a:lnTo>
                    <a:pt x="5228" y="16976"/>
                  </a:lnTo>
                  <a:lnTo>
                    <a:pt x="5250" y="16987"/>
                  </a:lnTo>
                  <a:lnTo>
                    <a:pt x="5287" y="17022"/>
                  </a:lnTo>
                  <a:lnTo>
                    <a:pt x="5301" y="17091"/>
                  </a:lnTo>
                  <a:lnTo>
                    <a:pt x="5316" y="17149"/>
                  </a:lnTo>
                  <a:lnTo>
                    <a:pt x="5345" y="17298"/>
                  </a:lnTo>
                  <a:lnTo>
                    <a:pt x="5367" y="17425"/>
                  </a:lnTo>
                  <a:lnTo>
                    <a:pt x="5426" y="17368"/>
                  </a:lnTo>
                  <a:lnTo>
                    <a:pt x="5477" y="17287"/>
                  </a:lnTo>
                  <a:lnTo>
                    <a:pt x="5528" y="17218"/>
                  </a:lnTo>
                  <a:lnTo>
                    <a:pt x="5637" y="17045"/>
                  </a:lnTo>
                  <a:lnTo>
                    <a:pt x="5710" y="16987"/>
                  </a:lnTo>
                  <a:lnTo>
                    <a:pt x="5747" y="16964"/>
                  </a:lnTo>
                  <a:lnTo>
                    <a:pt x="5798" y="16952"/>
                  </a:lnTo>
                  <a:lnTo>
                    <a:pt x="5842" y="16941"/>
                  </a:lnTo>
                  <a:lnTo>
                    <a:pt x="5995" y="16941"/>
                  </a:lnTo>
                  <a:lnTo>
                    <a:pt x="6068" y="16964"/>
                  </a:lnTo>
                  <a:lnTo>
                    <a:pt x="6141" y="16999"/>
                  </a:lnTo>
                  <a:lnTo>
                    <a:pt x="6287" y="17091"/>
                  </a:lnTo>
                  <a:lnTo>
                    <a:pt x="6346" y="17125"/>
                  </a:lnTo>
                  <a:lnTo>
                    <a:pt x="6419" y="17149"/>
                  </a:lnTo>
                  <a:lnTo>
                    <a:pt x="6528" y="17149"/>
                  </a:lnTo>
                  <a:lnTo>
                    <a:pt x="6579" y="17137"/>
                  </a:lnTo>
                  <a:lnTo>
                    <a:pt x="6616" y="17102"/>
                  </a:lnTo>
                  <a:lnTo>
                    <a:pt x="6674" y="17079"/>
                  </a:lnTo>
                  <a:lnTo>
                    <a:pt x="6871" y="16872"/>
                  </a:lnTo>
                  <a:lnTo>
                    <a:pt x="7047" y="16664"/>
                  </a:lnTo>
                  <a:lnTo>
                    <a:pt x="7171" y="16537"/>
                  </a:lnTo>
                  <a:lnTo>
                    <a:pt x="7215" y="16480"/>
                  </a:lnTo>
                  <a:lnTo>
                    <a:pt x="7251" y="16422"/>
                  </a:lnTo>
                  <a:lnTo>
                    <a:pt x="7288" y="16376"/>
                  </a:lnTo>
                  <a:lnTo>
                    <a:pt x="7302" y="16318"/>
                  </a:lnTo>
                  <a:lnTo>
                    <a:pt x="7324" y="16272"/>
                  </a:lnTo>
                  <a:lnTo>
                    <a:pt x="7346" y="16261"/>
                  </a:lnTo>
                  <a:lnTo>
                    <a:pt x="7375" y="16249"/>
                  </a:lnTo>
                  <a:lnTo>
                    <a:pt x="7397" y="16237"/>
                  </a:lnTo>
                  <a:lnTo>
                    <a:pt x="7448" y="16237"/>
                  </a:lnTo>
                  <a:lnTo>
                    <a:pt x="7507" y="16249"/>
                  </a:lnTo>
                  <a:lnTo>
                    <a:pt x="7565" y="16272"/>
                  </a:lnTo>
                  <a:lnTo>
                    <a:pt x="7616" y="16284"/>
                  </a:lnTo>
                  <a:lnTo>
                    <a:pt x="7675" y="16284"/>
                  </a:lnTo>
                  <a:lnTo>
                    <a:pt x="7726" y="16261"/>
                  </a:lnTo>
                  <a:lnTo>
                    <a:pt x="7835" y="16088"/>
                  </a:lnTo>
                  <a:lnTo>
                    <a:pt x="7923" y="16088"/>
                  </a:lnTo>
                  <a:lnTo>
                    <a:pt x="7938" y="16203"/>
                  </a:lnTo>
                  <a:lnTo>
                    <a:pt x="7967" y="16307"/>
                  </a:lnTo>
                  <a:lnTo>
                    <a:pt x="7989" y="16387"/>
                  </a:lnTo>
                  <a:lnTo>
                    <a:pt x="8018" y="16480"/>
                  </a:lnTo>
                  <a:lnTo>
                    <a:pt x="8047" y="16537"/>
                  </a:lnTo>
                  <a:lnTo>
                    <a:pt x="8084" y="16583"/>
                  </a:lnTo>
                  <a:lnTo>
                    <a:pt x="8120" y="16641"/>
                  </a:lnTo>
                  <a:lnTo>
                    <a:pt x="8164" y="16676"/>
                  </a:lnTo>
                  <a:lnTo>
                    <a:pt x="8346" y="16803"/>
                  </a:lnTo>
                  <a:lnTo>
                    <a:pt x="8573" y="16941"/>
                  </a:lnTo>
                  <a:lnTo>
                    <a:pt x="8668" y="17137"/>
                  </a:lnTo>
                  <a:lnTo>
                    <a:pt x="8770" y="17322"/>
                  </a:lnTo>
                  <a:lnTo>
                    <a:pt x="8806" y="17414"/>
                  </a:lnTo>
                  <a:lnTo>
                    <a:pt x="8843" y="17529"/>
                  </a:lnTo>
                  <a:lnTo>
                    <a:pt x="8865" y="17575"/>
                  </a:lnTo>
                  <a:lnTo>
                    <a:pt x="8872" y="17633"/>
                  </a:lnTo>
                  <a:lnTo>
                    <a:pt x="8880" y="17714"/>
                  </a:lnTo>
                  <a:lnTo>
                    <a:pt x="8880" y="17910"/>
                  </a:lnTo>
                  <a:lnTo>
                    <a:pt x="8865" y="18037"/>
                  </a:lnTo>
                  <a:lnTo>
                    <a:pt x="8843" y="18140"/>
                  </a:lnTo>
                  <a:lnTo>
                    <a:pt x="8821" y="18233"/>
                  </a:lnTo>
                  <a:lnTo>
                    <a:pt x="8770" y="18394"/>
                  </a:lnTo>
                  <a:lnTo>
                    <a:pt x="8653" y="18694"/>
                  </a:lnTo>
                  <a:lnTo>
                    <a:pt x="8595" y="18855"/>
                  </a:lnTo>
                  <a:lnTo>
                    <a:pt x="8573" y="18948"/>
                  </a:lnTo>
                  <a:lnTo>
                    <a:pt x="8544" y="19155"/>
                  </a:lnTo>
                  <a:lnTo>
                    <a:pt x="8536" y="19294"/>
                  </a:lnTo>
                  <a:lnTo>
                    <a:pt x="8544" y="19363"/>
                  </a:lnTo>
                  <a:lnTo>
                    <a:pt x="8558" y="19432"/>
                  </a:lnTo>
                  <a:lnTo>
                    <a:pt x="8580" y="19501"/>
                  </a:lnTo>
                  <a:lnTo>
                    <a:pt x="8595" y="19513"/>
                  </a:lnTo>
                  <a:lnTo>
                    <a:pt x="8660" y="19501"/>
                  </a:lnTo>
                  <a:lnTo>
                    <a:pt x="8719" y="19443"/>
                  </a:lnTo>
                  <a:lnTo>
                    <a:pt x="8785" y="19397"/>
                  </a:lnTo>
                  <a:lnTo>
                    <a:pt x="8843" y="19386"/>
                  </a:lnTo>
                  <a:lnTo>
                    <a:pt x="8872" y="19386"/>
                  </a:lnTo>
                  <a:lnTo>
                    <a:pt x="8901" y="19432"/>
                  </a:lnTo>
                  <a:lnTo>
                    <a:pt x="8916" y="19467"/>
                  </a:lnTo>
                  <a:lnTo>
                    <a:pt x="8953" y="19559"/>
                  </a:lnTo>
                  <a:lnTo>
                    <a:pt x="8974" y="19674"/>
                  </a:lnTo>
                  <a:lnTo>
                    <a:pt x="9004" y="19778"/>
                  </a:lnTo>
                  <a:lnTo>
                    <a:pt x="9026" y="19882"/>
                  </a:lnTo>
                  <a:lnTo>
                    <a:pt x="9040" y="19928"/>
                  </a:lnTo>
                  <a:lnTo>
                    <a:pt x="9069" y="19962"/>
                  </a:lnTo>
                  <a:lnTo>
                    <a:pt x="9099" y="20009"/>
                  </a:lnTo>
                  <a:lnTo>
                    <a:pt x="9106" y="20158"/>
                  </a:lnTo>
                  <a:lnTo>
                    <a:pt x="9128" y="20297"/>
                  </a:lnTo>
                  <a:lnTo>
                    <a:pt x="9172" y="20435"/>
                  </a:lnTo>
                  <a:lnTo>
                    <a:pt x="9237" y="20608"/>
                  </a:lnTo>
                  <a:lnTo>
                    <a:pt x="9274" y="20654"/>
                  </a:lnTo>
                  <a:lnTo>
                    <a:pt x="9303" y="20689"/>
                  </a:lnTo>
                  <a:lnTo>
                    <a:pt x="9347" y="20735"/>
                  </a:lnTo>
                  <a:lnTo>
                    <a:pt x="9376" y="20770"/>
                  </a:lnTo>
                  <a:lnTo>
                    <a:pt x="9413" y="20781"/>
                  </a:lnTo>
                  <a:lnTo>
                    <a:pt x="9456" y="20793"/>
                  </a:lnTo>
                  <a:lnTo>
                    <a:pt x="9493" y="20804"/>
                  </a:lnTo>
                  <a:lnTo>
                    <a:pt x="9617" y="20781"/>
                  </a:lnTo>
                  <a:lnTo>
                    <a:pt x="9719" y="20758"/>
                  </a:lnTo>
                  <a:lnTo>
                    <a:pt x="9778" y="20758"/>
                  </a:lnTo>
                  <a:lnTo>
                    <a:pt x="9778" y="20816"/>
                  </a:lnTo>
                  <a:lnTo>
                    <a:pt x="9785" y="20873"/>
                  </a:lnTo>
                  <a:lnTo>
                    <a:pt x="9792" y="20908"/>
                  </a:lnTo>
                  <a:lnTo>
                    <a:pt x="9807" y="20931"/>
                  </a:lnTo>
                  <a:lnTo>
                    <a:pt x="9843" y="20966"/>
                  </a:lnTo>
                  <a:lnTo>
                    <a:pt x="9865" y="20977"/>
                  </a:lnTo>
                  <a:lnTo>
                    <a:pt x="9880" y="20966"/>
                  </a:lnTo>
                  <a:lnTo>
                    <a:pt x="9902" y="20920"/>
                  </a:lnTo>
                  <a:lnTo>
                    <a:pt x="9909" y="20873"/>
                  </a:lnTo>
                  <a:lnTo>
                    <a:pt x="9916" y="20804"/>
                  </a:lnTo>
                  <a:lnTo>
                    <a:pt x="9916" y="20308"/>
                  </a:lnTo>
                  <a:lnTo>
                    <a:pt x="9968" y="20297"/>
                  </a:lnTo>
                  <a:lnTo>
                    <a:pt x="10070" y="20239"/>
                  </a:lnTo>
                  <a:lnTo>
                    <a:pt x="10179" y="20193"/>
                  </a:lnTo>
                  <a:lnTo>
                    <a:pt x="10260" y="20182"/>
                  </a:lnTo>
                  <a:lnTo>
                    <a:pt x="10647" y="20182"/>
                  </a:lnTo>
                  <a:lnTo>
                    <a:pt x="10705" y="20205"/>
                  </a:lnTo>
                  <a:lnTo>
                    <a:pt x="10742" y="20205"/>
                  </a:lnTo>
                  <a:lnTo>
                    <a:pt x="10771" y="20193"/>
                  </a:lnTo>
                  <a:lnTo>
                    <a:pt x="10837" y="20158"/>
                  </a:lnTo>
                  <a:lnTo>
                    <a:pt x="10888" y="20089"/>
                  </a:lnTo>
                  <a:lnTo>
                    <a:pt x="10953" y="20032"/>
                  </a:lnTo>
                  <a:lnTo>
                    <a:pt x="11012" y="19974"/>
                  </a:lnTo>
                  <a:lnTo>
                    <a:pt x="11048" y="19939"/>
                  </a:lnTo>
                  <a:lnTo>
                    <a:pt x="11085" y="19928"/>
                  </a:lnTo>
                  <a:lnTo>
                    <a:pt x="11114" y="19916"/>
                  </a:lnTo>
                  <a:lnTo>
                    <a:pt x="11158" y="19905"/>
                  </a:lnTo>
                  <a:lnTo>
                    <a:pt x="11216" y="19916"/>
                  </a:lnTo>
                  <a:lnTo>
                    <a:pt x="11289" y="19939"/>
                  </a:lnTo>
                  <a:lnTo>
                    <a:pt x="11348" y="19985"/>
                  </a:lnTo>
                  <a:lnTo>
                    <a:pt x="11406" y="20020"/>
                  </a:lnTo>
                  <a:lnTo>
                    <a:pt x="11472" y="20066"/>
                  </a:lnTo>
                  <a:lnTo>
                    <a:pt x="11538" y="20089"/>
                  </a:lnTo>
                  <a:lnTo>
                    <a:pt x="11603" y="20124"/>
                  </a:lnTo>
                  <a:lnTo>
                    <a:pt x="11684" y="20135"/>
                  </a:lnTo>
                  <a:lnTo>
                    <a:pt x="11691" y="20216"/>
                  </a:lnTo>
                  <a:lnTo>
                    <a:pt x="11698" y="20308"/>
                  </a:lnTo>
                  <a:lnTo>
                    <a:pt x="11705" y="20378"/>
                  </a:lnTo>
                  <a:lnTo>
                    <a:pt x="11727" y="20447"/>
                  </a:lnTo>
                  <a:lnTo>
                    <a:pt x="11749" y="20504"/>
                  </a:lnTo>
                  <a:lnTo>
                    <a:pt x="11771" y="20574"/>
                  </a:lnTo>
                  <a:lnTo>
                    <a:pt x="11793" y="20620"/>
                  </a:lnTo>
                  <a:lnTo>
                    <a:pt x="11830" y="20666"/>
                  </a:lnTo>
                  <a:lnTo>
                    <a:pt x="11888" y="20747"/>
                  </a:lnTo>
                  <a:lnTo>
                    <a:pt x="11961" y="20804"/>
                  </a:lnTo>
                  <a:lnTo>
                    <a:pt x="12107" y="20897"/>
                  </a:lnTo>
                  <a:lnTo>
                    <a:pt x="12187" y="20943"/>
                  </a:lnTo>
                  <a:lnTo>
                    <a:pt x="12260" y="20977"/>
                  </a:lnTo>
                  <a:lnTo>
                    <a:pt x="12333" y="20989"/>
                  </a:lnTo>
                  <a:lnTo>
                    <a:pt x="12399" y="21000"/>
                  </a:lnTo>
                  <a:lnTo>
                    <a:pt x="12472" y="21023"/>
                  </a:lnTo>
                  <a:lnTo>
                    <a:pt x="12545" y="21035"/>
                  </a:lnTo>
                  <a:lnTo>
                    <a:pt x="12618" y="21058"/>
                  </a:lnTo>
                  <a:lnTo>
                    <a:pt x="12699" y="21116"/>
                  </a:lnTo>
                  <a:lnTo>
                    <a:pt x="12691" y="21231"/>
                  </a:lnTo>
                  <a:lnTo>
                    <a:pt x="12691" y="21392"/>
                  </a:lnTo>
                  <a:lnTo>
                    <a:pt x="12699" y="21462"/>
                  </a:lnTo>
                  <a:lnTo>
                    <a:pt x="12713" y="21542"/>
                  </a:lnTo>
                  <a:lnTo>
                    <a:pt x="12720" y="21565"/>
                  </a:lnTo>
                  <a:lnTo>
                    <a:pt x="12728" y="21577"/>
                  </a:lnTo>
                  <a:lnTo>
                    <a:pt x="12757" y="21600"/>
                  </a:lnTo>
                  <a:lnTo>
                    <a:pt x="12779" y="21600"/>
                  </a:lnTo>
                  <a:lnTo>
                    <a:pt x="12794" y="21588"/>
                  </a:lnTo>
                  <a:lnTo>
                    <a:pt x="12815" y="21577"/>
                  </a:lnTo>
                  <a:lnTo>
                    <a:pt x="12830" y="21554"/>
                  </a:lnTo>
                  <a:lnTo>
                    <a:pt x="12845" y="21519"/>
                  </a:lnTo>
                  <a:lnTo>
                    <a:pt x="12859" y="21450"/>
                  </a:lnTo>
                  <a:lnTo>
                    <a:pt x="12867" y="21392"/>
                  </a:lnTo>
                  <a:lnTo>
                    <a:pt x="12881" y="21312"/>
                  </a:lnTo>
                  <a:lnTo>
                    <a:pt x="12896" y="21254"/>
                  </a:lnTo>
                  <a:lnTo>
                    <a:pt x="12961" y="21150"/>
                  </a:lnTo>
                  <a:lnTo>
                    <a:pt x="13013" y="21104"/>
                  </a:lnTo>
                  <a:lnTo>
                    <a:pt x="13071" y="21070"/>
                  </a:lnTo>
                  <a:lnTo>
                    <a:pt x="13137" y="21035"/>
                  </a:lnTo>
                  <a:lnTo>
                    <a:pt x="13268" y="20954"/>
                  </a:lnTo>
                  <a:lnTo>
                    <a:pt x="13370" y="20897"/>
                  </a:lnTo>
                  <a:lnTo>
                    <a:pt x="13458" y="20827"/>
                  </a:lnTo>
                  <a:lnTo>
                    <a:pt x="13538" y="20793"/>
                  </a:lnTo>
                  <a:lnTo>
                    <a:pt x="13626" y="20770"/>
                  </a:lnTo>
                  <a:lnTo>
                    <a:pt x="13706" y="20758"/>
                  </a:lnTo>
                  <a:lnTo>
                    <a:pt x="13779" y="20735"/>
                  </a:lnTo>
                  <a:lnTo>
                    <a:pt x="13925" y="20643"/>
                  </a:lnTo>
                  <a:lnTo>
                    <a:pt x="13984" y="20585"/>
                  </a:lnTo>
                  <a:lnTo>
                    <a:pt x="14130" y="20216"/>
                  </a:lnTo>
                  <a:lnTo>
                    <a:pt x="14166" y="20228"/>
                  </a:lnTo>
                  <a:lnTo>
                    <a:pt x="14210" y="20239"/>
                  </a:lnTo>
                  <a:lnTo>
                    <a:pt x="14247" y="20274"/>
                  </a:lnTo>
                  <a:lnTo>
                    <a:pt x="14283" y="20297"/>
                  </a:lnTo>
                  <a:lnTo>
                    <a:pt x="14327" y="20320"/>
                  </a:lnTo>
                  <a:lnTo>
                    <a:pt x="14356" y="20331"/>
                  </a:lnTo>
                  <a:lnTo>
                    <a:pt x="14400" y="20355"/>
                  </a:lnTo>
                  <a:lnTo>
                    <a:pt x="14539" y="20355"/>
                  </a:lnTo>
                  <a:lnTo>
                    <a:pt x="14634" y="20331"/>
                  </a:lnTo>
                  <a:lnTo>
                    <a:pt x="14714" y="20308"/>
                  </a:lnTo>
                  <a:lnTo>
                    <a:pt x="14794" y="20274"/>
                  </a:lnTo>
                  <a:lnTo>
                    <a:pt x="14860" y="20216"/>
                  </a:lnTo>
                  <a:lnTo>
                    <a:pt x="14991" y="20124"/>
                  </a:lnTo>
                  <a:lnTo>
                    <a:pt x="15050" y="20055"/>
                  </a:lnTo>
                  <a:lnTo>
                    <a:pt x="15152" y="19916"/>
                  </a:lnTo>
                  <a:lnTo>
                    <a:pt x="15262" y="19766"/>
                  </a:lnTo>
                  <a:lnTo>
                    <a:pt x="15386" y="19628"/>
                  </a:lnTo>
                  <a:lnTo>
                    <a:pt x="15510" y="19513"/>
                  </a:lnTo>
                  <a:lnTo>
                    <a:pt x="15612" y="19374"/>
                  </a:lnTo>
                  <a:lnTo>
                    <a:pt x="15634" y="19317"/>
                  </a:lnTo>
                  <a:lnTo>
                    <a:pt x="15663" y="19224"/>
                  </a:lnTo>
                  <a:lnTo>
                    <a:pt x="15671" y="19155"/>
                  </a:lnTo>
                  <a:lnTo>
                    <a:pt x="15729" y="19144"/>
                  </a:lnTo>
                  <a:lnTo>
                    <a:pt x="15787" y="19121"/>
                  </a:lnTo>
                  <a:lnTo>
                    <a:pt x="15824" y="19086"/>
                  </a:lnTo>
                  <a:lnTo>
                    <a:pt x="15912" y="18971"/>
                  </a:lnTo>
                  <a:lnTo>
                    <a:pt x="15941" y="18901"/>
                  </a:lnTo>
                  <a:lnTo>
                    <a:pt x="15970" y="18821"/>
                  </a:lnTo>
                  <a:lnTo>
                    <a:pt x="16006" y="18740"/>
                  </a:lnTo>
                  <a:lnTo>
                    <a:pt x="16101" y="18371"/>
                  </a:lnTo>
                  <a:lnTo>
                    <a:pt x="16182" y="18048"/>
                  </a:lnTo>
                  <a:lnTo>
                    <a:pt x="16218" y="17933"/>
                  </a:lnTo>
                  <a:lnTo>
                    <a:pt x="16269" y="17783"/>
                  </a:lnTo>
                  <a:lnTo>
                    <a:pt x="16342" y="17621"/>
                  </a:lnTo>
                  <a:lnTo>
                    <a:pt x="16423" y="17448"/>
                  </a:lnTo>
                  <a:lnTo>
                    <a:pt x="16510" y="17275"/>
                  </a:lnTo>
                  <a:lnTo>
                    <a:pt x="16605" y="17137"/>
                  </a:lnTo>
                  <a:lnTo>
                    <a:pt x="16693" y="17022"/>
                  </a:lnTo>
                  <a:lnTo>
                    <a:pt x="16729" y="16987"/>
                  </a:lnTo>
                  <a:lnTo>
                    <a:pt x="16773" y="16976"/>
                  </a:lnTo>
                  <a:lnTo>
                    <a:pt x="16781" y="16826"/>
                  </a:lnTo>
                  <a:lnTo>
                    <a:pt x="16802" y="16687"/>
                  </a:lnTo>
                  <a:lnTo>
                    <a:pt x="16832" y="16549"/>
                  </a:lnTo>
                  <a:lnTo>
                    <a:pt x="16875" y="16422"/>
                  </a:lnTo>
                  <a:lnTo>
                    <a:pt x="16905" y="16284"/>
                  </a:lnTo>
                  <a:lnTo>
                    <a:pt x="16934" y="16134"/>
                  </a:lnTo>
                  <a:lnTo>
                    <a:pt x="16948" y="16064"/>
                  </a:lnTo>
                  <a:lnTo>
                    <a:pt x="16956" y="15972"/>
                  </a:lnTo>
                  <a:lnTo>
                    <a:pt x="16970" y="15880"/>
                  </a:lnTo>
                  <a:lnTo>
                    <a:pt x="16970" y="15776"/>
                  </a:lnTo>
                  <a:lnTo>
                    <a:pt x="16956" y="15476"/>
                  </a:lnTo>
                  <a:lnTo>
                    <a:pt x="16941" y="15234"/>
                  </a:lnTo>
                  <a:lnTo>
                    <a:pt x="16912" y="15015"/>
                  </a:lnTo>
                  <a:lnTo>
                    <a:pt x="16875" y="14819"/>
                  </a:lnTo>
                  <a:lnTo>
                    <a:pt x="16817" y="14634"/>
                  </a:lnTo>
                  <a:lnTo>
                    <a:pt x="16751" y="14450"/>
                  </a:lnTo>
                  <a:lnTo>
                    <a:pt x="16686" y="14277"/>
                  </a:lnTo>
                  <a:lnTo>
                    <a:pt x="16605" y="14081"/>
                  </a:lnTo>
                  <a:lnTo>
                    <a:pt x="16591" y="13989"/>
                  </a:lnTo>
                  <a:lnTo>
                    <a:pt x="16561" y="13873"/>
                  </a:lnTo>
                  <a:lnTo>
                    <a:pt x="16547" y="13793"/>
                  </a:lnTo>
                  <a:lnTo>
                    <a:pt x="16503" y="13677"/>
                  </a:lnTo>
                  <a:lnTo>
                    <a:pt x="16459" y="1364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5" name="Freeform 146"/>
            <p:cNvSpPr/>
            <p:nvPr/>
          </p:nvSpPr>
          <p:spPr>
            <a:xfrm>
              <a:off x="16326975" y="1230234"/>
              <a:ext cx="164032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3" y="21600"/>
                  </a:moveTo>
                  <a:lnTo>
                    <a:pt x="1525" y="21600"/>
                  </a:lnTo>
                  <a:lnTo>
                    <a:pt x="762" y="21024"/>
                  </a:lnTo>
                  <a:lnTo>
                    <a:pt x="381" y="20160"/>
                  </a:lnTo>
                  <a:lnTo>
                    <a:pt x="127" y="18432"/>
                  </a:lnTo>
                  <a:lnTo>
                    <a:pt x="0" y="17280"/>
                  </a:lnTo>
                  <a:lnTo>
                    <a:pt x="0" y="15840"/>
                  </a:lnTo>
                  <a:lnTo>
                    <a:pt x="254" y="13536"/>
                  </a:lnTo>
                  <a:lnTo>
                    <a:pt x="762" y="11808"/>
                  </a:lnTo>
                  <a:lnTo>
                    <a:pt x="1144" y="10656"/>
                  </a:lnTo>
                  <a:lnTo>
                    <a:pt x="2287" y="8064"/>
                  </a:lnTo>
                  <a:lnTo>
                    <a:pt x="3685" y="5760"/>
                  </a:lnTo>
                  <a:lnTo>
                    <a:pt x="5209" y="3456"/>
                  </a:lnTo>
                  <a:lnTo>
                    <a:pt x="6861" y="1728"/>
                  </a:lnTo>
                  <a:lnTo>
                    <a:pt x="8513" y="576"/>
                  </a:lnTo>
                  <a:lnTo>
                    <a:pt x="9911" y="0"/>
                  </a:lnTo>
                  <a:lnTo>
                    <a:pt x="11435" y="288"/>
                  </a:lnTo>
                  <a:lnTo>
                    <a:pt x="13214" y="1152"/>
                  </a:lnTo>
                  <a:lnTo>
                    <a:pt x="15120" y="2016"/>
                  </a:lnTo>
                  <a:lnTo>
                    <a:pt x="17026" y="3456"/>
                  </a:lnTo>
                  <a:lnTo>
                    <a:pt x="18042" y="4320"/>
                  </a:lnTo>
                  <a:lnTo>
                    <a:pt x="18805" y="5472"/>
                  </a:lnTo>
                  <a:lnTo>
                    <a:pt x="19567" y="6336"/>
                  </a:lnTo>
                  <a:lnTo>
                    <a:pt x="20202" y="7200"/>
                  </a:lnTo>
                  <a:lnTo>
                    <a:pt x="20711" y="8640"/>
                  </a:lnTo>
                  <a:lnTo>
                    <a:pt x="21346" y="9792"/>
                  </a:lnTo>
                  <a:lnTo>
                    <a:pt x="21600" y="11232"/>
                  </a:lnTo>
                  <a:lnTo>
                    <a:pt x="21600" y="13248"/>
                  </a:lnTo>
                  <a:lnTo>
                    <a:pt x="21473" y="13824"/>
                  </a:lnTo>
                  <a:lnTo>
                    <a:pt x="21092" y="14400"/>
                  </a:lnTo>
                  <a:lnTo>
                    <a:pt x="20838" y="14976"/>
                  </a:lnTo>
                  <a:lnTo>
                    <a:pt x="20075" y="15840"/>
                  </a:lnTo>
                  <a:lnTo>
                    <a:pt x="18805" y="16992"/>
                  </a:lnTo>
                  <a:lnTo>
                    <a:pt x="16136" y="18432"/>
                  </a:lnTo>
                  <a:lnTo>
                    <a:pt x="12833" y="19584"/>
                  </a:lnTo>
                  <a:lnTo>
                    <a:pt x="6099" y="21312"/>
                  </a:lnTo>
                  <a:lnTo>
                    <a:pt x="2033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6" name="Freeform 147"/>
            <p:cNvSpPr/>
            <p:nvPr/>
          </p:nvSpPr>
          <p:spPr>
            <a:xfrm>
              <a:off x="15825117" y="1364975"/>
              <a:ext cx="64442" cy="4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797" y="21600"/>
                  </a:moveTo>
                  <a:lnTo>
                    <a:pt x="16442" y="21073"/>
                  </a:lnTo>
                  <a:lnTo>
                    <a:pt x="17409" y="20546"/>
                  </a:lnTo>
                  <a:lnTo>
                    <a:pt x="18699" y="20020"/>
                  </a:lnTo>
                  <a:lnTo>
                    <a:pt x="19666" y="18966"/>
                  </a:lnTo>
                  <a:lnTo>
                    <a:pt x="20955" y="15805"/>
                  </a:lnTo>
                  <a:lnTo>
                    <a:pt x="21278" y="14224"/>
                  </a:lnTo>
                  <a:lnTo>
                    <a:pt x="21600" y="13171"/>
                  </a:lnTo>
                  <a:lnTo>
                    <a:pt x="19988" y="5795"/>
                  </a:lnTo>
                  <a:lnTo>
                    <a:pt x="18054" y="0"/>
                  </a:lnTo>
                  <a:lnTo>
                    <a:pt x="0" y="0"/>
                  </a:lnTo>
                  <a:lnTo>
                    <a:pt x="1612" y="4741"/>
                  </a:lnTo>
                  <a:lnTo>
                    <a:pt x="2901" y="8429"/>
                  </a:lnTo>
                  <a:lnTo>
                    <a:pt x="4513" y="12644"/>
                  </a:lnTo>
                  <a:lnTo>
                    <a:pt x="6448" y="15278"/>
                  </a:lnTo>
                  <a:lnTo>
                    <a:pt x="8382" y="18439"/>
                  </a:lnTo>
                  <a:lnTo>
                    <a:pt x="10639" y="20020"/>
                  </a:lnTo>
                  <a:lnTo>
                    <a:pt x="12896" y="21073"/>
                  </a:lnTo>
                  <a:lnTo>
                    <a:pt x="15797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7" name="Freeform 148"/>
            <p:cNvSpPr/>
            <p:nvPr/>
          </p:nvSpPr>
          <p:spPr>
            <a:xfrm>
              <a:off x="14282442" y="839684"/>
              <a:ext cx="29292" cy="35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232"/>
                  </a:moveTo>
                  <a:lnTo>
                    <a:pt x="10080" y="1137"/>
                  </a:lnTo>
                  <a:lnTo>
                    <a:pt x="7920" y="0"/>
                  </a:lnTo>
                  <a:lnTo>
                    <a:pt x="5040" y="2842"/>
                  </a:lnTo>
                  <a:lnTo>
                    <a:pt x="2880" y="6821"/>
                  </a:lnTo>
                  <a:lnTo>
                    <a:pt x="720" y="10232"/>
                  </a:lnTo>
                  <a:lnTo>
                    <a:pt x="0" y="14779"/>
                  </a:lnTo>
                  <a:lnTo>
                    <a:pt x="0" y="17621"/>
                  </a:lnTo>
                  <a:lnTo>
                    <a:pt x="1440" y="19895"/>
                  </a:lnTo>
                  <a:lnTo>
                    <a:pt x="4320" y="21032"/>
                  </a:lnTo>
                  <a:lnTo>
                    <a:pt x="7920" y="21600"/>
                  </a:lnTo>
                  <a:lnTo>
                    <a:pt x="11520" y="21032"/>
                  </a:lnTo>
                  <a:lnTo>
                    <a:pt x="14400" y="19895"/>
                  </a:lnTo>
                  <a:lnTo>
                    <a:pt x="16560" y="18189"/>
                  </a:lnTo>
                  <a:lnTo>
                    <a:pt x="18000" y="16484"/>
                  </a:lnTo>
                  <a:lnTo>
                    <a:pt x="20160" y="12505"/>
                  </a:lnTo>
                  <a:lnTo>
                    <a:pt x="21600" y="8526"/>
                  </a:lnTo>
                  <a:lnTo>
                    <a:pt x="16560" y="8526"/>
                  </a:lnTo>
                  <a:lnTo>
                    <a:pt x="21600" y="1023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8" name="Freeform 149"/>
            <p:cNvSpPr/>
            <p:nvPr/>
          </p:nvSpPr>
          <p:spPr>
            <a:xfrm>
              <a:off x="13167419" y="960754"/>
              <a:ext cx="76158" cy="4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200"/>
                  </a:moveTo>
                  <a:lnTo>
                    <a:pt x="19356" y="18164"/>
                  </a:lnTo>
                  <a:lnTo>
                    <a:pt x="16831" y="20127"/>
                  </a:lnTo>
                  <a:lnTo>
                    <a:pt x="13745" y="21109"/>
                  </a:lnTo>
                  <a:lnTo>
                    <a:pt x="10660" y="21600"/>
                  </a:lnTo>
                  <a:lnTo>
                    <a:pt x="8977" y="21600"/>
                  </a:lnTo>
                  <a:lnTo>
                    <a:pt x="6732" y="21109"/>
                  </a:lnTo>
                  <a:lnTo>
                    <a:pt x="5049" y="20618"/>
                  </a:lnTo>
                  <a:lnTo>
                    <a:pt x="3086" y="20127"/>
                  </a:lnTo>
                  <a:lnTo>
                    <a:pt x="1964" y="18164"/>
                  </a:lnTo>
                  <a:lnTo>
                    <a:pt x="842" y="16691"/>
                  </a:lnTo>
                  <a:lnTo>
                    <a:pt x="281" y="15218"/>
                  </a:lnTo>
                  <a:lnTo>
                    <a:pt x="0" y="12273"/>
                  </a:lnTo>
                  <a:lnTo>
                    <a:pt x="281" y="9818"/>
                  </a:lnTo>
                  <a:lnTo>
                    <a:pt x="1122" y="7364"/>
                  </a:lnTo>
                  <a:lnTo>
                    <a:pt x="2244" y="4909"/>
                  </a:lnTo>
                  <a:lnTo>
                    <a:pt x="3927" y="3436"/>
                  </a:lnTo>
                  <a:lnTo>
                    <a:pt x="5330" y="1964"/>
                  </a:lnTo>
                  <a:lnTo>
                    <a:pt x="7574" y="982"/>
                  </a:lnTo>
                  <a:lnTo>
                    <a:pt x="9257" y="491"/>
                  </a:lnTo>
                  <a:lnTo>
                    <a:pt x="10660" y="0"/>
                  </a:lnTo>
                  <a:lnTo>
                    <a:pt x="13184" y="491"/>
                  </a:lnTo>
                  <a:lnTo>
                    <a:pt x="15429" y="982"/>
                  </a:lnTo>
                  <a:lnTo>
                    <a:pt x="17112" y="1473"/>
                  </a:lnTo>
                  <a:lnTo>
                    <a:pt x="18795" y="2945"/>
                  </a:lnTo>
                  <a:lnTo>
                    <a:pt x="20197" y="4418"/>
                  </a:lnTo>
                  <a:lnTo>
                    <a:pt x="21039" y="6873"/>
                  </a:lnTo>
                  <a:lnTo>
                    <a:pt x="21600" y="9327"/>
                  </a:lnTo>
                  <a:lnTo>
                    <a:pt x="21600" y="14236"/>
                  </a:lnTo>
                  <a:lnTo>
                    <a:pt x="21039" y="17182"/>
                  </a:lnTo>
                  <a:lnTo>
                    <a:pt x="20478" y="18164"/>
                  </a:lnTo>
                  <a:lnTo>
                    <a:pt x="19636" y="20127"/>
                  </a:lnTo>
                  <a:lnTo>
                    <a:pt x="18795" y="21600"/>
                  </a:lnTo>
                  <a:lnTo>
                    <a:pt x="21600" y="162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89" name="Freeform 150"/>
            <p:cNvSpPr/>
            <p:nvPr/>
          </p:nvSpPr>
          <p:spPr>
            <a:xfrm>
              <a:off x="12581593" y="478425"/>
              <a:ext cx="285103" cy="1581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1" y="21600"/>
                  </a:moveTo>
                  <a:lnTo>
                    <a:pt x="814" y="21335"/>
                  </a:lnTo>
                  <a:lnTo>
                    <a:pt x="518" y="21202"/>
                  </a:lnTo>
                  <a:lnTo>
                    <a:pt x="222" y="20407"/>
                  </a:lnTo>
                  <a:lnTo>
                    <a:pt x="0" y="19877"/>
                  </a:lnTo>
                  <a:lnTo>
                    <a:pt x="0" y="17360"/>
                  </a:lnTo>
                  <a:lnTo>
                    <a:pt x="296" y="16432"/>
                  </a:lnTo>
                  <a:lnTo>
                    <a:pt x="518" y="15902"/>
                  </a:lnTo>
                  <a:lnTo>
                    <a:pt x="814" y="15372"/>
                  </a:lnTo>
                  <a:lnTo>
                    <a:pt x="1553" y="14444"/>
                  </a:lnTo>
                  <a:lnTo>
                    <a:pt x="2293" y="13649"/>
                  </a:lnTo>
                  <a:lnTo>
                    <a:pt x="3329" y="11529"/>
                  </a:lnTo>
                  <a:lnTo>
                    <a:pt x="4216" y="9276"/>
                  </a:lnTo>
                  <a:lnTo>
                    <a:pt x="5030" y="7023"/>
                  </a:lnTo>
                  <a:lnTo>
                    <a:pt x="5918" y="4903"/>
                  </a:lnTo>
                  <a:lnTo>
                    <a:pt x="6436" y="3843"/>
                  </a:lnTo>
                  <a:lnTo>
                    <a:pt x="6879" y="3048"/>
                  </a:lnTo>
                  <a:lnTo>
                    <a:pt x="7471" y="2120"/>
                  </a:lnTo>
                  <a:lnTo>
                    <a:pt x="7989" y="1458"/>
                  </a:lnTo>
                  <a:lnTo>
                    <a:pt x="9468" y="398"/>
                  </a:lnTo>
                  <a:lnTo>
                    <a:pt x="10208" y="133"/>
                  </a:lnTo>
                  <a:lnTo>
                    <a:pt x="11022" y="0"/>
                  </a:lnTo>
                  <a:lnTo>
                    <a:pt x="12723" y="0"/>
                  </a:lnTo>
                  <a:lnTo>
                    <a:pt x="12797" y="1988"/>
                  </a:lnTo>
                  <a:lnTo>
                    <a:pt x="12945" y="3313"/>
                  </a:lnTo>
                  <a:lnTo>
                    <a:pt x="12945" y="3710"/>
                  </a:lnTo>
                  <a:lnTo>
                    <a:pt x="12871" y="4108"/>
                  </a:lnTo>
                  <a:lnTo>
                    <a:pt x="12723" y="4506"/>
                  </a:lnTo>
                  <a:lnTo>
                    <a:pt x="12501" y="5036"/>
                  </a:lnTo>
                  <a:lnTo>
                    <a:pt x="13019" y="4506"/>
                  </a:lnTo>
                  <a:lnTo>
                    <a:pt x="13611" y="3843"/>
                  </a:lnTo>
                  <a:lnTo>
                    <a:pt x="13833" y="3445"/>
                  </a:lnTo>
                  <a:lnTo>
                    <a:pt x="14129" y="3313"/>
                  </a:lnTo>
                  <a:lnTo>
                    <a:pt x="14425" y="3048"/>
                  </a:lnTo>
                  <a:lnTo>
                    <a:pt x="15090" y="3048"/>
                  </a:lnTo>
                  <a:lnTo>
                    <a:pt x="15978" y="3578"/>
                  </a:lnTo>
                  <a:lnTo>
                    <a:pt x="16570" y="3843"/>
                  </a:lnTo>
                  <a:lnTo>
                    <a:pt x="17679" y="4903"/>
                  </a:lnTo>
                  <a:lnTo>
                    <a:pt x="18789" y="6228"/>
                  </a:lnTo>
                  <a:lnTo>
                    <a:pt x="19825" y="7421"/>
                  </a:lnTo>
                  <a:lnTo>
                    <a:pt x="20712" y="8879"/>
                  </a:lnTo>
                  <a:lnTo>
                    <a:pt x="21008" y="9674"/>
                  </a:lnTo>
                  <a:lnTo>
                    <a:pt x="21378" y="10336"/>
                  </a:lnTo>
                  <a:lnTo>
                    <a:pt x="21526" y="10866"/>
                  </a:lnTo>
                  <a:lnTo>
                    <a:pt x="21600" y="11661"/>
                  </a:lnTo>
                  <a:lnTo>
                    <a:pt x="21526" y="12456"/>
                  </a:lnTo>
                  <a:lnTo>
                    <a:pt x="21304" y="13517"/>
                  </a:lnTo>
                  <a:lnTo>
                    <a:pt x="20490" y="14974"/>
                  </a:lnTo>
                  <a:lnTo>
                    <a:pt x="19973" y="15504"/>
                  </a:lnTo>
                  <a:lnTo>
                    <a:pt x="19381" y="16034"/>
                  </a:lnTo>
                  <a:lnTo>
                    <a:pt x="18715" y="16432"/>
                  </a:lnTo>
                  <a:lnTo>
                    <a:pt x="17975" y="16829"/>
                  </a:lnTo>
                  <a:lnTo>
                    <a:pt x="16570" y="17227"/>
                  </a:lnTo>
                  <a:lnTo>
                    <a:pt x="15090" y="17360"/>
                  </a:lnTo>
                  <a:lnTo>
                    <a:pt x="13759" y="17360"/>
                  </a:lnTo>
                  <a:lnTo>
                    <a:pt x="12723" y="17094"/>
                  </a:lnTo>
                  <a:lnTo>
                    <a:pt x="11836" y="17360"/>
                  </a:lnTo>
                  <a:lnTo>
                    <a:pt x="10430" y="17757"/>
                  </a:lnTo>
                  <a:lnTo>
                    <a:pt x="9025" y="18287"/>
                  </a:lnTo>
                  <a:lnTo>
                    <a:pt x="8507" y="18685"/>
                  </a:lnTo>
                  <a:lnTo>
                    <a:pt x="170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0" name="Freeform 151"/>
            <p:cNvSpPr/>
            <p:nvPr/>
          </p:nvSpPr>
          <p:spPr>
            <a:xfrm>
              <a:off x="12181279" y="402267"/>
              <a:ext cx="109355" cy="5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62" y="0"/>
                  </a:moveTo>
                  <a:lnTo>
                    <a:pt x="10897" y="1137"/>
                  </a:lnTo>
                  <a:lnTo>
                    <a:pt x="14789" y="4168"/>
                  </a:lnTo>
                  <a:lnTo>
                    <a:pt x="18681" y="7579"/>
                  </a:lnTo>
                  <a:lnTo>
                    <a:pt x="21600" y="9474"/>
                  </a:lnTo>
                  <a:lnTo>
                    <a:pt x="21405" y="11368"/>
                  </a:lnTo>
                  <a:lnTo>
                    <a:pt x="21016" y="13263"/>
                  </a:lnTo>
                  <a:lnTo>
                    <a:pt x="20432" y="14779"/>
                  </a:lnTo>
                  <a:lnTo>
                    <a:pt x="19654" y="15916"/>
                  </a:lnTo>
                  <a:lnTo>
                    <a:pt x="18681" y="17432"/>
                  </a:lnTo>
                  <a:lnTo>
                    <a:pt x="17708" y="18189"/>
                  </a:lnTo>
                  <a:lnTo>
                    <a:pt x="16346" y="18947"/>
                  </a:lnTo>
                  <a:lnTo>
                    <a:pt x="15178" y="19705"/>
                  </a:lnTo>
                  <a:lnTo>
                    <a:pt x="12843" y="20842"/>
                  </a:lnTo>
                  <a:lnTo>
                    <a:pt x="10314" y="21221"/>
                  </a:lnTo>
                  <a:lnTo>
                    <a:pt x="8173" y="21600"/>
                  </a:lnTo>
                  <a:lnTo>
                    <a:pt x="6616" y="21600"/>
                  </a:lnTo>
                  <a:lnTo>
                    <a:pt x="5643" y="21221"/>
                  </a:lnTo>
                  <a:lnTo>
                    <a:pt x="4670" y="20084"/>
                  </a:lnTo>
                  <a:lnTo>
                    <a:pt x="3697" y="18568"/>
                  </a:lnTo>
                  <a:lnTo>
                    <a:pt x="2530" y="16295"/>
                  </a:lnTo>
                  <a:lnTo>
                    <a:pt x="1557" y="14021"/>
                  </a:lnTo>
                  <a:lnTo>
                    <a:pt x="584" y="11368"/>
                  </a:lnTo>
                  <a:lnTo>
                    <a:pt x="195" y="9095"/>
                  </a:lnTo>
                  <a:lnTo>
                    <a:pt x="0" y="6442"/>
                  </a:lnTo>
                  <a:lnTo>
                    <a:pt x="0" y="5684"/>
                  </a:lnTo>
                  <a:lnTo>
                    <a:pt x="195" y="4547"/>
                  </a:lnTo>
                  <a:lnTo>
                    <a:pt x="584" y="3789"/>
                  </a:lnTo>
                  <a:lnTo>
                    <a:pt x="1168" y="3032"/>
                  </a:lnTo>
                  <a:lnTo>
                    <a:pt x="2141" y="1516"/>
                  </a:lnTo>
                  <a:lnTo>
                    <a:pt x="3697" y="758"/>
                  </a:lnTo>
                  <a:lnTo>
                    <a:pt x="6616" y="0"/>
                  </a:lnTo>
                  <a:lnTo>
                    <a:pt x="8562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1" name="Freeform 152"/>
            <p:cNvSpPr/>
            <p:nvPr/>
          </p:nvSpPr>
          <p:spPr>
            <a:xfrm>
              <a:off x="12214476" y="275338"/>
              <a:ext cx="396409" cy="27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26" y="19857"/>
                  </a:moveTo>
                  <a:lnTo>
                    <a:pt x="20326" y="20312"/>
                  </a:lnTo>
                  <a:lnTo>
                    <a:pt x="20167" y="20615"/>
                  </a:lnTo>
                  <a:lnTo>
                    <a:pt x="19743" y="21221"/>
                  </a:lnTo>
                  <a:lnTo>
                    <a:pt x="19477" y="21373"/>
                  </a:lnTo>
                  <a:lnTo>
                    <a:pt x="19106" y="21524"/>
                  </a:lnTo>
                  <a:lnTo>
                    <a:pt x="18840" y="21600"/>
                  </a:lnTo>
                  <a:lnTo>
                    <a:pt x="17779" y="21600"/>
                  </a:lnTo>
                  <a:lnTo>
                    <a:pt x="17036" y="21524"/>
                  </a:lnTo>
                  <a:lnTo>
                    <a:pt x="16346" y="21373"/>
                  </a:lnTo>
                  <a:lnTo>
                    <a:pt x="15762" y="21297"/>
                  </a:lnTo>
                  <a:lnTo>
                    <a:pt x="14488" y="20842"/>
                  </a:lnTo>
                  <a:lnTo>
                    <a:pt x="13215" y="20463"/>
                  </a:lnTo>
                  <a:lnTo>
                    <a:pt x="11994" y="20008"/>
                  </a:lnTo>
                  <a:lnTo>
                    <a:pt x="10827" y="19629"/>
                  </a:lnTo>
                  <a:lnTo>
                    <a:pt x="10243" y="19478"/>
                  </a:lnTo>
                  <a:lnTo>
                    <a:pt x="9659" y="19402"/>
                  </a:lnTo>
                  <a:lnTo>
                    <a:pt x="9022" y="19326"/>
                  </a:lnTo>
                  <a:lnTo>
                    <a:pt x="8385" y="19326"/>
                  </a:lnTo>
                  <a:lnTo>
                    <a:pt x="8173" y="19251"/>
                  </a:lnTo>
                  <a:lnTo>
                    <a:pt x="7642" y="18947"/>
                  </a:lnTo>
                  <a:lnTo>
                    <a:pt x="7324" y="18720"/>
                  </a:lnTo>
                  <a:lnTo>
                    <a:pt x="6050" y="17356"/>
                  </a:lnTo>
                  <a:lnTo>
                    <a:pt x="4670" y="15840"/>
                  </a:lnTo>
                  <a:lnTo>
                    <a:pt x="3450" y="14627"/>
                  </a:lnTo>
                  <a:lnTo>
                    <a:pt x="4564" y="14097"/>
                  </a:lnTo>
                  <a:lnTo>
                    <a:pt x="5413" y="13642"/>
                  </a:lnTo>
                  <a:lnTo>
                    <a:pt x="6209" y="13112"/>
                  </a:lnTo>
                  <a:lnTo>
                    <a:pt x="6952" y="12657"/>
                  </a:lnTo>
                  <a:lnTo>
                    <a:pt x="7642" y="12126"/>
                  </a:lnTo>
                  <a:lnTo>
                    <a:pt x="8385" y="11596"/>
                  </a:lnTo>
                  <a:lnTo>
                    <a:pt x="9287" y="10989"/>
                  </a:lnTo>
                  <a:lnTo>
                    <a:pt x="10296" y="10535"/>
                  </a:lnTo>
                  <a:lnTo>
                    <a:pt x="6581" y="10535"/>
                  </a:lnTo>
                  <a:lnTo>
                    <a:pt x="5626" y="10459"/>
                  </a:lnTo>
                  <a:lnTo>
                    <a:pt x="4829" y="10307"/>
                  </a:lnTo>
                  <a:lnTo>
                    <a:pt x="3980" y="10004"/>
                  </a:lnTo>
                  <a:lnTo>
                    <a:pt x="3184" y="9701"/>
                  </a:lnTo>
                  <a:lnTo>
                    <a:pt x="2441" y="9322"/>
                  </a:lnTo>
                  <a:lnTo>
                    <a:pt x="849" y="8261"/>
                  </a:lnTo>
                  <a:lnTo>
                    <a:pt x="0" y="7579"/>
                  </a:lnTo>
                  <a:lnTo>
                    <a:pt x="690" y="7276"/>
                  </a:lnTo>
                  <a:lnTo>
                    <a:pt x="1857" y="6366"/>
                  </a:lnTo>
                  <a:lnTo>
                    <a:pt x="2441" y="5760"/>
                  </a:lnTo>
                  <a:lnTo>
                    <a:pt x="3450" y="4547"/>
                  </a:lnTo>
                  <a:lnTo>
                    <a:pt x="4511" y="3259"/>
                  </a:lnTo>
                  <a:lnTo>
                    <a:pt x="5042" y="2577"/>
                  </a:lnTo>
                  <a:lnTo>
                    <a:pt x="5519" y="1971"/>
                  </a:lnTo>
                  <a:lnTo>
                    <a:pt x="6103" y="1440"/>
                  </a:lnTo>
                  <a:lnTo>
                    <a:pt x="6687" y="985"/>
                  </a:lnTo>
                  <a:lnTo>
                    <a:pt x="7324" y="606"/>
                  </a:lnTo>
                  <a:lnTo>
                    <a:pt x="7961" y="303"/>
                  </a:lnTo>
                  <a:lnTo>
                    <a:pt x="8704" y="0"/>
                  </a:lnTo>
                  <a:lnTo>
                    <a:pt x="9871" y="0"/>
                  </a:lnTo>
                  <a:lnTo>
                    <a:pt x="10349" y="76"/>
                  </a:lnTo>
                  <a:lnTo>
                    <a:pt x="10773" y="379"/>
                  </a:lnTo>
                  <a:lnTo>
                    <a:pt x="11092" y="531"/>
                  </a:lnTo>
                  <a:lnTo>
                    <a:pt x="11835" y="1213"/>
                  </a:lnTo>
                  <a:lnTo>
                    <a:pt x="12525" y="1895"/>
                  </a:lnTo>
                  <a:lnTo>
                    <a:pt x="13692" y="3562"/>
                  </a:lnTo>
                  <a:lnTo>
                    <a:pt x="14807" y="4926"/>
                  </a:lnTo>
                  <a:lnTo>
                    <a:pt x="14382" y="5305"/>
                  </a:lnTo>
                  <a:lnTo>
                    <a:pt x="14117" y="5381"/>
                  </a:lnTo>
                  <a:lnTo>
                    <a:pt x="13958" y="5305"/>
                  </a:lnTo>
                  <a:lnTo>
                    <a:pt x="13799" y="5305"/>
                  </a:lnTo>
                  <a:lnTo>
                    <a:pt x="13852" y="6215"/>
                  </a:lnTo>
                  <a:lnTo>
                    <a:pt x="13852" y="6745"/>
                  </a:lnTo>
                  <a:lnTo>
                    <a:pt x="13799" y="7352"/>
                  </a:lnTo>
                  <a:lnTo>
                    <a:pt x="13799" y="7882"/>
                  </a:lnTo>
                  <a:lnTo>
                    <a:pt x="13745" y="8109"/>
                  </a:lnTo>
                  <a:lnTo>
                    <a:pt x="13639" y="8413"/>
                  </a:lnTo>
                  <a:lnTo>
                    <a:pt x="13374" y="8716"/>
                  </a:lnTo>
                  <a:lnTo>
                    <a:pt x="13162" y="9019"/>
                  </a:lnTo>
                  <a:lnTo>
                    <a:pt x="12631" y="9701"/>
                  </a:lnTo>
                  <a:lnTo>
                    <a:pt x="12100" y="10232"/>
                  </a:lnTo>
                  <a:lnTo>
                    <a:pt x="12419" y="10004"/>
                  </a:lnTo>
                  <a:lnTo>
                    <a:pt x="12631" y="9928"/>
                  </a:lnTo>
                  <a:lnTo>
                    <a:pt x="12949" y="9928"/>
                  </a:lnTo>
                  <a:lnTo>
                    <a:pt x="13109" y="10004"/>
                  </a:lnTo>
                  <a:lnTo>
                    <a:pt x="13533" y="10080"/>
                  </a:lnTo>
                  <a:lnTo>
                    <a:pt x="13958" y="10232"/>
                  </a:lnTo>
                  <a:lnTo>
                    <a:pt x="14382" y="10307"/>
                  </a:lnTo>
                  <a:lnTo>
                    <a:pt x="14701" y="10383"/>
                  </a:lnTo>
                  <a:lnTo>
                    <a:pt x="14966" y="10611"/>
                  </a:lnTo>
                  <a:lnTo>
                    <a:pt x="15338" y="10762"/>
                  </a:lnTo>
                  <a:lnTo>
                    <a:pt x="15603" y="10989"/>
                  </a:lnTo>
                  <a:lnTo>
                    <a:pt x="15921" y="11217"/>
                  </a:lnTo>
                  <a:lnTo>
                    <a:pt x="16240" y="11368"/>
                  </a:lnTo>
                  <a:lnTo>
                    <a:pt x="18469" y="11368"/>
                  </a:lnTo>
                  <a:lnTo>
                    <a:pt x="19106" y="11444"/>
                  </a:lnTo>
                  <a:lnTo>
                    <a:pt x="19583" y="11520"/>
                  </a:lnTo>
                  <a:lnTo>
                    <a:pt x="19955" y="11747"/>
                  </a:lnTo>
                  <a:lnTo>
                    <a:pt x="20273" y="11975"/>
                  </a:lnTo>
                  <a:lnTo>
                    <a:pt x="20857" y="12884"/>
                  </a:lnTo>
                  <a:lnTo>
                    <a:pt x="21600" y="14021"/>
                  </a:lnTo>
                  <a:lnTo>
                    <a:pt x="21229" y="14324"/>
                  </a:lnTo>
                  <a:lnTo>
                    <a:pt x="20857" y="14855"/>
                  </a:lnTo>
                  <a:lnTo>
                    <a:pt x="20804" y="15082"/>
                  </a:lnTo>
                  <a:lnTo>
                    <a:pt x="20698" y="15764"/>
                  </a:lnTo>
                  <a:lnTo>
                    <a:pt x="20804" y="16674"/>
                  </a:lnTo>
                  <a:lnTo>
                    <a:pt x="20698" y="16977"/>
                  </a:lnTo>
                  <a:lnTo>
                    <a:pt x="20539" y="17356"/>
                  </a:lnTo>
                  <a:lnTo>
                    <a:pt x="20326" y="17583"/>
                  </a:lnTo>
                  <a:lnTo>
                    <a:pt x="20008" y="17811"/>
                  </a:lnTo>
                  <a:lnTo>
                    <a:pt x="19477" y="18038"/>
                  </a:lnTo>
                  <a:lnTo>
                    <a:pt x="18893" y="18038"/>
                  </a:lnTo>
                  <a:lnTo>
                    <a:pt x="19849" y="18720"/>
                  </a:lnTo>
                  <a:lnTo>
                    <a:pt x="20220" y="19251"/>
                  </a:lnTo>
                  <a:lnTo>
                    <a:pt x="20326" y="19554"/>
                  </a:lnTo>
                  <a:lnTo>
                    <a:pt x="20326" y="1985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2" name="Freeform 153"/>
            <p:cNvSpPr/>
            <p:nvPr/>
          </p:nvSpPr>
          <p:spPr>
            <a:xfrm>
              <a:off x="12386317" y="712755"/>
              <a:ext cx="50773" cy="37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259"/>
                  </a:moveTo>
                  <a:lnTo>
                    <a:pt x="6480" y="5254"/>
                  </a:lnTo>
                  <a:lnTo>
                    <a:pt x="11664" y="0"/>
                  </a:lnTo>
                  <a:lnTo>
                    <a:pt x="21600" y="0"/>
                  </a:lnTo>
                  <a:lnTo>
                    <a:pt x="20736" y="5254"/>
                  </a:lnTo>
                  <a:lnTo>
                    <a:pt x="19872" y="9924"/>
                  </a:lnTo>
                  <a:lnTo>
                    <a:pt x="19008" y="13427"/>
                  </a:lnTo>
                  <a:lnTo>
                    <a:pt x="17712" y="16346"/>
                  </a:lnTo>
                  <a:lnTo>
                    <a:pt x="15552" y="18681"/>
                  </a:lnTo>
                  <a:lnTo>
                    <a:pt x="13392" y="20432"/>
                  </a:lnTo>
                  <a:lnTo>
                    <a:pt x="11232" y="21600"/>
                  </a:lnTo>
                  <a:lnTo>
                    <a:pt x="6480" y="21600"/>
                  </a:lnTo>
                  <a:lnTo>
                    <a:pt x="5184" y="21016"/>
                  </a:lnTo>
                  <a:lnTo>
                    <a:pt x="2592" y="19265"/>
                  </a:lnTo>
                  <a:lnTo>
                    <a:pt x="864" y="15762"/>
                  </a:lnTo>
                  <a:lnTo>
                    <a:pt x="0" y="1225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3" name="Freeform 154"/>
            <p:cNvSpPr/>
            <p:nvPr/>
          </p:nvSpPr>
          <p:spPr>
            <a:xfrm>
              <a:off x="12138319" y="280373"/>
              <a:ext cx="70300" cy="21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000"/>
                  </a:moveTo>
                  <a:lnTo>
                    <a:pt x="18254" y="20400"/>
                  </a:lnTo>
                  <a:lnTo>
                    <a:pt x="15211" y="21600"/>
                  </a:lnTo>
                  <a:lnTo>
                    <a:pt x="9127" y="21600"/>
                  </a:lnTo>
                  <a:lnTo>
                    <a:pt x="6085" y="19200"/>
                  </a:lnTo>
                  <a:lnTo>
                    <a:pt x="3651" y="15600"/>
                  </a:lnTo>
                  <a:lnTo>
                    <a:pt x="2738" y="13200"/>
                  </a:lnTo>
                  <a:lnTo>
                    <a:pt x="608" y="4800"/>
                  </a:lnTo>
                  <a:lnTo>
                    <a:pt x="0" y="0"/>
                  </a:lnTo>
                  <a:lnTo>
                    <a:pt x="19470" y="0"/>
                  </a:lnTo>
                  <a:lnTo>
                    <a:pt x="21600" y="180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4" name="Freeform 155"/>
            <p:cNvSpPr/>
            <p:nvPr/>
          </p:nvSpPr>
          <p:spPr>
            <a:xfrm>
              <a:off x="12919420" y="607306"/>
              <a:ext cx="58584" cy="21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520" y="8452"/>
                  </a:lnTo>
                  <a:lnTo>
                    <a:pt x="18720" y="15026"/>
                  </a:lnTo>
                  <a:lnTo>
                    <a:pt x="17280" y="16904"/>
                  </a:lnTo>
                  <a:lnTo>
                    <a:pt x="15840" y="19722"/>
                  </a:lnTo>
                  <a:lnTo>
                    <a:pt x="14760" y="21600"/>
                  </a:lnTo>
                  <a:lnTo>
                    <a:pt x="10440" y="21600"/>
                  </a:lnTo>
                  <a:lnTo>
                    <a:pt x="8280" y="20661"/>
                  </a:lnTo>
                  <a:lnTo>
                    <a:pt x="6120" y="18783"/>
                  </a:lnTo>
                  <a:lnTo>
                    <a:pt x="4320" y="15026"/>
                  </a:lnTo>
                  <a:lnTo>
                    <a:pt x="2520" y="12209"/>
                  </a:lnTo>
                  <a:lnTo>
                    <a:pt x="1440" y="9391"/>
                  </a:lnTo>
                  <a:lnTo>
                    <a:pt x="720" y="6574"/>
                  </a:lnTo>
                  <a:lnTo>
                    <a:pt x="0" y="2817"/>
                  </a:lnTo>
                  <a:lnTo>
                    <a:pt x="4320" y="939"/>
                  </a:lnTo>
                  <a:lnTo>
                    <a:pt x="8280" y="0"/>
                  </a:lnTo>
                  <a:lnTo>
                    <a:pt x="13680" y="0"/>
                  </a:lnTo>
                  <a:lnTo>
                    <a:pt x="18000" y="93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5" name="Freeform 156"/>
            <p:cNvSpPr/>
            <p:nvPr/>
          </p:nvSpPr>
          <p:spPr>
            <a:xfrm>
              <a:off x="9974667" y="326110"/>
              <a:ext cx="330015" cy="101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33" y="11109"/>
                  </a:moveTo>
                  <a:lnTo>
                    <a:pt x="18149" y="11931"/>
                  </a:lnTo>
                  <a:lnTo>
                    <a:pt x="17893" y="12343"/>
                  </a:lnTo>
                  <a:lnTo>
                    <a:pt x="17638" y="12549"/>
                  </a:lnTo>
                  <a:lnTo>
                    <a:pt x="17318" y="12754"/>
                  </a:lnTo>
                  <a:lnTo>
                    <a:pt x="16807" y="12960"/>
                  </a:lnTo>
                  <a:lnTo>
                    <a:pt x="15785" y="12549"/>
                  </a:lnTo>
                  <a:lnTo>
                    <a:pt x="15018" y="12549"/>
                  </a:lnTo>
                  <a:lnTo>
                    <a:pt x="14698" y="12754"/>
                  </a:lnTo>
                  <a:lnTo>
                    <a:pt x="14443" y="13166"/>
                  </a:lnTo>
                  <a:lnTo>
                    <a:pt x="14123" y="13577"/>
                  </a:lnTo>
                  <a:lnTo>
                    <a:pt x="13740" y="14194"/>
                  </a:lnTo>
                  <a:lnTo>
                    <a:pt x="13484" y="15634"/>
                  </a:lnTo>
                  <a:lnTo>
                    <a:pt x="13292" y="16663"/>
                  </a:lnTo>
                  <a:lnTo>
                    <a:pt x="12973" y="18309"/>
                  </a:lnTo>
                  <a:lnTo>
                    <a:pt x="12781" y="19337"/>
                  </a:lnTo>
                  <a:lnTo>
                    <a:pt x="12525" y="20571"/>
                  </a:lnTo>
                  <a:lnTo>
                    <a:pt x="12270" y="21394"/>
                  </a:lnTo>
                  <a:lnTo>
                    <a:pt x="12078" y="21600"/>
                  </a:lnTo>
                  <a:lnTo>
                    <a:pt x="11886" y="21600"/>
                  </a:lnTo>
                  <a:lnTo>
                    <a:pt x="11183" y="20160"/>
                  </a:lnTo>
                  <a:lnTo>
                    <a:pt x="10736" y="18309"/>
                  </a:lnTo>
                  <a:lnTo>
                    <a:pt x="10161" y="18309"/>
                  </a:lnTo>
                  <a:lnTo>
                    <a:pt x="9714" y="18103"/>
                  </a:lnTo>
                  <a:lnTo>
                    <a:pt x="9202" y="17691"/>
                  </a:lnTo>
                  <a:lnTo>
                    <a:pt x="8819" y="17280"/>
                  </a:lnTo>
                  <a:lnTo>
                    <a:pt x="8436" y="16457"/>
                  </a:lnTo>
                  <a:lnTo>
                    <a:pt x="8116" y="15634"/>
                  </a:lnTo>
                  <a:lnTo>
                    <a:pt x="7924" y="14811"/>
                  </a:lnTo>
                  <a:lnTo>
                    <a:pt x="7733" y="13577"/>
                  </a:lnTo>
                  <a:lnTo>
                    <a:pt x="8436" y="12754"/>
                  </a:lnTo>
                  <a:lnTo>
                    <a:pt x="9011" y="12137"/>
                  </a:lnTo>
                  <a:lnTo>
                    <a:pt x="9458" y="11520"/>
                  </a:lnTo>
                  <a:lnTo>
                    <a:pt x="9969" y="11109"/>
                  </a:lnTo>
                  <a:lnTo>
                    <a:pt x="8819" y="10697"/>
                  </a:lnTo>
                  <a:lnTo>
                    <a:pt x="8052" y="10286"/>
                  </a:lnTo>
                  <a:lnTo>
                    <a:pt x="9011" y="8640"/>
                  </a:lnTo>
                  <a:lnTo>
                    <a:pt x="9778" y="7200"/>
                  </a:lnTo>
                  <a:lnTo>
                    <a:pt x="9075" y="6377"/>
                  </a:lnTo>
                  <a:lnTo>
                    <a:pt x="8499" y="5143"/>
                  </a:lnTo>
                  <a:lnTo>
                    <a:pt x="7988" y="4320"/>
                  </a:lnTo>
                  <a:lnTo>
                    <a:pt x="7605" y="4114"/>
                  </a:lnTo>
                  <a:lnTo>
                    <a:pt x="7285" y="4114"/>
                  </a:lnTo>
                  <a:lnTo>
                    <a:pt x="6774" y="4320"/>
                  </a:lnTo>
                  <a:lnTo>
                    <a:pt x="6263" y="4731"/>
                  </a:lnTo>
                  <a:lnTo>
                    <a:pt x="5688" y="5349"/>
                  </a:lnTo>
                  <a:lnTo>
                    <a:pt x="5049" y="6377"/>
                  </a:lnTo>
                  <a:lnTo>
                    <a:pt x="3770" y="8023"/>
                  </a:lnTo>
                  <a:lnTo>
                    <a:pt x="3067" y="8434"/>
                  </a:lnTo>
                  <a:lnTo>
                    <a:pt x="2428" y="8640"/>
                  </a:lnTo>
                  <a:lnTo>
                    <a:pt x="1917" y="8434"/>
                  </a:lnTo>
                  <a:lnTo>
                    <a:pt x="1278" y="8023"/>
                  </a:lnTo>
                  <a:lnTo>
                    <a:pt x="703" y="7406"/>
                  </a:lnTo>
                  <a:lnTo>
                    <a:pt x="0" y="7200"/>
                  </a:lnTo>
                  <a:lnTo>
                    <a:pt x="256" y="6377"/>
                  </a:lnTo>
                  <a:lnTo>
                    <a:pt x="511" y="5143"/>
                  </a:lnTo>
                  <a:lnTo>
                    <a:pt x="959" y="4526"/>
                  </a:lnTo>
                  <a:lnTo>
                    <a:pt x="1406" y="3703"/>
                  </a:lnTo>
                  <a:lnTo>
                    <a:pt x="2428" y="2469"/>
                  </a:lnTo>
                  <a:lnTo>
                    <a:pt x="3707" y="1440"/>
                  </a:lnTo>
                  <a:lnTo>
                    <a:pt x="4921" y="617"/>
                  </a:lnTo>
                  <a:lnTo>
                    <a:pt x="6199" y="206"/>
                  </a:lnTo>
                  <a:lnTo>
                    <a:pt x="7349" y="0"/>
                  </a:lnTo>
                  <a:lnTo>
                    <a:pt x="8244" y="0"/>
                  </a:lnTo>
                  <a:lnTo>
                    <a:pt x="9202" y="206"/>
                  </a:lnTo>
                  <a:lnTo>
                    <a:pt x="10097" y="617"/>
                  </a:lnTo>
                  <a:lnTo>
                    <a:pt x="10928" y="1440"/>
                  </a:lnTo>
                  <a:lnTo>
                    <a:pt x="12462" y="3086"/>
                  </a:lnTo>
                  <a:lnTo>
                    <a:pt x="13164" y="4114"/>
                  </a:lnTo>
                  <a:lnTo>
                    <a:pt x="13867" y="4526"/>
                  </a:lnTo>
                  <a:lnTo>
                    <a:pt x="14570" y="4731"/>
                  </a:lnTo>
                  <a:lnTo>
                    <a:pt x="15209" y="4526"/>
                  </a:lnTo>
                  <a:lnTo>
                    <a:pt x="15721" y="4114"/>
                  </a:lnTo>
                  <a:lnTo>
                    <a:pt x="16168" y="3086"/>
                  </a:lnTo>
                  <a:lnTo>
                    <a:pt x="16679" y="2263"/>
                  </a:lnTo>
                  <a:lnTo>
                    <a:pt x="17063" y="1440"/>
                  </a:lnTo>
                  <a:lnTo>
                    <a:pt x="17510" y="617"/>
                  </a:lnTo>
                  <a:lnTo>
                    <a:pt x="17957" y="206"/>
                  </a:lnTo>
                  <a:lnTo>
                    <a:pt x="18533" y="0"/>
                  </a:lnTo>
                  <a:lnTo>
                    <a:pt x="18980" y="0"/>
                  </a:lnTo>
                  <a:lnTo>
                    <a:pt x="19555" y="411"/>
                  </a:lnTo>
                  <a:lnTo>
                    <a:pt x="20450" y="1646"/>
                  </a:lnTo>
                  <a:lnTo>
                    <a:pt x="21153" y="2880"/>
                  </a:lnTo>
                  <a:lnTo>
                    <a:pt x="21600" y="4114"/>
                  </a:lnTo>
                  <a:lnTo>
                    <a:pt x="21600" y="4937"/>
                  </a:lnTo>
                  <a:lnTo>
                    <a:pt x="21536" y="5966"/>
                  </a:lnTo>
                  <a:lnTo>
                    <a:pt x="21472" y="6789"/>
                  </a:lnTo>
                  <a:lnTo>
                    <a:pt x="21408" y="7200"/>
                  </a:lnTo>
                  <a:lnTo>
                    <a:pt x="21153" y="8023"/>
                  </a:lnTo>
                  <a:lnTo>
                    <a:pt x="20769" y="8229"/>
                  </a:lnTo>
                  <a:lnTo>
                    <a:pt x="20386" y="8640"/>
                  </a:lnTo>
                  <a:lnTo>
                    <a:pt x="19875" y="8846"/>
                  </a:lnTo>
                  <a:lnTo>
                    <a:pt x="19427" y="9463"/>
                  </a:lnTo>
                  <a:lnTo>
                    <a:pt x="18980" y="10286"/>
                  </a:lnTo>
                  <a:lnTo>
                    <a:pt x="17766" y="10286"/>
                  </a:lnTo>
                  <a:lnTo>
                    <a:pt x="17766" y="13577"/>
                  </a:lnTo>
                  <a:lnTo>
                    <a:pt x="18533" y="1110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6" name="Freeform 157"/>
            <p:cNvSpPr/>
            <p:nvPr/>
          </p:nvSpPr>
          <p:spPr>
            <a:xfrm>
              <a:off x="10845596" y="261668"/>
              <a:ext cx="115213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01" y="21600"/>
                  </a:moveTo>
                  <a:lnTo>
                    <a:pt x="3812" y="21600"/>
                  </a:lnTo>
                  <a:lnTo>
                    <a:pt x="2541" y="21046"/>
                  </a:lnTo>
                  <a:lnTo>
                    <a:pt x="1815" y="20492"/>
                  </a:lnTo>
                  <a:lnTo>
                    <a:pt x="1271" y="19662"/>
                  </a:lnTo>
                  <a:lnTo>
                    <a:pt x="545" y="18277"/>
                  </a:lnTo>
                  <a:lnTo>
                    <a:pt x="182" y="17169"/>
                  </a:lnTo>
                  <a:lnTo>
                    <a:pt x="0" y="15785"/>
                  </a:lnTo>
                  <a:lnTo>
                    <a:pt x="0" y="14123"/>
                  </a:lnTo>
                  <a:lnTo>
                    <a:pt x="182" y="13015"/>
                  </a:lnTo>
                  <a:lnTo>
                    <a:pt x="545" y="11908"/>
                  </a:lnTo>
                  <a:lnTo>
                    <a:pt x="1997" y="9138"/>
                  </a:lnTo>
                  <a:lnTo>
                    <a:pt x="4175" y="6923"/>
                  </a:lnTo>
                  <a:lnTo>
                    <a:pt x="6897" y="4708"/>
                  </a:lnTo>
                  <a:lnTo>
                    <a:pt x="9802" y="2769"/>
                  </a:lnTo>
                  <a:lnTo>
                    <a:pt x="12524" y="1385"/>
                  </a:lnTo>
                  <a:lnTo>
                    <a:pt x="15247" y="277"/>
                  </a:lnTo>
                  <a:lnTo>
                    <a:pt x="17425" y="0"/>
                  </a:lnTo>
                  <a:lnTo>
                    <a:pt x="19785" y="8862"/>
                  </a:lnTo>
                  <a:lnTo>
                    <a:pt x="21055" y="13292"/>
                  </a:lnTo>
                  <a:lnTo>
                    <a:pt x="21418" y="14954"/>
                  </a:lnTo>
                  <a:lnTo>
                    <a:pt x="21600" y="15231"/>
                  </a:lnTo>
                  <a:lnTo>
                    <a:pt x="20329" y="16338"/>
                  </a:lnTo>
                  <a:lnTo>
                    <a:pt x="18514" y="17169"/>
                  </a:lnTo>
                  <a:lnTo>
                    <a:pt x="16155" y="18277"/>
                  </a:lnTo>
                  <a:lnTo>
                    <a:pt x="13613" y="19385"/>
                  </a:lnTo>
                  <a:lnTo>
                    <a:pt x="8531" y="21046"/>
                  </a:lnTo>
                  <a:lnTo>
                    <a:pt x="490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7" name="Freeform 158"/>
            <p:cNvSpPr/>
            <p:nvPr/>
          </p:nvSpPr>
          <p:spPr>
            <a:xfrm>
              <a:off x="10693281" y="308535"/>
              <a:ext cx="124977" cy="70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563"/>
                  </a:moveTo>
                  <a:lnTo>
                    <a:pt x="21600" y="11256"/>
                  </a:lnTo>
                  <a:lnTo>
                    <a:pt x="20925" y="12777"/>
                  </a:lnTo>
                  <a:lnTo>
                    <a:pt x="19913" y="13386"/>
                  </a:lnTo>
                  <a:lnTo>
                    <a:pt x="19069" y="13994"/>
                  </a:lnTo>
                  <a:lnTo>
                    <a:pt x="18225" y="13994"/>
                  </a:lnTo>
                  <a:lnTo>
                    <a:pt x="16369" y="13690"/>
                  </a:lnTo>
                  <a:lnTo>
                    <a:pt x="14344" y="13386"/>
                  </a:lnTo>
                  <a:lnTo>
                    <a:pt x="15356" y="19470"/>
                  </a:lnTo>
                  <a:lnTo>
                    <a:pt x="15694" y="20383"/>
                  </a:lnTo>
                  <a:lnTo>
                    <a:pt x="14681" y="20687"/>
                  </a:lnTo>
                  <a:lnTo>
                    <a:pt x="12656" y="20992"/>
                  </a:lnTo>
                  <a:lnTo>
                    <a:pt x="10125" y="21296"/>
                  </a:lnTo>
                  <a:lnTo>
                    <a:pt x="7256" y="21600"/>
                  </a:lnTo>
                  <a:lnTo>
                    <a:pt x="4556" y="21600"/>
                  </a:lnTo>
                  <a:lnTo>
                    <a:pt x="2194" y="21296"/>
                  </a:lnTo>
                  <a:lnTo>
                    <a:pt x="1181" y="21296"/>
                  </a:lnTo>
                  <a:lnTo>
                    <a:pt x="506" y="20992"/>
                  </a:lnTo>
                  <a:lnTo>
                    <a:pt x="0" y="20687"/>
                  </a:lnTo>
                  <a:lnTo>
                    <a:pt x="0" y="17645"/>
                  </a:lnTo>
                  <a:lnTo>
                    <a:pt x="338" y="15211"/>
                  </a:lnTo>
                  <a:lnTo>
                    <a:pt x="675" y="13082"/>
                  </a:lnTo>
                  <a:lnTo>
                    <a:pt x="1350" y="11561"/>
                  </a:lnTo>
                  <a:lnTo>
                    <a:pt x="2194" y="9735"/>
                  </a:lnTo>
                  <a:lnTo>
                    <a:pt x="3206" y="8823"/>
                  </a:lnTo>
                  <a:lnTo>
                    <a:pt x="4388" y="7606"/>
                  </a:lnTo>
                  <a:lnTo>
                    <a:pt x="5738" y="6997"/>
                  </a:lnTo>
                  <a:lnTo>
                    <a:pt x="5569" y="3955"/>
                  </a:lnTo>
                  <a:lnTo>
                    <a:pt x="5569" y="1825"/>
                  </a:lnTo>
                  <a:lnTo>
                    <a:pt x="5738" y="913"/>
                  </a:lnTo>
                  <a:lnTo>
                    <a:pt x="5738" y="0"/>
                  </a:lnTo>
                  <a:lnTo>
                    <a:pt x="15019" y="0"/>
                  </a:lnTo>
                  <a:lnTo>
                    <a:pt x="13669" y="3042"/>
                  </a:lnTo>
                  <a:lnTo>
                    <a:pt x="12994" y="4259"/>
                  </a:lnTo>
                  <a:lnTo>
                    <a:pt x="12319" y="4563"/>
                  </a:lnTo>
                  <a:lnTo>
                    <a:pt x="21600" y="4563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8" name="Freeform 159"/>
            <p:cNvSpPr/>
            <p:nvPr/>
          </p:nvSpPr>
          <p:spPr>
            <a:xfrm>
              <a:off x="10527296" y="371023"/>
              <a:ext cx="124977" cy="4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26" y="21600"/>
                  </a:moveTo>
                  <a:lnTo>
                    <a:pt x="11888" y="21600"/>
                  </a:lnTo>
                  <a:lnTo>
                    <a:pt x="11219" y="20661"/>
                  </a:lnTo>
                  <a:lnTo>
                    <a:pt x="10549" y="19252"/>
                  </a:lnTo>
                  <a:lnTo>
                    <a:pt x="9879" y="17374"/>
                  </a:lnTo>
                  <a:lnTo>
                    <a:pt x="9042" y="15496"/>
                  </a:lnTo>
                  <a:lnTo>
                    <a:pt x="8372" y="14087"/>
                  </a:lnTo>
                  <a:lnTo>
                    <a:pt x="7702" y="13148"/>
                  </a:lnTo>
                  <a:lnTo>
                    <a:pt x="6865" y="12678"/>
                  </a:lnTo>
                  <a:lnTo>
                    <a:pt x="6698" y="15496"/>
                  </a:lnTo>
                  <a:lnTo>
                    <a:pt x="6363" y="18313"/>
                  </a:lnTo>
                  <a:lnTo>
                    <a:pt x="6028" y="19722"/>
                  </a:lnTo>
                  <a:lnTo>
                    <a:pt x="5526" y="20661"/>
                  </a:lnTo>
                  <a:lnTo>
                    <a:pt x="4856" y="21600"/>
                  </a:lnTo>
                  <a:lnTo>
                    <a:pt x="2512" y="21600"/>
                  </a:lnTo>
                  <a:lnTo>
                    <a:pt x="1674" y="21130"/>
                  </a:lnTo>
                  <a:lnTo>
                    <a:pt x="837" y="19722"/>
                  </a:lnTo>
                  <a:lnTo>
                    <a:pt x="167" y="18313"/>
                  </a:lnTo>
                  <a:lnTo>
                    <a:pt x="0" y="15965"/>
                  </a:lnTo>
                  <a:lnTo>
                    <a:pt x="0" y="14087"/>
                  </a:lnTo>
                  <a:lnTo>
                    <a:pt x="335" y="12209"/>
                  </a:lnTo>
                  <a:lnTo>
                    <a:pt x="1005" y="9861"/>
                  </a:lnTo>
                  <a:lnTo>
                    <a:pt x="1674" y="8452"/>
                  </a:lnTo>
                  <a:lnTo>
                    <a:pt x="2512" y="6574"/>
                  </a:lnTo>
                  <a:lnTo>
                    <a:pt x="3516" y="5635"/>
                  </a:lnTo>
                  <a:lnTo>
                    <a:pt x="4521" y="3757"/>
                  </a:lnTo>
                  <a:lnTo>
                    <a:pt x="5860" y="2817"/>
                  </a:lnTo>
                  <a:lnTo>
                    <a:pt x="8205" y="1409"/>
                  </a:lnTo>
                  <a:lnTo>
                    <a:pt x="10381" y="470"/>
                  </a:lnTo>
                  <a:lnTo>
                    <a:pt x="12391" y="0"/>
                  </a:lnTo>
                  <a:lnTo>
                    <a:pt x="15237" y="0"/>
                  </a:lnTo>
                  <a:lnTo>
                    <a:pt x="16409" y="470"/>
                  </a:lnTo>
                  <a:lnTo>
                    <a:pt x="17749" y="939"/>
                  </a:lnTo>
                  <a:lnTo>
                    <a:pt x="18586" y="2348"/>
                  </a:lnTo>
                  <a:lnTo>
                    <a:pt x="19591" y="3287"/>
                  </a:lnTo>
                  <a:lnTo>
                    <a:pt x="21600" y="8922"/>
                  </a:lnTo>
                  <a:lnTo>
                    <a:pt x="20428" y="8922"/>
                  </a:lnTo>
                  <a:lnTo>
                    <a:pt x="19758" y="9391"/>
                  </a:lnTo>
                  <a:lnTo>
                    <a:pt x="18753" y="9861"/>
                  </a:lnTo>
                  <a:lnTo>
                    <a:pt x="18251" y="11270"/>
                  </a:lnTo>
                  <a:lnTo>
                    <a:pt x="17247" y="13148"/>
                  </a:lnTo>
                  <a:lnTo>
                    <a:pt x="16242" y="15496"/>
                  </a:lnTo>
                  <a:lnTo>
                    <a:pt x="15572" y="17843"/>
                  </a:lnTo>
                  <a:lnTo>
                    <a:pt x="14902" y="19722"/>
                  </a:lnTo>
                  <a:lnTo>
                    <a:pt x="14400" y="20661"/>
                  </a:lnTo>
                  <a:lnTo>
                    <a:pt x="13898" y="21130"/>
                  </a:lnTo>
                  <a:lnTo>
                    <a:pt x="13228" y="21600"/>
                  </a:lnTo>
                  <a:lnTo>
                    <a:pt x="12726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699" name="Freeform 160"/>
            <p:cNvSpPr/>
            <p:nvPr/>
          </p:nvSpPr>
          <p:spPr>
            <a:xfrm>
              <a:off x="10451139" y="218708"/>
              <a:ext cx="201134" cy="13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04" y="18579"/>
                  </a:moveTo>
                  <a:lnTo>
                    <a:pt x="15369" y="18579"/>
                  </a:lnTo>
                  <a:lnTo>
                    <a:pt x="14435" y="19183"/>
                  </a:lnTo>
                  <a:lnTo>
                    <a:pt x="13500" y="19485"/>
                  </a:lnTo>
                  <a:lnTo>
                    <a:pt x="12462" y="20090"/>
                  </a:lnTo>
                  <a:lnTo>
                    <a:pt x="11631" y="20543"/>
                  </a:lnTo>
                  <a:lnTo>
                    <a:pt x="10696" y="21147"/>
                  </a:lnTo>
                  <a:lnTo>
                    <a:pt x="9762" y="21449"/>
                  </a:lnTo>
                  <a:lnTo>
                    <a:pt x="9035" y="21600"/>
                  </a:lnTo>
                  <a:lnTo>
                    <a:pt x="8308" y="21449"/>
                  </a:lnTo>
                  <a:lnTo>
                    <a:pt x="7062" y="20694"/>
                  </a:lnTo>
                  <a:lnTo>
                    <a:pt x="5712" y="20090"/>
                  </a:lnTo>
                  <a:lnTo>
                    <a:pt x="4154" y="19183"/>
                  </a:lnTo>
                  <a:lnTo>
                    <a:pt x="1454" y="17522"/>
                  </a:lnTo>
                  <a:lnTo>
                    <a:pt x="0" y="16766"/>
                  </a:lnTo>
                  <a:lnTo>
                    <a:pt x="1454" y="15407"/>
                  </a:lnTo>
                  <a:lnTo>
                    <a:pt x="2492" y="13745"/>
                  </a:lnTo>
                  <a:lnTo>
                    <a:pt x="9762" y="13745"/>
                  </a:lnTo>
                  <a:lnTo>
                    <a:pt x="8827" y="13141"/>
                  </a:lnTo>
                  <a:lnTo>
                    <a:pt x="8204" y="12537"/>
                  </a:lnTo>
                  <a:lnTo>
                    <a:pt x="7788" y="12537"/>
                  </a:lnTo>
                  <a:lnTo>
                    <a:pt x="7477" y="12688"/>
                  </a:lnTo>
                  <a:lnTo>
                    <a:pt x="6958" y="13292"/>
                  </a:lnTo>
                  <a:lnTo>
                    <a:pt x="6958" y="9667"/>
                  </a:lnTo>
                  <a:lnTo>
                    <a:pt x="7892" y="9516"/>
                  </a:lnTo>
                  <a:lnTo>
                    <a:pt x="8723" y="9365"/>
                  </a:lnTo>
                  <a:lnTo>
                    <a:pt x="9450" y="9214"/>
                  </a:lnTo>
                  <a:lnTo>
                    <a:pt x="10177" y="8761"/>
                  </a:lnTo>
                  <a:lnTo>
                    <a:pt x="12254" y="7250"/>
                  </a:lnTo>
                  <a:lnTo>
                    <a:pt x="13292" y="6344"/>
                  </a:lnTo>
                  <a:lnTo>
                    <a:pt x="14435" y="5589"/>
                  </a:lnTo>
                  <a:lnTo>
                    <a:pt x="15058" y="5287"/>
                  </a:lnTo>
                  <a:lnTo>
                    <a:pt x="15785" y="4985"/>
                  </a:lnTo>
                  <a:lnTo>
                    <a:pt x="16512" y="4834"/>
                  </a:lnTo>
                  <a:lnTo>
                    <a:pt x="17550" y="4683"/>
                  </a:lnTo>
                  <a:lnTo>
                    <a:pt x="17654" y="3927"/>
                  </a:lnTo>
                  <a:lnTo>
                    <a:pt x="17965" y="3172"/>
                  </a:lnTo>
                  <a:lnTo>
                    <a:pt x="18277" y="2266"/>
                  </a:lnTo>
                  <a:lnTo>
                    <a:pt x="18692" y="1510"/>
                  </a:lnTo>
                  <a:lnTo>
                    <a:pt x="19108" y="906"/>
                  </a:lnTo>
                  <a:lnTo>
                    <a:pt x="19627" y="453"/>
                  </a:lnTo>
                  <a:lnTo>
                    <a:pt x="20146" y="151"/>
                  </a:lnTo>
                  <a:lnTo>
                    <a:pt x="20769" y="0"/>
                  </a:lnTo>
                  <a:lnTo>
                    <a:pt x="21081" y="2870"/>
                  </a:lnTo>
                  <a:lnTo>
                    <a:pt x="20562" y="3927"/>
                  </a:lnTo>
                  <a:lnTo>
                    <a:pt x="20042" y="4683"/>
                  </a:lnTo>
                  <a:lnTo>
                    <a:pt x="19627" y="5740"/>
                  </a:lnTo>
                  <a:lnTo>
                    <a:pt x="19523" y="6495"/>
                  </a:lnTo>
                  <a:lnTo>
                    <a:pt x="17342" y="8459"/>
                  </a:lnTo>
                  <a:lnTo>
                    <a:pt x="15058" y="10120"/>
                  </a:lnTo>
                  <a:lnTo>
                    <a:pt x="13915" y="10876"/>
                  </a:lnTo>
                  <a:lnTo>
                    <a:pt x="12981" y="11782"/>
                  </a:lnTo>
                  <a:lnTo>
                    <a:pt x="12150" y="12688"/>
                  </a:lnTo>
                  <a:lnTo>
                    <a:pt x="11527" y="13745"/>
                  </a:lnTo>
                  <a:lnTo>
                    <a:pt x="14538" y="14199"/>
                  </a:lnTo>
                  <a:lnTo>
                    <a:pt x="16719" y="14803"/>
                  </a:lnTo>
                  <a:lnTo>
                    <a:pt x="19004" y="15860"/>
                  </a:lnTo>
                  <a:lnTo>
                    <a:pt x="21600" y="17371"/>
                  </a:lnTo>
                  <a:lnTo>
                    <a:pt x="20873" y="17975"/>
                  </a:lnTo>
                  <a:lnTo>
                    <a:pt x="20354" y="18277"/>
                  </a:lnTo>
                  <a:lnTo>
                    <a:pt x="19627" y="18428"/>
                  </a:lnTo>
                  <a:lnTo>
                    <a:pt x="19108" y="18579"/>
                  </a:lnTo>
                  <a:lnTo>
                    <a:pt x="16304" y="18579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0" name="Freeform 161"/>
            <p:cNvSpPr/>
            <p:nvPr/>
          </p:nvSpPr>
          <p:spPr>
            <a:xfrm>
              <a:off x="14368363" y="802582"/>
              <a:ext cx="361260" cy="138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117" y="16428"/>
                  </a:moveTo>
                  <a:lnTo>
                    <a:pt x="16651" y="17037"/>
                  </a:lnTo>
                  <a:lnTo>
                    <a:pt x="16185" y="17949"/>
                  </a:lnTo>
                  <a:lnTo>
                    <a:pt x="15836" y="18406"/>
                  </a:lnTo>
                  <a:lnTo>
                    <a:pt x="15545" y="19014"/>
                  </a:lnTo>
                  <a:lnTo>
                    <a:pt x="15137" y="19318"/>
                  </a:lnTo>
                  <a:lnTo>
                    <a:pt x="14672" y="19318"/>
                  </a:lnTo>
                  <a:lnTo>
                    <a:pt x="13915" y="17949"/>
                  </a:lnTo>
                  <a:lnTo>
                    <a:pt x="12925" y="16428"/>
                  </a:lnTo>
                  <a:lnTo>
                    <a:pt x="11994" y="17341"/>
                  </a:lnTo>
                  <a:lnTo>
                    <a:pt x="11120" y="18254"/>
                  </a:lnTo>
                  <a:lnTo>
                    <a:pt x="10887" y="18254"/>
                  </a:lnTo>
                  <a:lnTo>
                    <a:pt x="10654" y="18558"/>
                  </a:lnTo>
                  <a:lnTo>
                    <a:pt x="10363" y="19014"/>
                  </a:lnTo>
                  <a:lnTo>
                    <a:pt x="10072" y="19318"/>
                  </a:lnTo>
                  <a:lnTo>
                    <a:pt x="9839" y="19775"/>
                  </a:lnTo>
                  <a:lnTo>
                    <a:pt x="9490" y="20079"/>
                  </a:lnTo>
                  <a:lnTo>
                    <a:pt x="9257" y="20383"/>
                  </a:lnTo>
                  <a:lnTo>
                    <a:pt x="8617" y="20383"/>
                  </a:lnTo>
                  <a:lnTo>
                    <a:pt x="8035" y="20079"/>
                  </a:lnTo>
                  <a:lnTo>
                    <a:pt x="7860" y="19775"/>
                  </a:lnTo>
                  <a:lnTo>
                    <a:pt x="7511" y="18862"/>
                  </a:lnTo>
                  <a:lnTo>
                    <a:pt x="7103" y="17645"/>
                  </a:lnTo>
                  <a:lnTo>
                    <a:pt x="6695" y="19014"/>
                  </a:lnTo>
                  <a:lnTo>
                    <a:pt x="6171" y="20231"/>
                  </a:lnTo>
                  <a:lnTo>
                    <a:pt x="5939" y="20839"/>
                  </a:lnTo>
                  <a:lnTo>
                    <a:pt x="5589" y="21296"/>
                  </a:lnTo>
                  <a:lnTo>
                    <a:pt x="5298" y="21600"/>
                  </a:lnTo>
                  <a:lnTo>
                    <a:pt x="4483" y="21600"/>
                  </a:lnTo>
                  <a:lnTo>
                    <a:pt x="4017" y="21448"/>
                  </a:lnTo>
                  <a:lnTo>
                    <a:pt x="3610" y="21144"/>
                  </a:lnTo>
                  <a:lnTo>
                    <a:pt x="3144" y="20839"/>
                  </a:lnTo>
                  <a:lnTo>
                    <a:pt x="2736" y="20231"/>
                  </a:lnTo>
                  <a:lnTo>
                    <a:pt x="2271" y="19623"/>
                  </a:lnTo>
                  <a:lnTo>
                    <a:pt x="1921" y="19014"/>
                  </a:lnTo>
                  <a:lnTo>
                    <a:pt x="1223" y="17493"/>
                  </a:lnTo>
                  <a:lnTo>
                    <a:pt x="932" y="16732"/>
                  </a:lnTo>
                  <a:lnTo>
                    <a:pt x="699" y="15668"/>
                  </a:lnTo>
                  <a:lnTo>
                    <a:pt x="466" y="14755"/>
                  </a:lnTo>
                  <a:lnTo>
                    <a:pt x="291" y="13690"/>
                  </a:lnTo>
                  <a:lnTo>
                    <a:pt x="116" y="12473"/>
                  </a:lnTo>
                  <a:lnTo>
                    <a:pt x="58" y="11408"/>
                  </a:lnTo>
                  <a:lnTo>
                    <a:pt x="0" y="10192"/>
                  </a:lnTo>
                  <a:lnTo>
                    <a:pt x="58" y="9279"/>
                  </a:lnTo>
                  <a:lnTo>
                    <a:pt x="116" y="8062"/>
                  </a:lnTo>
                  <a:lnTo>
                    <a:pt x="640" y="5324"/>
                  </a:lnTo>
                  <a:lnTo>
                    <a:pt x="873" y="4411"/>
                  </a:lnTo>
                  <a:lnTo>
                    <a:pt x="1223" y="3651"/>
                  </a:lnTo>
                  <a:lnTo>
                    <a:pt x="1514" y="3042"/>
                  </a:lnTo>
                  <a:lnTo>
                    <a:pt x="1863" y="2282"/>
                  </a:lnTo>
                  <a:lnTo>
                    <a:pt x="2212" y="1673"/>
                  </a:lnTo>
                  <a:lnTo>
                    <a:pt x="2620" y="1217"/>
                  </a:lnTo>
                  <a:lnTo>
                    <a:pt x="2969" y="761"/>
                  </a:lnTo>
                  <a:lnTo>
                    <a:pt x="3377" y="304"/>
                  </a:lnTo>
                  <a:lnTo>
                    <a:pt x="4075" y="0"/>
                  </a:lnTo>
                  <a:lnTo>
                    <a:pt x="5065" y="0"/>
                  </a:lnTo>
                  <a:lnTo>
                    <a:pt x="5473" y="304"/>
                  </a:lnTo>
                  <a:lnTo>
                    <a:pt x="5939" y="761"/>
                  </a:lnTo>
                  <a:lnTo>
                    <a:pt x="6346" y="1369"/>
                  </a:lnTo>
                  <a:lnTo>
                    <a:pt x="7045" y="2738"/>
                  </a:lnTo>
                  <a:lnTo>
                    <a:pt x="8209" y="5780"/>
                  </a:lnTo>
                  <a:lnTo>
                    <a:pt x="8791" y="7149"/>
                  </a:lnTo>
                  <a:lnTo>
                    <a:pt x="9199" y="7758"/>
                  </a:lnTo>
                  <a:lnTo>
                    <a:pt x="9548" y="8062"/>
                  </a:lnTo>
                  <a:lnTo>
                    <a:pt x="10014" y="8366"/>
                  </a:lnTo>
                  <a:lnTo>
                    <a:pt x="10480" y="8518"/>
                  </a:lnTo>
                  <a:lnTo>
                    <a:pt x="10480" y="7149"/>
                  </a:lnTo>
                  <a:lnTo>
                    <a:pt x="10538" y="5780"/>
                  </a:lnTo>
                  <a:lnTo>
                    <a:pt x="10654" y="4715"/>
                  </a:lnTo>
                  <a:lnTo>
                    <a:pt x="10829" y="3651"/>
                  </a:lnTo>
                  <a:lnTo>
                    <a:pt x="11004" y="2890"/>
                  </a:lnTo>
                  <a:lnTo>
                    <a:pt x="11353" y="2130"/>
                  </a:lnTo>
                  <a:lnTo>
                    <a:pt x="11644" y="1825"/>
                  </a:lnTo>
                  <a:lnTo>
                    <a:pt x="11994" y="1673"/>
                  </a:lnTo>
                  <a:lnTo>
                    <a:pt x="12867" y="1825"/>
                  </a:lnTo>
                  <a:lnTo>
                    <a:pt x="13973" y="2434"/>
                  </a:lnTo>
                  <a:lnTo>
                    <a:pt x="15312" y="3346"/>
                  </a:lnTo>
                  <a:lnTo>
                    <a:pt x="16709" y="4411"/>
                  </a:lnTo>
                  <a:lnTo>
                    <a:pt x="19504" y="6845"/>
                  </a:lnTo>
                  <a:lnTo>
                    <a:pt x="20610" y="7758"/>
                  </a:lnTo>
                  <a:lnTo>
                    <a:pt x="21600" y="8518"/>
                  </a:lnTo>
                  <a:lnTo>
                    <a:pt x="21309" y="9735"/>
                  </a:lnTo>
                  <a:lnTo>
                    <a:pt x="21076" y="10952"/>
                  </a:lnTo>
                  <a:lnTo>
                    <a:pt x="20843" y="12017"/>
                  </a:lnTo>
                  <a:lnTo>
                    <a:pt x="20494" y="13234"/>
                  </a:lnTo>
                  <a:lnTo>
                    <a:pt x="20203" y="14146"/>
                  </a:lnTo>
                  <a:lnTo>
                    <a:pt x="20028" y="15059"/>
                  </a:lnTo>
                  <a:lnTo>
                    <a:pt x="19795" y="15820"/>
                  </a:lnTo>
                  <a:lnTo>
                    <a:pt x="19737" y="16428"/>
                  </a:lnTo>
                  <a:lnTo>
                    <a:pt x="17117" y="1642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1" name="Freeform 162"/>
            <p:cNvSpPr/>
            <p:nvPr/>
          </p:nvSpPr>
          <p:spPr>
            <a:xfrm>
              <a:off x="9422037" y="3657508"/>
              <a:ext cx="99591" cy="4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35" y="21600"/>
                  </a:moveTo>
                  <a:lnTo>
                    <a:pt x="1694" y="18212"/>
                  </a:lnTo>
                  <a:lnTo>
                    <a:pt x="0" y="14824"/>
                  </a:lnTo>
                  <a:lnTo>
                    <a:pt x="4871" y="10588"/>
                  </a:lnTo>
                  <a:lnTo>
                    <a:pt x="10376" y="6353"/>
                  </a:lnTo>
                  <a:lnTo>
                    <a:pt x="13341" y="4235"/>
                  </a:lnTo>
                  <a:lnTo>
                    <a:pt x="16094" y="2541"/>
                  </a:lnTo>
                  <a:lnTo>
                    <a:pt x="21600" y="0"/>
                  </a:lnTo>
                  <a:lnTo>
                    <a:pt x="21176" y="2118"/>
                  </a:lnTo>
                  <a:lnTo>
                    <a:pt x="20753" y="3388"/>
                  </a:lnTo>
                  <a:lnTo>
                    <a:pt x="20118" y="4235"/>
                  </a:lnTo>
                  <a:lnTo>
                    <a:pt x="19271" y="4659"/>
                  </a:lnTo>
                  <a:lnTo>
                    <a:pt x="18635" y="4659"/>
                  </a:lnTo>
                  <a:lnTo>
                    <a:pt x="17365" y="5506"/>
                  </a:lnTo>
                  <a:lnTo>
                    <a:pt x="16729" y="6776"/>
                  </a:lnTo>
                  <a:lnTo>
                    <a:pt x="16094" y="7200"/>
                  </a:lnTo>
                  <a:lnTo>
                    <a:pt x="15671" y="7624"/>
                  </a:lnTo>
                  <a:lnTo>
                    <a:pt x="15459" y="8471"/>
                  </a:lnTo>
                  <a:lnTo>
                    <a:pt x="15459" y="9318"/>
                  </a:lnTo>
                  <a:lnTo>
                    <a:pt x="15671" y="11859"/>
                  </a:lnTo>
                  <a:lnTo>
                    <a:pt x="15671" y="13553"/>
                  </a:lnTo>
                  <a:lnTo>
                    <a:pt x="15247" y="15247"/>
                  </a:lnTo>
                  <a:lnTo>
                    <a:pt x="14188" y="16518"/>
                  </a:lnTo>
                  <a:lnTo>
                    <a:pt x="12494" y="18212"/>
                  </a:lnTo>
                  <a:lnTo>
                    <a:pt x="11012" y="19482"/>
                  </a:lnTo>
                  <a:lnTo>
                    <a:pt x="7200" y="20753"/>
                  </a:lnTo>
                  <a:lnTo>
                    <a:pt x="4235" y="21600"/>
                  </a:lnTo>
                  <a:close/>
                </a:path>
              </a:pathLst>
            </a:custGeom>
            <a:solidFill>
              <a:srgbClr val="E1E3E7"/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2" name="Freeform 163"/>
            <p:cNvSpPr/>
            <p:nvPr/>
          </p:nvSpPr>
          <p:spPr>
            <a:xfrm>
              <a:off x="10152367" y="1421604"/>
              <a:ext cx="99591" cy="72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63" y="4608"/>
                  </a:moveTo>
                  <a:lnTo>
                    <a:pt x="6630" y="2592"/>
                  </a:lnTo>
                  <a:lnTo>
                    <a:pt x="9196" y="0"/>
                  </a:lnTo>
                  <a:lnTo>
                    <a:pt x="10907" y="288"/>
                  </a:lnTo>
                  <a:lnTo>
                    <a:pt x="12404" y="864"/>
                  </a:lnTo>
                  <a:lnTo>
                    <a:pt x="14115" y="2016"/>
                  </a:lnTo>
                  <a:lnTo>
                    <a:pt x="15398" y="3168"/>
                  </a:lnTo>
                  <a:lnTo>
                    <a:pt x="18392" y="5472"/>
                  </a:lnTo>
                  <a:lnTo>
                    <a:pt x="19889" y="6336"/>
                  </a:lnTo>
                  <a:lnTo>
                    <a:pt x="21600" y="6912"/>
                  </a:lnTo>
                  <a:lnTo>
                    <a:pt x="21600" y="13824"/>
                  </a:lnTo>
                  <a:lnTo>
                    <a:pt x="17964" y="16704"/>
                  </a:lnTo>
                  <a:lnTo>
                    <a:pt x="14543" y="19008"/>
                  </a:lnTo>
                  <a:lnTo>
                    <a:pt x="12618" y="19872"/>
                  </a:lnTo>
                  <a:lnTo>
                    <a:pt x="10907" y="21024"/>
                  </a:lnTo>
                  <a:lnTo>
                    <a:pt x="8768" y="21600"/>
                  </a:lnTo>
                  <a:lnTo>
                    <a:pt x="3422" y="21600"/>
                  </a:lnTo>
                  <a:lnTo>
                    <a:pt x="1283" y="21024"/>
                  </a:lnTo>
                  <a:lnTo>
                    <a:pt x="642" y="20448"/>
                  </a:lnTo>
                  <a:lnTo>
                    <a:pt x="214" y="19296"/>
                  </a:lnTo>
                  <a:lnTo>
                    <a:pt x="0" y="17856"/>
                  </a:lnTo>
                  <a:lnTo>
                    <a:pt x="0" y="15840"/>
                  </a:lnTo>
                  <a:lnTo>
                    <a:pt x="428" y="13536"/>
                  </a:lnTo>
                  <a:lnTo>
                    <a:pt x="2566" y="7776"/>
                  </a:lnTo>
                  <a:lnTo>
                    <a:pt x="3208" y="6336"/>
                  </a:lnTo>
                  <a:lnTo>
                    <a:pt x="3636" y="5184"/>
                  </a:lnTo>
                  <a:lnTo>
                    <a:pt x="4063" y="4608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3" name="Freeform 164"/>
            <p:cNvSpPr/>
            <p:nvPr/>
          </p:nvSpPr>
          <p:spPr>
            <a:xfrm>
              <a:off x="10652272" y="1357164"/>
              <a:ext cx="76158" cy="48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212"/>
                  </a:moveTo>
                  <a:lnTo>
                    <a:pt x="21319" y="19906"/>
                  </a:lnTo>
                  <a:lnTo>
                    <a:pt x="20758" y="20753"/>
                  </a:lnTo>
                  <a:lnTo>
                    <a:pt x="19917" y="21176"/>
                  </a:lnTo>
                  <a:lnTo>
                    <a:pt x="18795" y="21600"/>
                  </a:lnTo>
                  <a:lnTo>
                    <a:pt x="15429" y="21600"/>
                  </a:lnTo>
                  <a:lnTo>
                    <a:pt x="13184" y="21176"/>
                  </a:lnTo>
                  <a:lnTo>
                    <a:pt x="10940" y="20329"/>
                  </a:lnTo>
                  <a:lnTo>
                    <a:pt x="8416" y="18212"/>
                  </a:lnTo>
                  <a:lnTo>
                    <a:pt x="5610" y="16518"/>
                  </a:lnTo>
                  <a:lnTo>
                    <a:pt x="3647" y="13976"/>
                  </a:lnTo>
                  <a:lnTo>
                    <a:pt x="842" y="9741"/>
                  </a:lnTo>
                  <a:lnTo>
                    <a:pt x="281" y="8471"/>
                  </a:lnTo>
                  <a:lnTo>
                    <a:pt x="0" y="6353"/>
                  </a:lnTo>
                  <a:lnTo>
                    <a:pt x="0" y="4659"/>
                  </a:lnTo>
                  <a:lnTo>
                    <a:pt x="281" y="2965"/>
                  </a:lnTo>
                  <a:lnTo>
                    <a:pt x="842" y="1271"/>
                  </a:lnTo>
                  <a:lnTo>
                    <a:pt x="1964" y="424"/>
                  </a:lnTo>
                  <a:lnTo>
                    <a:pt x="3366" y="0"/>
                  </a:lnTo>
                  <a:lnTo>
                    <a:pt x="7013" y="0"/>
                  </a:lnTo>
                  <a:lnTo>
                    <a:pt x="8696" y="847"/>
                  </a:lnTo>
                  <a:lnTo>
                    <a:pt x="10940" y="1694"/>
                  </a:lnTo>
                  <a:lnTo>
                    <a:pt x="14868" y="5082"/>
                  </a:lnTo>
                  <a:lnTo>
                    <a:pt x="16551" y="6776"/>
                  </a:lnTo>
                  <a:lnTo>
                    <a:pt x="18514" y="8894"/>
                  </a:lnTo>
                  <a:lnTo>
                    <a:pt x="19636" y="11012"/>
                  </a:lnTo>
                  <a:lnTo>
                    <a:pt x="20758" y="13553"/>
                  </a:lnTo>
                  <a:lnTo>
                    <a:pt x="21319" y="15671"/>
                  </a:lnTo>
                  <a:lnTo>
                    <a:pt x="21600" y="18212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4" name="Freeform 165"/>
            <p:cNvSpPr/>
            <p:nvPr/>
          </p:nvSpPr>
          <p:spPr>
            <a:xfrm>
              <a:off x="11193186" y="1068156"/>
              <a:ext cx="68347" cy="48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1" y="21600"/>
                  </a:moveTo>
                  <a:lnTo>
                    <a:pt x="3651" y="21176"/>
                  </a:lnTo>
                  <a:lnTo>
                    <a:pt x="9735" y="19482"/>
                  </a:lnTo>
                  <a:lnTo>
                    <a:pt x="13082" y="18212"/>
                  </a:lnTo>
                  <a:lnTo>
                    <a:pt x="15515" y="16941"/>
                  </a:lnTo>
                  <a:lnTo>
                    <a:pt x="18254" y="15671"/>
                  </a:lnTo>
                  <a:lnTo>
                    <a:pt x="20079" y="13976"/>
                  </a:lnTo>
                  <a:lnTo>
                    <a:pt x="21600" y="13129"/>
                  </a:lnTo>
                  <a:lnTo>
                    <a:pt x="18558" y="8471"/>
                  </a:lnTo>
                  <a:lnTo>
                    <a:pt x="15515" y="4659"/>
                  </a:lnTo>
                  <a:lnTo>
                    <a:pt x="13994" y="2541"/>
                  </a:lnTo>
                  <a:lnTo>
                    <a:pt x="12169" y="1271"/>
                  </a:lnTo>
                  <a:lnTo>
                    <a:pt x="10648" y="0"/>
                  </a:lnTo>
                  <a:lnTo>
                    <a:pt x="6693" y="0"/>
                  </a:lnTo>
                  <a:lnTo>
                    <a:pt x="5476" y="1271"/>
                  </a:lnTo>
                  <a:lnTo>
                    <a:pt x="3955" y="2541"/>
                  </a:lnTo>
                  <a:lnTo>
                    <a:pt x="3042" y="4659"/>
                  </a:lnTo>
                  <a:lnTo>
                    <a:pt x="1825" y="9741"/>
                  </a:lnTo>
                  <a:lnTo>
                    <a:pt x="1521" y="12282"/>
                  </a:lnTo>
                  <a:lnTo>
                    <a:pt x="1521" y="14400"/>
                  </a:lnTo>
                  <a:lnTo>
                    <a:pt x="1217" y="16518"/>
                  </a:lnTo>
                  <a:lnTo>
                    <a:pt x="608" y="18635"/>
                  </a:lnTo>
                  <a:lnTo>
                    <a:pt x="0" y="19482"/>
                  </a:lnTo>
                  <a:lnTo>
                    <a:pt x="608" y="20329"/>
                  </a:lnTo>
                  <a:lnTo>
                    <a:pt x="913" y="21176"/>
                  </a:lnTo>
                  <a:lnTo>
                    <a:pt x="1521" y="2160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5" name="Freeform 166"/>
            <p:cNvSpPr/>
            <p:nvPr/>
          </p:nvSpPr>
          <p:spPr>
            <a:xfrm>
              <a:off x="14514819" y="1017385"/>
              <a:ext cx="150362" cy="6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537"/>
                  </a:moveTo>
                  <a:lnTo>
                    <a:pt x="969" y="13162"/>
                  </a:lnTo>
                  <a:lnTo>
                    <a:pt x="1938" y="10125"/>
                  </a:lnTo>
                  <a:lnTo>
                    <a:pt x="3185" y="7425"/>
                  </a:lnTo>
                  <a:lnTo>
                    <a:pt x="4569" y="4725"/>
                  </a:lnTo>
                  <a:lnTo>
                    <a:pt x="5815" y="2700"/>
                  </a:lnTo>
                  <a:lnTo>
                    <a:pt x="7338" y="1013"/>
                  </a:lnTo>
                  <a:lnTo>
                    <a:pt x="9138" y="0"/>
                  </a:lnTo>
                  <a:lnTo>
                    <a:pt x="12185" y="0"/>
                  </a:lnTo>
                  <a:lnTo>
                    <a:pt x="14123" y="675"/>
                  </a:lnTo>
                  <a:lnTo>
                    <a:pt x="16062" y="2025"/>
                  </a:lnTo>
                  <a:lnTo>
                    <a:pt x="16892" y="3375"/>
                  </a:lnTo>
                  <a:lnTo>
                    <a:pt x="17723" y="4387"/>
                  </a:lnTo>
                  <a:lnTo>
                    <a:pt x="18415" y="5738"/>
                  </a:lnTo>
                  <a:lnTo>
                    <a:pt x="19246" y="7425"/>
                  </a:lnTo>
                  <a:lnTo>
                    <a:pt x="20354" y="10800"/>
                  </a:lnTo>
                  <a:lnTo>
                    <a:pt x="21185" y="14850"/>
                  </a:lnTo>
                  <a:lnTo>
                    <a:pt x="21462" y="16875"/>
                  </a:lnTo>
                  <a:lnTo>
                    <a:pt x="21600" y="19237"/>
                  </a:lnTo>
                  <a:lnTo>
                    <a:pt x="21600" y="21600"/>
                  </a:lnTo>
                  <a:lnTo>
                    <a:pt x="14677" y="21600"/>
                  </a:lnTo>
                  <a:lnTo>
                    <a:pt x="13015" y="19913"/>
                  </a:lnTo>
                  <a:lnTo>
                    <a:pt x="11354" y="18563"/>
                  </a:lnTo>
                  <a:lnTo>
                    <a:pt x="7754" y="17213"/>
                  </a:lnTo>
                  <a:lnTo>
                    <a:pt x="6092" y="16875"/>
                  </a:lnTo>
                  <a:lnTo>
                    <a:pt x="4431" y="16200"/>
                  </a:lnTo>
                  <a:lnTo>
                    <a:pt x="2631" y="14850"/>
                  </a:lnTo>
                  <a:lnTo>
                    <a:pt x="969" y="13837"/>
                  </a:lnTo>
                  <a:lnTo>
                    <a:pt x="0" y="16537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6" name="Freeform 167"/>
            <p:cNvSpPr/>
            <p:nvPr/>
          </p:nvSpPr>
          <p:spPr>
            <a:xfrm>
              <a:off x="14811638" y="865070"/>
              <a:ext cx="208945" cy="7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404" y="554"/>
                  </a:lnTo>
                  <a:lnTo>
                    <a:pt x="1312" y="1385"/>
                  </a:lnTo>
                  <a:lnTo>
                    <a:pt x="2422" y="2215"/>
                  </a:lnTo>
                  <a:lnTo>
                    <a:pt x="3735" y="3046"/>
                  </a:lnTo>
                  <a:lnTo>
                    <a:pt x="6864" y="4431"/>
                  </a:lnTo>
                  <a:lnTo>
                    <a:pt x="10295" y="6092"/>
                  </a:lnTo>
                  <a:lnTo>
                    <a:pt x="13727" y="7477"/>
                  </a:lnTo>
                  <a:lnTo>
                    <a:pt x="16755" y="8585"/>
                  </a:lnTo>
                  <a:lnTo>
                    <a:pt x="18976" y="9692"/>
                  </a:lnTo>
                  <a:lnTo>
                    <a:pt x="19985" y="9969"/>
                  </a:lnTo>
                  <a:lnTo>
                    <a:pt x="20389" y="9969"/>
                  </a:lnTo>
                  <a:lnTo>
                    <a:pt x="20994" y="10523"/>
                  </a:lnTo>
                  <a:lnTo>
                    <a:pt x="21196" y="11077"/>
                  </a:lnTo>
                  <a:lnTo>
                    <a:pt x="21398" y="12738"/>
                  </a:lnTo>
                  <a:lnTo>
                    <a:pt x="21600" y="14123"/>
                  </a:lnTo>
                  <a:lnTo>
                    <a:pt x="21398" y="14954"/>
                  </a:lnTo>
                  <a:lnTo>
                    <a:pt x="21297" y="15785"/>
                  </a:lnTo>
                  <a:lnTo>
                    <a:pt x="21095" y="16892"/>
                  </a:lnTo>
                  <a:lnTo>
                    <a:pt x="20793" y="17723"/>
                  </a:lnTo>
                  <a:lnTo>
                    <a:pt x="19884" y="18831"/>
                  </a:lnTo>
                  <a:lnTo>
                    <a:pt x="18875" y="19662"/>
                  </a:lnTo>
                  <a:lnTo>
                    <a:pt x="17764" y="20769"/>
                  </a:lnTo>
                  <a:lnTo>
                    <a:pt x="16553" y="21323"/>
                  </a:lnTo>
                  <a:lnTo>
                    <a:pt x="15342" y="21600"/>
                  </a:lnTo>
                  <a:lnTo>
                    <a:pt x="14232" y="21600"/>
                  </a:lnTo>
                  <a:lnTo>
                    <a:pt x="12314" y="21323"/>
                  </a:lnTo>
                  <a:lnTo>
                    <a:pt x="10295" y="20492"/>
                  </a:lnTo>
                  <a:lnTo>
                    <a:pt x="9286" y="19662"/>
                  </a:lnTo>
                  <a:lnTo>
                    <a:pt x="8176" y="18831"/>
                  </a:lnTo>
                  <a:lnTo>
                    <a:pt x="6157" y="17169"/>
                  </a:lnTo>
                  <a:lnTo>
                    <a:pt x="5249" y="15508"/>
                  </a:lnTo>
                  <a:lnTo>
                    <a:pt x="4340" y="14400"/>
                  </a:lnTo>
                  <a:lnTo>
                    <a:pt x="3533" y="13015"/>
                  </a:lnTo>
                  <a:lnTo>
                    <a:pt x="2927" y="11077"/>
                  </a:lnTo>
                  <a:lnTo>
                    <a:pt x="2221" y="9415"/>
                  </a:lnTo>
                  <a:lnTo>
                    <a:pt x="1615" y="5538"/>
                  </a:lnTo>
                  <a:lnTo>
                    <a:pt x="1514" y="33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  <p:sp>
          <p:nvSpPr>
            <p:cNvPr id="707" name="Freeform 168"/>
            <p:cNvSpPr/>
            <p:nvPr/>
          </p:nvSpPr>
          <p:spPr>
            <a:xfrm>
              <a:off x="14510914" y="978330"/>
              <a:ext cx="42961" cy="3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180"/>
                  </a:moveTo>
                  <a:lnTo>
                    <a:pt x="21600" y="12420"/>
                  </a:lnTo>
                  <a:lnTo>
                    <a:pt x="20618" y="14580"/>
                  </a:lnTo>
                  <a:lnTo>
                    <a:pt x="19145" y="16740"/>
                  </a:lnTo>
                  <a:lnTo>
                    <a:pt x="17673" y="17820"/>
                  </a:lnTo>
                  <a:lnTo>
                    <a:pt x="15218" y="19980"/>
                  </a:lnTo>
                  <a:lnTo>
                    <a:pt x="9327" y="21600"/>
                  </a:lnTo>
                  <a:lnTo>
                    <a:pt x="6382" y="21060"/>
                  </a:lnTo>
                  <a:lnTo>
                    <a:pt x="4418" y="20520"/>
                  </a:lnTo>
                  <a:lnTo>
                    <a:pt x="1964" y="19980"/>
                  </a:lnTo>
                  <a:lnTo>
                    <a:pt x="982" y="17820"/>
                  </a:lnTo>
                  <a:lnTo>
                    <a:pt x="491" y="14580"/>
                  </a:lnTo>
                  <a:lnTo>
                    <a:pt x="0" y="9180"/>
                  </a:lnTo>
                  <a:lnTo>
                    <a:pt x="491" y="7020"/>
                  </a:lnTo>
                  <a:lnTo>
                    <a:pt x="982" y="5400"/>
                  </a:lnTo>
                  <a:lnTo>
                    <a:pt x="1964" y="3240"/>
                  </a:lnTo>
                  <a:lnTo>
                    <a:pt x="3927" y="1620"/>
                  </a:lnTo>
                  <a:lnTo>
                    <a:pt x="6873" y="540"/>
                  </a:lnTo>
                  <a:lnTo>
                    <a:pt x="8836" y="0"/>
                  </a:lnTo>
                  <a:lnTo>
                    <a:pt x="12764" y="0"/>
                  </a:lnTo>
                  <a:lnTo>
                    <a:pt x="14727" y="540"/>
                  </a:lnTo>
                  <a:lnTo>
                    <a:pt x="17182" y="1080"/>
                  </a:lnTo>
                  <a:lnTo>
                    <a:pt x="18655" y="2160"/>
                  </a:lnTo>
                  <a:lnTo>
                    <a:pt x="20618" y="5400"/>
                  </a:lnTo>
                  <a:lnTo>
                    <a:pt x="21600" y="7560"/>
                  </a:lnTo>
                  <a:lnTo>
                    <a:pt x="21600" y="9180"/>
                  </a:lnTo>
                  <a:close/>
                </a:path>
              </a:pathLst>
            </a:custGeom>
            <a:solidFill>
              <a:schemeClr val="accent2">
                <a:lumOff val="4637"/>
              </a:schemeClr>
            </a:solidFill>
            <a:ln w="3175" cap="flat">
              <a:solidFill>
                <a:srgbClr val="F2F2F2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 dirty="0">
                <a:latin typeface="Merriweather" panose="02000000000000000000" pitchFamily="2" charset="77"/>
                <a:cs typeface="Merriweather" panose="02000000000000000000" pitchFamily="2" charset="77"/>
              </a:endParaRPr>
            </a:p>
          </p:txBody>
        </p:sp>
      </p:grpSp>
      <p:sp>
        <p:nvSpPr>
          <p:cNvPr id="709" name="TextBox 177"/>
          <p:cNvSpPr txBox="1"/>
          <p:nvPr/>
        </p:nvSpPr>
        <p:spPr>
          <a:xfrm>
            <a:off x="944381" y="737474"/>
            <a:ext cx="1078145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 err="1"/>
              <a:t>Rejoignez</a:t>
            </a:r>
            <a:r>
              <a:rPr lang="en-GB" sz="6000" dirty="0"/>
              <a:t> nous </a:t>
            </a:r>
            <a:endParaRPr sz="6000" dirty="0"/>
          </a:p>
        </p:txBody>
      </p:sp>
      <p:sp>
        <p:nvSpPr>
          <p:cNvPr id="710" name="TextBox 13"/>
          <p:cNvSpPr txBox="1"/>
          <p:nvPr/>
        </p:nvSpPr>
        <p:spPr>
          <a:xfrm>
            <a:off x="944386" y="3004757"/>
            <a:ext cx="15170517" cy="1890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L’Alliance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regroupe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plus de 400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membres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depuis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création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2008. Notre conseil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d’administration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est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constitué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représentants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principaux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acteurs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dans les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domaines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du Smart Home, Smart Building and Smart Space.</a:t>
            </a:r>
          </a:p>
          <a:p>
            <a:pPr defTabSz="359999">
              <a:lnSpc>
                <a:spcPct val="150000"/>
              </a:lnSpc>
              <a:defRPr sz="2000"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membres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l’Alliance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bénéficient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d’un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accès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immédiat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à un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écosystème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dynamique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interopérable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</p:txBody>
      </p:sp>
      <p:sp>
        <p:nvSpPr>
          <p:cNvPr id="171" name="TextBox 19">
            <a:extLst>
              <a:ext uri="{FF2B5EF4-FFF2-40B4-BE49-F238E27FC236}">
                <a16:creationId xmlns:a16="http://schemas.microsoft.com/office/drawing/2014/main" id="{9124507B-F031-8B05-0013-61DC8774810F}"/>
              </a:ext>
            </a:extLst>
          </p:cNvPr>
          <p:cNvSpPr txBox="1"/>
          <p:nvPr/>
        </p:nvSpPr>
        <p:spPr>
          <a:xfrm>
            <a:off x="1628224" y="7305447"/>
            <a:ext cx="5261942" cy="2063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www.enocean-alliance.org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youtube.com/c/EnOcean-Alliance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linkedin.com/company/enoceanalliance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5E3D3B8-E4E9-38F9-B386-87136E7358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500" y="8835762"/>
            <a:ext cx="571715" cy="571715"/>
          </a:xfrm>
          <a:prstGeom prst="rect">
            <a:avLst/>
          </a:prstGeom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34E699E-CCC0-E149-2FBF-C077C825EF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501" y="8154668"/>
            <a:ext cx="571715" cy="571715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92893D8-F784-590F-C4A2-84C2E7D63C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4" y="8835762"/>
            <a:ext cx="571715" cy="571715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DBD8553-2CD3-D39C-7C96-DE882677F41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503" y="7473574"/>
            <a:ext cx="571715" cy="571715"/>
          </a:xfrm>
          <a:prstGeom prst="rect">
            <a:avLst/>
          </a:prstGeom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D9D74E6-4030-976B-FA74-E12F1D29ACC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6" y="8154668"/>
            <a:ext cx="571715" cy="571715"/>
          </a:xfrm>
          <a:prstGeom prst="rect">
            <a:avLst/>
          </a:prstGeom>
        </p:spPr>
      </p:pic>
      <p:pic>
        <p:nvPicPr>
          <p:cNvPr id="13" name="Picture 12" descr="A black square with a line and a black background&#10;&#10;AI-generated content may be incorrect.">
            <a:extLst>
              <a:ext uri="{FF2B5EF4-FFF2-40B4-BE49-F238E27FC236}">
                <a16:creationId xmlns:a16="http://schemas.microsoft.com/office/drawing/2014/main" id="{7FBB633B-B4F3-8136-1C0E-67039DB340C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81" y="7473574"/>
            <a:ext cx="571715" cy="571715"/>
          </a:xfrm>
          <a:prstGeom prst="rect">
            <a:avLst/>
          </a:prstGeom>
        </p:spPr>
      </p:pic>
      <p:pic>
        <p:nvPicPr>
          <p:cNvPr id="14" name="enocean_alliance_logo_pos_rgb.png" descr="enocean_alliance_logo_pos_rgb.png">
            <a:extLst>
              <a:ext uri="{FF2B5EF4-FFF2-40B4-BE49-F238E27FC236}">
                <a16:creationId xmlns:a16="http://schemas.microsoft.com/office/drawing/2014/main" id="{D7136354-6660-52C9-EB2E-5D68258616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6B63E7-5539-5083-8359-73D811660E35}"/>
              </a:ext>
            </a:extLst>
          </p:cNvPr>
          <p:cNvSpPr txBox="1"/>
          <p:nvPr/>
        </p:nvSpPr>
        <p:spPr>
          <a:xfrm>
            <a:off x="10248221" y="7274629"/>
            <a:ext cx="4684269" cy="2063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instagram.com/enocean.alliance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facebook.com/EnOceanAlliance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algn="l">
              <a:lnSpc>
                <a:spcPct val="225000"/>
              </a:lnSpc>
            </a:pPr>
            <a:r>
              <a:rPr lang="en-GB" sz="20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rriweather" panose="02000000000000000000" pitchFamily="2" charset="77"/>
                <a:cs typeface="Merriweather" panose="02000000000000000000" pitchFamily="2" charset="77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x.com/EnOceanAlliance</a:t>
            </a:r>
            <a:endParaRPr lang="en-GB" sz="20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Полилиния 17"/>
          <p:cNvSpPr/>
          <p:nvPr/>
        </p:nvSpPr>
        <p:spPr>
          <a:xfrm>
            <a:off x="-726979" y="779411"/>
            <a:ext cx="18694737" cy="8728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558" y="0"/>
                </a:lnTo>
                <a:cubicBezTo>
                  <a:pt x="19342" y="0"/>
                  <a:pt x="21600" y="4835"/>
                  <a:pt x="21600" y="10800"/>
                </a:cubicBezTo>
                <a:cubicBezTo>
                  <a:pt x="21600" y="16765"/>
                  <a:pt x="19342" y="21600"/>
                  <a:pt x="16558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26" name="TextBox 10"/>
          <p:cNvSpPr txBox="1"/>
          <p:nvPr/>
        </p:nvSpPr>
        <p:spPr>
          <a:xfrm>
            <a:off x="320242" y="3802367"/>
            <a:ext cx="9437136" cy="2708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85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dirty="0"/>
              <a:t>Merci de </a:t>
            </a:r>
            <a:r>
              <a:rPr lang="en-GB" dirty="0" err="1"/>
              <a:t>votre</a:t>
            </a:r>
            <a:r>
              <a:rPr lang="en-GB" dirty="0"/>
              <a:t> attention</a:t>
            </a:r>
          </a:p>
        </p:txBody>
      </p:sp>
      <p:pic>
        <p:nvPicPr>
          <p:cNvPr id="727" name="eco-friendly-building-in-modern-city-sustainable-2024-01-15-17-52-38-utc.jpeg" descr="eco-friendly-building-in-modern-city-sustainable-2024-01-15-17-52-38-utc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39080" y="1421792"/>
            <a:ext cx="7443391" cy="7443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4836" y="0"/>
                  <a:pt x="0" y="4836"/>
                  <a:pt x="0" y="10801"/>
                </a:cubicBezTo>
                <a:cubicBezTo>
                  <a:pt x="0" y="16765"/>
                  <a:pt x="4836" y="21600"/>
                  <a:pt x="10801" y="21600"/>
                </a:cubicBezTo>
                <a:cubicBezTo>
                  <a:pt x="16765" y="21600"/>
                  <a:pt x="21600" y="16765"/>
                  <a:pt x="21600" y="10801"/>
                </a:cubicBezTo>
                <a:cubicBezTo>
                  <a:pt x="21600" y="4836"/>
                  <a:pt x="16765" y="0"/>
                  <a:pt x="10801" y="0"/>
                </a:cubicBezTo>
                <a:close/>
              </a:path>
            </a:pathLst>
          </a:custGeom>
        </p:spPr>
      </p:pic>
      <p:sp>
        <p:nvSpPr>
          <p:cNvPr id="728" name="Полилиния 31"/>
          <p:cNvSpPr/>
          <p:nvPr/>
        </p:nvSpPr>
        <p:spPr>
          <a:xfrm>
            <a:off x="15202509" y="-794"/>
            <a:ext cx="4238683" cy="10288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99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2299" y="21600"/>
                </a:lnTo>
                <a:lnTo>
                  <a:pt x="10573" y="20969"/>
                </a:lnTo>
                <a:cubicBezTo>
                  <a:pt x="4059" y="18410"/>
                  <a:pt x="0" y="14800"/>
                  <a:pt x="0" y="10800"/>
                </a:cubicBezTo>
                <a:cubicBezTo>
                  <a:pt x="0" y="6800"/>
                  <a:pt x="4059" y="3190"/>
                  <a:pt x="10573" y="631"/>
                </a:cubicBezTo>
                <a:close/>
              </a:path>
            </a:pathLst>
          </a:custGeom>
          <a:solidFill>
            <a:srgbClr val="F2F2F2">
              <a:alpha val="67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29" name="Textfeld 11"/>
          <p:cNvSpPr txBox="1"/>
          <p:nvPr/>
        </p:nvSpPr>
        <p:spPr>
          <a:xfrm>
            <a:off x="320242" y="8596534"/>
            <a:ext cx="399775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de-DE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Graham Martin</a:t>
            </a:r>
            <a:endParaRPr sz="160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de-DE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graham.martin@enocean-alliance.org</a:t>
            </a:r>
            <a:endParaRPr sz="160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30" name="Textfeld 12"/>
          <p:cNvSpPr txBox="1"/>
          <p:nvPr/>
        </p:nvSpPr>
        <p:spPr>
          <a:xfrm>
            <a:off x="4471589" y="8596534"/>
            <a:ext cx="360785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 Alliance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5000 Executive Parkway, Suite 302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San Ramon, CA 94583, USA</a:t>
            </a:r>
          </a:p>
        </p:txBody>
      </p:sp>
      <p:sp>
        <p:nvSpPr>
          <p:cNvPr id="731" name="Textfeld 13"/>
          <p:cNvSpPr txBox="1"/>
          <p:nvPr/>
        </p:nvSpPr>
        <p:spPr>
          <a:xfrm>
            <a:off x="8661105" y="8596534"/>
            <a:ext cx="3012962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Phone US: +1 (925) 275-6601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help@enocean-alliance.org</a:t>
            </a:r>
            <a:endParaRPr sz="160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www.enocean-alliance.org</a:t>
            </a:r>
            <a:endParaRPr sz="1600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32" name="Textfeld 14"/>
          <p:cNvSpPr txBox="1"/>
          <p:nvPr/>
        </p:nvSpPr>
        <p:spPr>
          <a:xfrm>
            <a:off x="320242" y="7816330"/>
            <a:ext cx="800220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Contact  </a:t>
            </a:r>
          </a:p>
          <a:p>
            <a:pPr defTabSz="457200">
              <a:defRPr sz="15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Pour plus </a:t>
            </a:r>
            <a:r>
              <a:rPr lang="en-GB"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d'informations</a:t>
            </a: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n'hésitez</a:t>
            </a: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 pas à nous </a:t>
            </a:r>
            <a:r>
              <a:rPr lang="en-GB" sz="1600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contacter</a:t>
            </a:r>
            <a:r>
              <a:rPr lang="en-GB" sz="1600" dirty="0"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</p:txBody>
      </p:sp>
      <p:pic>
        <p:nvPicPr>
          <p:cNvPr id="733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1CB010-62D9-77D6-6E76-0F4A848F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170481" y="-95098"/>
            <a:ext cx="18713591" cy="1052639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067656-8F58-76AE-7837-B8FEB5E02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481" y="-96322"/>
            <a:ext cx="18713589" cy="10573176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FBD3C4E-18C0-948A-6117-72261C57CF75}"/>
              </a:ext>
            </a:extLst>
          </p:cNvPr>
          <p:cNvSpPr txBox="1"/>
          <p:nvPr/>
        </p:nvSpPr>
        <p:spPr>
          <a:xfrm>
            <a:off x="139485" y="4567932"/>
            <a:ext cx="936097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Montserrat ExtraBold" pitchFamily="2" charset="77"/>
              </a:rPr>
              <a:t>Back-up Slides</a:t>
            </a:r>
          </a:p>
        </p:txBody>
      </p:sp>
      <p:pic>
        <p:nvPicPr>
          <p:cNvPr id="15" name="image4.png" descr="image4.png">
            <a:extLst>
              <a:ext uri="{FF2B5EF4-FFF2-40B4-BE49-F238E27FC236}">
                <a16:creationId xmlns:a16="http://schemas.microsoft.com/office/drawing/2014/main" id="{10DAE54E-C9BE-D181-2532-B7A34AAF7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951387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shanghai-city-2023-11-27-05-32-30-utc.jpg" descr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8154" y="6760613"/>
            <a:ext cx="2517088" cy="2517088"/>
          </a:xfrm>
          <a:prstGeom prst="rect">
            <a:avLst/>
          </a:prstGeom>
        </p:spPr>
      </p:pic>
      <p:pic>
        <p:nvPicPr>
          <p:cNvPr id="713" name="Wireless_Building_Low_Res_5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65" y="913156"/>
            <a:ext cx="2517088" cy="2517088"/>
          </a:xfrm>
          <a:prstGeom prst="rect">
            <a:avLst/>
          </a:prstGeom>
        </p:spPr>
      </p:pic>
      <p:pic>
        <p:nvPicPr>
          <p:cNvPr id="714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379" y="3836911"/>
            <a:ext cx="2517088" cy="2517088"/>
          </a:xfrm>
          <a:prstGeom prst="rect">
            <a:avLst/>
          </a:prstGeom>
        </p:spPr>
      </p:pic>
      <p:sp>
        <p:nvSpPr>
          <p:cNvPr id="715" name="TextBox 10"/>
          <p:cNvSpPr txBox="1"/>
          <p:nvPr/>
        </p:nvSpPr>
        <p:spPr>
          <a:xfrm>
            <a:off x="7366621" y="1663817"/>
            <a:ext cx="9228689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/>
              <a:t>Une vision </a:t>
            </a:r>
            <a:r>
              <a:rPr lang="en-GB" sz="6000" dirty="0" err="1"/>
              <a:t>claire</a:t>
            </a:r>
            <a:endParaRPr lang="en-GB" sz="6000" dirty="0"/>
          </a:p>
        </p:txBody>
      </p:sp>
      <p:sp>
        <p:nvSpPr>
          <p:cNvPr id="716" name="TextBox 12"/>
          <p:cNvSpPr txBox="1"/>
          <p:nvPr/>
        </p:nvSpPr>
        <p:spPr>
          <a:xfrm>
            <a:off x="7366621" y="4380977"/>
            <a:ext cx="9678000" cy="1428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buFont typeface="Arial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Nous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voulons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créer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 monde plus sain, plus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sûr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respectueux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l’environnement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utilisant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l’énorme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potentiel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notre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norme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radio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basé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sur la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technologie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récolte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d’énergie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</p:txBody>
      </p:sp>
      <p:pic>
        <p:nvPicPr>
          <p:cNvPr id="717" name="Sustainable_Building_Low_Res_3.jpeg" descr="Sustainable_Building_Low_Res_3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0043" y="913209"/>
            <a:ext cx="2517088" cy="2517088"/>
          </a:xfrm>
          <a:prstGeom prst="rect">
            <a:avLst/>
          </a:prstGeom>
        </p:spPr>
      </p:pic>
      <p:pic>
        <p:nvPicPr>
          <p:cNvPr id="718" name="Shaghai_Building_Low_Res_4.jpeg" descr="Shaghai_Building_Low_Res_4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7131" y="3836911"/>
            <a:ext cx="2506917" cy="2517088"/>
          </a:xfrm>
          <a:prstGeom prst="rect">
            <a:avLst/>
          </a:prstGeom>
        </p:spPr>
      </p:pic>
      <p:pic>
        <p:nvPicPr>
          <p:cNvPr id="719" name="Sustainable_Building_Low_Res_6.jpeg" descr="Sustainable_Building_Low_Res_6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11932" y="6760613"/>
            <a:ext cx="2517088" cy="2517088"/>
          </a:xfrm>
          <a:prstGeom prst="rect">
            <a:avLst/>
          </a:prstGeom>
        </p:spPr>
      </p:pic>
      <p:pic>
        <p:nvPicPr>
          <p:cNvPr id="720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9679" y="9055124"/>
            <a:ext cx="2173099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Прямоугольник 41"/>
          <p:cNvSpPr/>
          <p:nvPr/>
        </p:nvSpPr>
        <p:spPr>
          <a:xfrm>
            <a:off x="736436" y="913102"/>
            <a:ext cx="2506917" cy="2517088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22" name="Прямоугольник 42"/>
          <p:cNvSpPr/>
          <p:nvPr/>
        </p:nvSpPr>
        <p:spPr>
          <a:xfrm>
            <a:off x="2088154" y="6760613"/>
            <a:ext cx="2506917" cy="2517088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23" name="Прямоугольник 37"/>
          <p:cNvSpPr/>
          <p:nvPr/>
        </p:nvSpPr>
        <p:spPr>
          <a:xfrm>
            <a:off x="3967104" y="3836858"/>
            <a:ext cx="2517088" cy="2517088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3177" y="961280"/>
            <a:ext cx="2517088" cy="2517089"/>
          </a:xfrm>
          <a:prstGeom prst="rect">
            <a:avLst/>
          </a:prstGeom>
        </p:spPr>
      </p:pic>
      <p:pic>
        <p:nvPicPr>
          <p:cNvPr id="741" name="Sustainable_Building_Low_Res_3.jpeg" descr="Sustainable_Building_Low_Res_3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177" y="6904880"/>
            <a:ext cx="2517088" cy="2517088"/>
          </a:xfrm>
          <a:prstGeom prst="rect">
            <a:avLst/>
          </a:prstGeom>
        </p:spPr>
      </p:pic>
      <p:pic>
        <p:nvPicPr>
          <p:cNvPr id="742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221" y="3933080"/>
            <a:ext cx="2517089" cy="2517088"/>
          </a:xfrm>
          <a:prstGeom prst="rect">
            <a:avLst/>
          </a:prstGeom>
        </p:spPr>
      </p:pic>
      <p:sp>
        <p:nvSpPr>
          <p:cNvPr id="743" name="Прямоугольник 37"/>
          <p:cNvSpPr/>
          <p:nvPr/>
        </p:nvSpPr>
        <p:spPr>
          <a:xfrm>
            <a:off x="245222" y="3933080"/>
            <a:ext cx="2506917" cy="2517088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44" name="Прямоугольник 41"/>
          <p:cNvSpPr/>
          <p:nvPr/>
        </p:nvSpPr>
        <p:spPr>
          <a:xfrm>
            <a:off x="3548209" y="6904775"/>
            <a:ext cx="2506917" cy="2517088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45" name="Прямоугольник 42"/>
          <p:cNvSpPr/>
          <p:nvPr/>
        </p:nvSpPr>
        <p:spPr>
          <a:xfrm>
            <a:off x="3538038" y="961175"/>
            <a:ext cx="2517088" cy="2517089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46" name="TextBox 10"/>
          <p:cNvSpPr txBox="1"/>
          <p:nvPr/>
        </p:nvSpPr>
        <p:spPr>
          <a:xfrm>
            <a:off x="6655420" y="724047"/>
            <a:ext cx="11298773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 err="1"/>
              <a:t>Coopération</a:t>
            </a:r>
            <a:r>
              <a:rPr lang="en-GB" sz="6000" dirty="0"/>
              <a:t> Technique </a:t>
            </a:r>
            <a:endParaRPr sz="6000" dirty="0"/>
          </a:p>
        </p:txBody>
      </p:sp>
      <p:sp>
        <p:nvSpPr>
          <p:cNvPr id="747" name="TextBox 12"/>
          <p:cNvSpPr txBox="1"/>
          <p:nvPr/>
        </p:nvSpPr>
        <p:spPr>
          <a:xfrm>
            <a:off x="6655420" y="2813249"/>
            <a:ext cx="11298773" cy="5022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Collaboration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d’ingénieurs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membres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l’alliance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au sein du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groupe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travail  technique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visant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à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améliorer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la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norme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defTabSz="359999">
              <a:lnSpc>
                <a:spcPct val="150000"/>
              </a:lnSpc>
              <a:defRPr sz="2000"/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Verdana"/>
              <a:cs typeface="Merriweather" panose="02000000000000000000" pitchFamily="2" charset="77"/>
              <a:sym typeface="Verdana"/>
            </a:endParaRPr>
          </a:p>
          <a:p>
            <a:pPr defTabSz="359999">
              <a:lnSpc>
                <a:spcPct val="150000"/>
              </a:lnSpc>
              <a:defRPr sz="2400" b="1"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Les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membres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ont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accès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exclusif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: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Logiciels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&amp; support pour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implémenter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produits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interopérables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suivant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les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spécifications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l’Alliance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 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Proposition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fonctionnalités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de profiles pour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adoption dans la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norme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Programmes Beta 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ID de fabricant unique </a:t>
            </a:r>
          </a:p>
        </p:txBody>
      </p:sp>
      <p:pic>
        <p:nvPicPr>
          <p:cNvPr id="748" name="Sustainable_Building_Low_Res_1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47" y="961280"/>
            <a:ext cx="2517088" cy="2517089"/>
          </a:xfrm>
          <a:prstGeom prst="rect">
            <a:avLst/>
          </a:prstGeom>
        </p:spPr>
      </p:pic>
      <p:pic>
        <p:nvPicPr>
          <p:cNvPr id="749" name="Wireless_Building_Low_Res_5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022" y="3933080"/>
            <a:ext cx="2506916" cy="2517088"/>
          </a:xfrm>
          <a:prstGeom prst="rect">
            <a:avLst/>
          </a:prstGeom>
        </p:spPr>
      </p:pic>
      <p:pic>
        <p:nvPicPr>
          <p:cNvPr id="750" name="Shaghai_Building_Low_Res_4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26" y="6904880"/>
            <a:ext cx="2517088" cy="2517088"/>
          </a:xfrm>
          <a:prstGeom prst="rect">
            <a:avLst/>
          </a:prstGeom>
        </p:spPr>
      </p:pic>
      <p:pic>
        <p:nvPicPr>
          <p:cNvPr id="751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9679" y="9055124"/>
            <a:ext cx="2173099" cy="1231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eco-friendly-building-in-the-modern-city-sustaina-2023-11-27-05-33-38-utc.jpeg" descr="eco-friendly-building-in-the-modern-city-sustaina-2023-11-27-05-33-38-utc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92448" y="-794"/>
            <a:ext cx="9036845" cy="10288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1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5" y="0"/>
                </a:moveTo>
                <a:lnTo>
                  <a:pt x="7345" y="4374"/>
                </a:lnTo>
                <a:lnTo>
                  <a:pt x="14478" y="10609"/>
                </a:lnTo>
                <a:lnTo>
                  <a:pt x="21600" y="4374"/>
                </a:lnTo>
                <a:lnTo>
                  <a:pt x="16600" y="0"/>
                </a:lnTo>
                <a:lnTo>
                  <a:pt x="12345" y="0"/>
                </a:lnTo>
                <a:close/>
                <a:moveTo>
                  <a:pt x="7125" y="4563"/>
                </a:moveTo>
                <a:lnTo>
                  <a:pt x="0" y="10798"/>
                </a:lnTo>
                <a:lnTo>
                  <a:pt x="7125" y="17037"/>
                </a:lnTo>
                <a:lnTo>
                  <a:pt x="14255" y="10798"/>
                </a:lnTo>
                <a:lnTo>
                  <a:pt x="7125" y="4563"/>
                </a:lnTo>
                <a:close/>
                <a:moveTo>
                  <a:pt x="14478" y="10991"/>
                </a:moveTo>
                <a:lnTo>
                  <a:pt x="7345" y="17227"/>
                </a:lnTo>
                <a:lnTo>
                  <a:pt x="12345" y="21600"/>
                </a:lnTo>
                <a:lnTo>
                  <a:pt x="16605" y="21600"/>
                </a:lnTo>
                <a:lnTo>
                  <a:pt x="21600" y="17227"/>
                </a:lnTo>
                <a:lnTo>
                  <a:pt x="14478" y="10991"/>
                </a:lnTo>
                <a:close/>
                <a:moveTo>
                  <a:pt x="7114" y="17419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419"/>
                </a:lnTo>
                <a:close/>
              </a:path>
            </a:pathLst>
          </a:custGeom>
        </p:spPr>
      </p:pic>
      <p:sp>
        <p:nvSpPr>
          <p:cNvPr id="423" name="01. The Opportunity…"/>
          <p:cNvSpPr txBox="1">
            <a:spLocks noGrp="1"/>
          </p:cNvSpPr>
          <p:nvPr>
            <p:ph type="body" sz="half" idx="4294967295"/>
          </p:nvPr>
        </p:nvSpPr>
        <p:spPr>
          <a:xfrm>
            <a:off x="10155633" y="717176"/>
            <a:ext cx="6412029" cy="8991062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/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Opportunités</a:t>
            </a:r>
            <a:r>
              <a:rPr lang="en-GB" dirty="0"/>
              <a:t>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Vos </a:t>
            </a:r>
            <a:r>
              <a:rPr lang="en-GB" dirty="0" err="1"/>
              <a:t>Opportunités</a:t>
            </a:r>
            <a:endParaRPr lang="en-GB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Bénéfices</a:t>
            </a:r>
            <a:r>
              <a:rPr lang="en-GB" dirty="0"/>
              <a:t> </a:t>
            </a:r>
            <a:r>
              <a:rPr lang="en-GB" dirty="0" err="1"/>
              <a:t>utilisateurs</a:t>
            </a:r>
            <a:endParaRPr lang="en-GB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Qui </a:t>
            </a:r>
            <a:r>
              <a:rPr lang="en-GB" dirty="0" err="1"/>
              <a:t>sommes</a:t>
            </a:r>
            <a:r>
              <a:rPr lang="en-GB" dirty="0"/>
              <a:t> nous?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fr-FR" dirty="0"/>
              <a:t>Notre offre</a:t>
            </a:r>
            <a:endParaRPr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Nos missions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Nos </a:t>
            </a:r>
            <a:r>
              <a:rPr lang="en-GB" dirty="0" err="1"/>
              <a:t>membres</a:t>
            </a:r>
            <a:r>
              <a:rPr lang="en-GB" dirty="0"/>
              <a:t> </a:t>
            </a:r>
            <a:r>
              <a:rPr dirty="0"/>
              <a:t>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Le </a:t>
            </a:r>
            <a:r>
              <a:rPr lang="en-GB" dirty="0" err="1"/>
              <a:t>protocole</a:t>
            </a:r>
            <a:r>
              <a:rPr lang="en-GB" dirty="0"/>
              <a:t> </a:t>
            </a:r>
            <a:r>
              <a:rPr lang="en-GB" dirty="0" err="1"/>
              <a:t>EnOcean</a:t>
            </a:r>
            <a:r>
              <a:rPr lang="en-GB" dirty="0"/>
              <a:t>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Smart Homes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Smart Building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Smart Spaces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Rejoignez</a:t>
            </a:r>
            <a:r>
              <a:rPr lang="en-GB" dirty="0"/>
              <a:t>-nous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Merci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endParaRPr lang="en-GB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Back-up Slides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Une vision </a:t>
            </a:r>
            <a:r>
              <a:rPr lang="en-GB" dirty="0" err="1"/>
              <a:t>claire</a:t>
            </a:r>
            <a:endParaRPr lang="en-GB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Coopération</a:t>
            </a:r>
            <a:r>
              <a:rPr lang="en-GB" dirty="0"/>
              <a:t> Technique 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 err="1"/>
              <a:t>Coopération</a:t>
            </a:r>
            <a:r>
              <a:rPr lang="en-GB" dirty="0"/>
              <a:t> Marketing</a:t>
            </a:r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Pas de </a:t>
            </a:r>
            <a:r>
              <a:rPr lang="en-GB" dirty="0" err="1"/>
              <a:t>limites</a:t>
            </a:r>
            <a:endParaRPr lang="en-GB" dirty="0"/>
          </a:p>
          <a:p>
            <a:pPr marL="457200" indent="-457200">
              <a:buSzTx/>
              <a:buFont typeface="+mj-lt"/>
              <a:buAutoNum type="arabicPeriod"/>
              <a:defRPr>
                <a:latin typeface="Merriweather-Regular"/>
                <a:ea typeface="Merriweather-Regular"/>
                <a:cs typeface="Merriweather-Regular"/>
                <a:sym typeface="Merriweather-Regular"/>
              </a:defRPr>
            </a:pPr>
            <a:r>
              <a:rPr lang="en-GB" dirty="0"/>
              <a:t>La </a:t>
            </a:r>
            <a:r>
              <a:rPr lang="en-GB" dirty="0" err="1"/>
              <a:t>révolution</a:t>
            </a:r>
            <a:r>
              <a:rPr lang="en-GB" dirty="0"/>
              <a:t> du </a:t>
            </a:r>
            <a:r>
              <a:rPr lang="en-GB" dirty="0" err="1"/>
              <a:t>bâtiment</a:t>
            </a:r>
            <a:r>
              <a:rPr lang="en-GB" dirty="0"/>
              <a:t> </a:t>
            </a:r>
            <a:endParaRPr dirty="0"/>
          </a:p>
        </p:txBody>
      </p:sp>
      <p:pic>
        <p:nvPicPr>
          <p:cNvPr id="424" name="image4.png" descr="image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675559" y="2383538"/>
            <a:ext cx="3442495" cy="3463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6"/>
                  <a:pt x="0" y="10800"/>
                </a:cubicBezTo>
                <a:cubicBezTo>
                  <a:pt x="0" y="16764"/>
                  <a:pt x="4837" y="21600"/>
                  <a:pt x="10802" y="21600"/>
                </a:cubicBezTo>
                <a:cubicBezTo>
                  <a:pt x="16768" y="21600"/>
                  <a:pt x="21600" y="16764"/>
                  <a:pt x="21600" y="10800"/>
                </a:cubicBezTo>
                <a:cubicBezTo>
                  <a:pt x="21600" y="4836"/>
                  <a:pt x="16768" y="0"/>
                  <a:pt x="10802" y="0"/>
                </a:cubicBezTo>
                <a:close/>
              </a:path>
            </a:pathLst>
          </a:custGeom>
        </p:spPr>
      </p:pic>
      <p:pic>
        <p:nvPicPr>
          <p:cNvPr id="754" name="Sustainable_Building_Low_Res_3.jpeg" descr="Sustainable_Building_Low_Res_3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949122" y="-58924"/>
            <a:ext cx="5979717" cy="6095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" y="0"/>
                </a:moveTo>
                <a:lnTo>
                  <a:pt x="4" y="186"/>
                </a:lnTo>
                <a:lnTo>
                  <a:pt x="4" y="374"/>
                </a:lnTo>
                <a:lnTo>
                  <a:pt x="0" y="551"/>
                </a:lnTo>
                <a:lnTo>
                  <a:pt x="0" y="737"/>
                </a:lnTo>
                <a:lnTo>
                  <a:pt x="0" y="1022"/>
                </a:lnTo>
                <a:lnTo>
                  <a:pt x="4" y="1309"/>
                </a:lnTo>
                <a:lnTo>
                  <a:pt x="14" y="1592"/>
                </a:lnTo>
                <a:lnTo>
                  <a:pt x="32" y="1878"/>
                </a:lnTo>
                <a:lnTo>
                  <a:pt x="47" y="2159"/>
                </a:lnTo>
                <a:lnTo>
                  <a:pt x="67" y="2442"/>
                </a:lnTo>
                <a:lnTo>
                  <a:pt x="93" y="2721"/>
                </a:lnTo>
                <a:lnTo>
                  <a:pt x="120" y="2999"/>
                </a:lnTo>
                <a:lnTo>
                  <a:pt x="156" y="3276"/>
                </a:lnTo>
                <a:lnTo>
                  <a:pt x="188" y="3557"/>
                </a:lnTo>
                <a:lnTo>
                  <a:pt x="229" y="3833"/>
                </a:lnTo>
                <a:lnTo>
                  <a:pt x="271" y="4104"/>
                </a:lnTo>
                <a:lnTo>
                  <a:pt x="320" y="4381"/>
                </a:lnTo>
                <a:lnTo>
                  <a:pt x="370" y="4652"/>
                </a:lnTo>
                <a:lnTo>
                  <a:pt x="421" y="4928"/>
                </a:lnTo>
                <a:lnTo>
                  <a:pt x="480" y="5194"/>
                </a:lnTo>
                <a:lnTo>
                  <a:pt x="543" y="5460"/>
                </a:lnTo>
                <a:lnTo>
                  <a:pt x="605" y="5731"/>
                </a:lnTo>
                <a:lnTo>
                  <a:pt x="678" y="5998"/>
                </a:lnTo>
                <a:lnTo>
                  <a:pt x="745" y="6259"/>
                </a:lnTo>
                <a:lnTo>
                  <a:pt x="824" y="6524"/>
                </a:lnTo>
                <a:lnTo>
                  <a:pt x="902" y="6786"/>
                </a:lnTo>
                <a:lnTo>
                  <a:pt x="981" y="7041"/>
                </a:lnTo>
                <a:lnTo>
                  <a:pt x="1069" y="7306"/>
                </a:lnTo>
                <a:lnTo>
                  <a:pt x="1158" y="7562"/>
                </a:lnTo>
                <a:lnTo>
                  <a:pt x="1252" y="7814"/>
                </a:lnTo>
                <a:lnTo>
                  <a:pt x="1346" y="8076"/>
                </a:lnTo>
                <a:lnTo>
                  <a:pt x="1445" y="8325"/>
                </a:lnTo>
                <a:lnTo>
                  <a:pt x="1545" y="8571"/>
                </a:lnTo>
                <a:lnTo>
                  <a:pt x="1649" y="8828"/>
                </a:lnTo>
                <a:lnTo>
                  <a:pt x="1758" y="9071"/>
                </a:lnTo>
                <a:lnTo>
                  <a:pt x="1867" y="9318"/>
                </a:lnTo>
                <a:lnTo>
                  <a:pt x="2082" y="9180"/>
                </a:lnTo>
                <a:lnTo>
                  <a:pt x="2297" y="9048"/>
                </a:lnTo>
                <a:lnTo>
                  <a:pt x="2520" y="8924"/>
                </a:lnTo>
                <a:lnTo>
                  <a:pt x="2750" y="8813"/>
                </a:lnTo>
                <a:lnTo>
                  <a:pt x="2979" y="8704"/>
                </a:lnTo>
                <a:lnTo>
                  <a:pt x="3214" y="8598"/>
                </a:lnTo>
                <a:lnTo>
                  <a:pt x="3454" y="8510"/>
                </a:lnTo>
                <a:lnTo>
                  <a:pt x="3699" y="8427"/>
                </a:lnTo>
                <a:lnTo>
                  <a:pt x="3954" y="8357"/>
                </a:lnTo>
                <a:lnTo>
                  <a:pt x="4210" y="8290"/>
                </a:lnTo>
                <a:lnTo>
                  <a:pt x="4466" y="8239"/>
                </a:lnTo>
                <a:lnTo>
                  <a:pt x="4727" y="8192"/>
                </a:lnTo>
                <a:lnTo>
                  <a:pt x="4987" y="8157"/>
                </a:lnTo>
                <a:lnTo>
                  <a:pt x="5253" y="8131"/>
                </a:lnTo>
                <a:lnTo>
                  <a:pt x="5389" y="8121"/>
                </a:lnTo>
                <a:lnTo>
                  <a:pt x="5525" y="8117"/>
                </a:lnTo>
                <a:lnTo>
                  <a:pt x="5660" y="8111"/>
                </a:lnTo>
                <a:lnTo>
                  <a:pt x="5796" y="8111"/>
                </a:lnTo>
                <a:lnTo>
                  <a:pt x="6152" y="8121"/>
                </a:lnTo>
                <a:lnTo>
                  <a:pt x="6501" y="8147"/>
                </a:lnTo>
                <a:lnTo>
                  <a:pt x="6851" y="8187"/>
                </a:lnTo>
                <a:lnTo>
                  <a:pt x="7189" y="8249"/>
                </a:lnTo>
                <a:lnTo>
                  <a:pt x="7524" y="8325"/>
                </a:lnTo>
                <a:lnTo>
                  <a:pt x="7853" y="8413"/>
                </a:lnTo>
                <a:lnTo>
                  <a:pt x="8170" y="8520"/>
                </a:lnTo>
                <a:lnTo>
                  <a:pt x="8484" y="8648"/>
                </a:lnTo>
                <a:lnTo>
                  <a:pt x="8791" y="8780"/>
                </a:lnTo>
                <a:lnTo>
                  <a:pt x="9089" y="8929"/>
                </a:lnTo>
                <a:lnTo>
                  <a:pt x="9376" y="9094"/>
                </a:lnTo>
                <a:lnTo>
                  <a:pt x="9662" y="9273"/>
                </a:lnTo>
                <a:lnTo>
                  <a:pt x="9933" y="9467"/>
                </a:lnTo>
                <a:lnTo>
                  <a:pt x="10196" y="9666"/>
                </a:lnTo>
                <a:lnTo>
                  <a:pt x="10447" y="9876"/>
                </a:lnTo>
                <a:lnTo>
                  <a:pt x="10680" y="10102"/>
                </a:lnTo>
                <a:lnTo>
                  <a:pt x="10910" y="10342"/>
                </a:lnTo>
                <a:lnTo>
                  <a:pt x="11129" y="10588"/>
                </a:lnTo>
                <a:lnTo>
                  <a:pt x="11333" y="10844"/>
                </a:lnTo>
                <a:lnTo>
                  <a:pt x="11526" y="11115"/>
                </a:lnTo>
                <a:lnTo>
                  <a:pt x="11702" y="11386"/>
                </a:lnTo>
                <a:lnTo>
                  <a:pt x="11870" y="11678"/>
                </a:lnTo>
                <a:lnTo>
                  <a:pt x="12021" y="11969"/>
                </a:lnTo>
                <a:lnTo>
                  <a:pt x="12163" y="12266"/>
                </a:lnTo>
                <a:lnTo>
                  <a:pt x="12282" y="12578"/>
                </a:lnTo>
                <a:lnTo>
                  <a:pt x="12396" y="12896"/>
                </a:lnTo>
                <a:lnTo>
                  <a:pt x="12491" y="13218"/>
                </a:lnTo>
                <a:lnTo>
                  <a:pt x="12568" y="13545"/>
                </a:lnTo>
                <a:lnTo>
                  <a:pt x="12626" y="13879"/>
                </a:lnTo>
                <a:lnTo>
                  <a:pt x="12672" y="14220"/>
                </a:lnTo>
                <a:lnTo>
                  <a:pt x="12699" y="14564"/>
                </a:lnTo>
                <a:lnTo>
                  <a:pt x="12709" y="14917"/>
                </a:lnTo>
                <a:lnTo>
                  <a:pt x="12705" y="15066"/>
                </a:lnTo>
                <a:lnTo>
                  <a:pt x="12699" y="15213"/>
                </a:lnTo>
                <a:lnTo>
                  <a:pt x="12694" y="15362"/>
                </a:lnTo>
                <a:lnTo>
                  <a:pt x="12684" y="15516"/>
                </a:lnTo>
                <a:lnTo>
                  <a:pt x="12667" y="15659"/>
                </a:lnTo>
                <a:lnTo>
                  <a:pt x="12651" y="15803"/>
                </a:lnTo>
                <a:lnTo>
                  <a:pt x="12631" y="15945"/>
                </a:lnTo>
                <a:lnTo>
                  <a:pt x="12604" y="16088"/>
                </a:lnTo>
                <a:lnTo>
                  <a:pt x="12578" y="16239"/>
                </a:lnTo>
                <a:lnTo>
                  <a:pt x="12548" y="16377"/>
                </a:lnTo>
                <a:lnTo>
                  <a:pt x="12517" y="16514"/>
                </a:lnTo>
                <a:lnTo>
                  <a:pt x="12479" y="16652"/>
                </a:lnTo>
                <a:lnTo>
                  <a:pt x="12444" y="16790"/>
                </a:lnTo>
                <a:lnTo>
                  <a:pt x="12401" y="16933"/>
                </a:lnTo>
                <a:lnTo>
                  <a:pt x="12360" y="17066"/>
                </a:lnTo>
                <a:lnTo>
                  <a:pt x="12313" y="17199"/>
                </a:lnTo>
                <a:lnTo>
                  <a:pt x="12254" y="17331"/>
                </a:lnTo>
                <a:lnTo>
                  <a:pt x="12204" y="17461"/>
                </a:lnTo>
                <a:lnTo>
                  <a:pt x="12151" y="17594"/>
                </a:lnTo>
                <a:lnTo>
                  <a:pt x="12094" y="17727"/>
                </a:lnTo>
                <a:lnTo>
                  <a:pt x="12031" y="17849"/>
                </a:lnTo>
                <a:lnTo>
                  <a:pt x="11968" y="17977"/>
                </a:lnTo>
                <a:lnTo>
                  <a:pt x="11906" y="18099"/>
                </a:lnTo>
                <a:lnTo>
                  <a:pt x="11839" y="18223"/>
                </a:lnTo>
                <a:lnTo>
                  <a:pt x="11766" y="18346"/>
                </a:lnTo>
                <a:lnTo>
                  <a:pt x="11692" y="18469"/>
                </a:lnTo>
                <a:lnTo>
                  <a:pt x="11619" y="18585"/>
                </a:lnTo>
                <a:lnTo>
                  <a:pt x="11540" y="18699"/>
                </a:lnTo>
                <a:lnTo>
                  <a:pt x="11463" y="18817"/>
                </a:lnTo>
                <a:lnTo>
                  <a:pt x="11378" y="18928"/>
                </a:lnTo>
                <a:lnTo>
                  <a:pt x="11295" y="19036"/>
                </a:lnTo>
                <a:lnTo>
                  <a:pt x="11206" y="19149"/>
                </a:lnTo>
                <a:lnTo>
                  <a:pt x="11489" y="19298"/>
                </a:lnTo>
                <a:lnTo>
                  <a:pt x="11770" y="19435"/>
                </a:lnTo>
                <a:lnTo>
                  <a:pt x="12052" y="19575"/>
                </a:lnTo>
                <a:lnTo>
                  <a:pt x="12345" y="19703"/>
                </a:lnTo>
                <a:lnTo>
                  <a:pt x="12631" y="19831"/>
                </a:lnTo>
                <a:lnTo>
                  <a:pt x="12922" y="19959"/>
                </a:lnTo>
                <a:lnTo>
                  <a:pt x="13215" y="20080"/>
                </a:lnTo>
                <a:lnTo>
                  <a:pt x="13513" y="20194"/>
                </a:lnTo>
                <a:lnTo>
                  <a:pt x="13810" y="20306"/>
                </a:lnTo>
                <a:lnTo>
                  <a:pt x="14108" y="20412"/>
                </a:lnTo>
                <a:lnTo>
                  <a:pt x="14411" y="20510"/>
                </a:lnTo>
                <a:lnTo>
                  <a:pt x="14712" y="20613"/>
                </a:lnTo>
                <a:lnTo>
                  <a:pt x="15021" y="20710"/>
                </a:lnTo>
                <a:lnTo>
                  <a:pt x="15329" y="20796"/>
                </a:lnTo>
                <a:lnTo>
                  <a:pt x="15641" y="20883"/>
                </a:lnTo>
                <a:lnTo>
                  <a:pt x="15950" y="20960"/>
                </a:lnTo>
                <a:lnTo>
                  <a:pt x="16263" y="21037"/>
                </a:lnTo>
                <a:lnTo>
                  <a:pt x="16581" y="21109"/>
                </a:lnTo>
                <a:lnTo>
                  <a:pt x="16894" y="21177"/>
                </a:lnTo>
                <a:lnTo>
                  <a:pt x="17217" y="21237"/>
                </a:lnTo>
                <a:lnTo>
                  <a:pt x="17536" y="21292"/>
                </a:lnTo>
                <a:lnTo>
                  <a:pt x="17864" y="21344"/>
                </a:lnTo>
                <a:lnTo>
                  <a:pt x="18188" y="21390"/>
                </a:lnTo>
                <a:lnTo>
                  <a:pt x="18511" y="21442"/>
                </a:lnTo>
                <a:lnTo>
                  <a:pt x="18835" y="21478"/>
                </a:lnTo>
                <a:lnTo>
                  <a:pt x="19163" y="21509"/>
                </a:lnTo>
                <a:lnTo>
                  <a:pt x="19493" y="21538"/>
                </a:lnTo>
                <a:lnTo>
                  <a:pt x="19827" y="21559"/>
                </a:lnTo>
                <a:lnTo>
                  <a:pt x="20161" y="21580"/>
                </a:lnTo>
                <a:lnTo>
                  <a:pt x="20495" y="21590"/>
                </a:lnTo>
                <a:lnTo>
                  <a:pt x="20833" y="21600"/>
                </a:lnTo>
                <a:lnTo>
                  <a:pt x="21490" y="21600"/>
                </a:lnTo>
                <a:lnTo>
                  <a:pt x="21600" y="21594"/>
                </a:lnTo>
                <a:lnTo>
                  <a:pt x="21600" y="8623"/>
                </a:lnTo>
                <a:lnTo>
                  <a:pt x="21495" y="8628"/>
                </a:lnTo>
                <a:lnTo>
                  <a:pt x="21386" y="8628"/>
                </a:lnTo>
                <a:lnTo>
                  <a:pt x="21276" y="8633"/>
                </a:lnTo>
                <a:lnTo>
                  <a:pt x="21166" y="8633"/>
                </a:lnTo>
                <a:lnTo>
                  <a:pt x="20754" y="8623"/>
                </a:lnTo>
                <a:lnTo>
                  <a:pt x="20343" y="8592"/>
                </a:lnTo>
                <a:lnTo>
                  <a:pt x="19946" y="8541"/>
                </a:lnTo>
                <a:lnTo>
                  <a:pt x="19550" y="8475"/>
                </a:lnTo>
                <a:lnTo>
                  <a:pt x="19163" y="8387"/>
                </a:lnTo>
                <a:lnTo>
                  <a:pt x="18782" y="8280"/>
                </a:lnTo>
                <a:lnTo>
                  <a:pt x="18412" y="8157"/>
                </a:lnTo>
                <a:lnTo>
                  <a:pt x="18052" y="8014"/>
                </a:lnTo>
                <a:lnTo>
                  <a:pt x="17692" y="7855"/>
                </a:lnTo>
                <a:lnTo>
                  <a:pt x="17347" y="7681"/>
                </a:lnTo>
                <a:lnTo>
                  <a:pt x="17008" y="7492"/>
                </a:lnTo>
                <a:lnTo>
                  <a:pt x="16686" y="7287"/>
                </a:lnTo>
                <a:lnTo>
                  <a:pt x="16372" y="7062"/>
                </a:lnTo>
                <a:lnTo>
                  <a:pt x="16069" y="6831"/>
                </a:lnTo>
                <a:lnTo>
                  <a:pt x="15782" y="6586"/>
                </a:lnTo>
                <a:lnTo>
                  <a:pt x="15501" y="6321"/>
                </a:lnTo>
                <a:lnTo>
                  <a:pt x="15241" y="6049"/>
                </a:lnTo>
                <a:lnTo>
                  <a:pt x="14978" y="5762"/>
                </a:lnTo>
                <a:lnTo>
                  <a:pt x="14745" y="5460"/>
                </a:lnTo>
                <a:lnTo>
                  <a:pt x="14519" y="5153"/>
                </a:lnTo>
                <a:lnTo>
                  <a:pt x="14312" y="4831"/>
                </a:lnTo>
                <a:lnTo>
                  <a:pt x="14118" y="4503"/>
                </a:lnTo>
                <a:lnTo>
                  <a:pt x="13942" y="4166"/>
                </a:lnTo>
                <a:lnTo>
                  <a:pt x="13784" y="3811"/>
                </a:lnTo>
                <a:lnTo>
                  <a:pt x="13639" y="3454"/>
                </a:lnTo>
                <a:lnTo>
                  <a:pt x="13513" y="3086"/>
                </a:lnTo>
                <a:lnTo>
                  <a:pt x="13408" y="2712"/>
                </a:lnTo>
                <a:lnTo>
                  <a:pt x="13315" y="2328"/>
                </a:lnTo>
                <a:lnTo>
                  <a:pt x="13246" y="1939"/>
                </a:lnTo>
                <a:lnTo>
                  <a:pt x="13193" y="1546"/>
                </a:lnTo>
                <a:lnTo>
                  <a:pt x="13165" y="1146"/>
                </a:lnTo>
                <a:lnTo>
                  <a:pt x="13155" y="737"/>
                </a:lnTo>
                <a:lnTo>
                  <a:pt x="13159" y="551"/>
                </a:lnTo>
                <a:lnTo>
                  <a:pt x="13165" y="368"/>
                </a:lnTo>
                <a:lnTo>
                  <a:pt x="13175" y="186"/>
                </a:lnTo>
                <a:lnTo>
                  <a:pt x="13189" y="0"/>
                </a:lnTo>
                <a:lnTo>
                  <a:pt x="14" y="0"/>
                </a:lnTo>
                <a:close/>
              </a:path>
            </a:pathLst>
          </a:custGeom>
        </p:spPr>
      </p:pic>
      <p:sp>
        <p:nvSpPr>
          <p:cNvPr id="755" name="TextBox 19"/>
          <p:cNvSpPr txBox="1"/>
          <p:nvPr/>
        </p:nvSpPr>
        <p:spPr>
          <a:xfrm>
            <a:off x="5387203" y="3314666"/>
            <a:ext cx="12727375" cy="3657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/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majorité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cotisations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membres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sont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investies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dans les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activités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marketing et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réseautage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Présence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produits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solutions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membres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sur le site Web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l’Alliance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 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Promotion sur les réseaux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sociaux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(YouTube, Twitter, Facebook, LinkedIn)</a:t>
            </a: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Supports de formations &amp; Marketing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accessibles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aux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membres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20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Présence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sur les salons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internationaux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</p:txBody>
      </p:sp>
      <p:pic>
        <p:nvPicPr>
          <p:cNvPr id="756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TextBox 17"/>
          <p:cNvSpPr txBox="1"/>
          <p:nvPr/>
        </p:nvSpPr>
        <p:spPr>
          <a:xfrm>
            <a:off x="5387204" y="828927"/>
            <a:ext cx="1228208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 err="1"/>
              <a:t>Coopération</a:t>
            </a:r>
            <a:r>
              <a:rPr lang="en-GB" sz="6000" dirty="0"/>
              <a:t> Marketing</a:t>
            </a:r>
            <a:endParaRPr sz="6000" dirty="0"/>
          </a:p>
        </p:txBody>
      </p:sp>
    </p:spTree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TextBox 2"/>
          <p:cNvSpPr txBox="1"/>
          <p:nvPr/>
        </p:nvSpPr>
        <p:spPr>
          <a:xfrm>
            <a:off x="3135292" y="2170823"/>
            <a:ext cx="1201741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/>
              <a:t>Pas de </a:t>
            </a:r>
            <a:r>
              <a:rPr lang="en-GB" sz="6000" dirty="0" err="1"/>
              <a:t>limites</a:t>
            </a:r>
            <a:endParaRPr sz="6000" dirty="0"/>
          </a:p>
        </p:txBody>
      </p:sp>
      <p:sp>
        <p:nvSpPr>
          <p:cNvPr id="760" name="Скругленный прямоугольник 6"/>
          <p:cNvSpPr/>
          <p:nvPr/>
        </p:nvSpPr>
        <p:spPr>
          <a:xfrm>
            <a:off x="7101982" y="6577413"/>
            <a:ext cx="4084035" cy="1538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4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61" name="Скругленный прямоугольник 10"/>
          <p:cNvSpPr/>
          <p:nvPr/>
        </p:nvSpPr>
        <p:spPr>
          <a:xfrm>
            <a:off x="12607394" y="6577413"/>
            <a:ext cx="4084035" cy="1538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62" name="Скругленный прямоугольник 8"/>
          <p:cNvSpPr/>
          <p:nvPr/>
        </p:nvSpPr>
        <p:spPr>
          <a:xfrm>
            <a:off x="1596571" y="6577413"/>
            <a:ext cx="4084035" cy="1538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63" name="TextBox 38"/>
          <p:cNvSpPr txBox="1"/>
          <p:nvPr/>
        </p:nvSpPr>
        <p:spPr>
          <a:xfrm>
            <a:off x="2334025" y="7146740"/>
            <a:ext cx="260912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Industrial</a:t>
            </a:r>
          </a:p>
        </p:txBody>
      </p:sp>
      <p:sp>
        <p:nvSpPr>
          <p:cNvPr id="764" name="TextBox 39"/>
          <p:cNvSpPr txBox="1"/>
          <p:nvPr/>
        </p:nvSpPr>
        <p:spPr>
          <a:xfrm>
            <a:off x="7839437" y="6838964"/>
            <a:ext cx="260912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Transportation</a:t>
            </a:r>
          </a:p>
          <a:p>
            <a: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&amp;</a:t>
            </a:r>
          </a:p>
          <a:p>
            <a: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Logistics</a:t>
            </a:r>
          </a:p>
        </p:txBody>
      </p:sp>
      <p:sp>
        <p:nvSpPr>
          <p:cNvPr id="765" name="TextBox 40"/>
          <p:cNvSpPr txBox="1"/>
          <p:nvPr/>
        </p:nvSpPr>
        <p:spPr>
          <a:xfrm>
            <a:off x="13344849" y="6992852"/>
            <a:ext cx="260912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Outdoor Monitoring</a:t>
            </a:r>
          </a:p>
        </p:txBody>
      </p:sp>
      <p:sp>
        <p:nvSpPr>
          <p:cNvPr id="767" name="Powered by Energy Harvesting,  the EnOcean Radio Standard offers infinite options for application – such as ..."/>
          <p:cNvSpPr txBox="1"/>
          <p:nvPr/>
        </p:nvSpPr>
        <p:spPr>
          <a:xfrm>
            <a:off x="3465686" y="4398357"/>
            <a:ext cx="11356631" cy="967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defTabSz="359999">
              <a:lnSpc>
                <a:spcPct val="150000"/>
              </a:lnSpc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Alimenté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par la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récolte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d’énergie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 standard radio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offre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infinité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solutions pour des applications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telles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que:</a:t>
            </a:r>
          </a:p>
        </p:txBody>
      </p:sp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TextBox 2"/>
          <p:cNvSpPr txBox="1"/>
          <p:nvPr/>
        </p:nvSpPr>
        <p:spPr>
          <a:xfrm>
            <a:off x="1381957" y="415781"/>
            <a:ext cx="1552408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GB" sz="6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révolution</a:t>
            </a:r>
            <a:r>
              <a:rPr lang="en-GB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 </a:t>
            </a:r>
            <a:r>
              <a:rPr lang="en-GB" sz="6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bâtiment</a:t>
            </a:r>
            <a:endParaRPr sz="6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70" name="TextBox 3"/>
          <p:cNvSpPr txBox="1"/>
          <p:nvPr/>
        </p:nvSpPr>
        <p:spPr>
          <a:xfrm>
            <a:off x="3358670" y="1782431"/>
            <a:ext cx="11570661" cy="967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defTabSz="359999">
              <a:lnSpc>
                <a:spcPct val="150000"/>
              </a:lnSpc>
              <a:defRPr sz="2000"/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Nous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sommes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train de changer la façon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dont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nous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planifions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construisons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exploitons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les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</p:txBody>
      </p:sp>
      <p:cxnSp>
        <p:nvCxnSpPr>
          <p:cNvPr id="771" name="Прямая соединительная линия 25"/>
          <p:cNvCxnSpPr>
            <a:stCxn id="776" idx="0"/>
            <a:endCxn id="778" idx="0"/>
          </p:cNvCxnSpPr>
          <p:nvPr/>
        </p:nvCxnSpPr>
        <p:spPr>
          <a:xfrm flipH="1" flipV="1">
            <a:off x="6072184" y="3655764"/>
            <a:ext cx="3051087" cy="1281999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2" name="Прямая соединительная линия 29"/>
          <p:cNvCxnSpPr>
            <a:stCxn id="782" idx="0"/>
            <a:endCxn id="776" idx="0"/>
          </p:cNvCxnSpPr>
          <p:nvPr/>
        </p:nvCxnSpPr>
        <p:spPr>
          <a:xfrm flipH="1">
            <a:off x="9123270" y="3655764"/>
            <a:ext cx="3051084" cy="1281999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3" name="Прямая соединительная линия 43"/>
          <p:cNvCxnSpPr>
            <a:stCxn id="784" idx="0"/>
            <a:endCxn id="776" idx="0"/>
          </p:cNvCxnSpPr>
          <p:nvPr/>
        </p:nvCxnSpPr>
        <p:spPr>
          <a:xfrm flipH="1" flipV="1">
            <a:off x="9123270" y="4937762"/>
            <a:ext cx="2" cy="2969832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4" name="Прямая соединительная линия 48"/>
          <p:cNvCxnSpPr>
            <a:stCxn id="776" idx="0"/>
            <a:endCxn id="780" idx="0"/>
          </p:cNvCxnSpPr>
          <p:nvPr/>
        </p:nvCxnSpPr>
        <p:spPr>
          <a:xfrm flipH="1">
            <a:off x="3887351" y="4937762"/>
            <a:ext cx="5235920" cy="367704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cxnSp>
        <p:nvCxnSpPr>
          <p:cNvPr id="775" name="Прямая соединительная линия 49"/>
          <p:cNvCxnSpPr>
            <a:stCxn id="786" idx="0"/>
            <a:endCxn id="776" idx="0"/>
          </p:cNvCxnSpPr>
          <p:nvPr/>
        </p:nvCxnSpPr>
        <p:spPr>
          <a:xfrm flipH="1" flipV="1">
            <a:off x="9123270" y="4937762"/>
            <a:ext cx="5235920" cy="367704"/>
          </a:xfrm>
          <a:prstGeom prst="straightConnector1">
            <a:avLst/>
          </a:prstGeom>
          <a:ln w="63500" cap="rnd">
            <a:solidFill>
              <a:srgbClr val="FFFFFF"/>
            </a:solidFill>
            <a:prstDash val="solid"/>
            <a:round/>
          </a:ln>
          <a:effectLst/>
        </p:spPr>
      </p:cxnSp>
      <p:sp>
        <p:nvSpPr>
          <p:cNvPr id="776" name="Овал 4"/>
          <p:cNvSpPr/>
          <p:nvPr/>
        </p:nvSpPr>
        <p:spPr>
          <a:xfrm>
            <a:off x="7642586" y="3457079"/>
            <a:ext cx="2961368" cy="2961366"/>
          </a:xfrm>
          <a:prstGeom prst="ellipse">
            <a:avLst/>
          </a:prstGeom>
          <a:solidFill>
            <a:srgbClr val="FFFFFF"/>
          </a:solidFill>
          <a:ln w="12700" cap="flat">
            <a:noFill/>
            <a:miter lim="400000"/>
          </a:ln>
          <a:effectLst>
            <a:outerShdw blurRad="1270000" dist="38100" dir="5400000" rotWithShape="0">
              <a:srgbClr val="000000">
                <a:alpha val="1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77" name="TextBox 16"/>
          <p:cNvSpPr txBox="1"/>
          <p:nvPr/>
        </p:nvSpPr>
        <p:spPr>
          <a:xfrm>
            <a:off x="7888052" y="4548383"/>
            <a:ext cx="2428979" cy="1281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 defTabSz="359999">
              <a:lnSpc>
                <a:spcPct val="150000"/>
              </a:lnSpc>
              <a:defRPr sz="2400" b="1" cap="all">
                <a:solidFill>
                  <a:srgbClr val="97BF0D"/>
                </a:solidFill>
              </a:defRPr>
            </a:lvl1pPr>
          </a:lstStyle>
          <a:p>
            <a:r>
              <a:rPr sz="2000" dirty="0">
                <a:latin typeface="Merriweather" panose="02000000000000000000" pitchFamily="2" charset="77"/>
                <a:cs typeface="Merriweather" panose="02000000000000000000" pitchFamily="2" charset="77"/>
              </a:rPr>
              <a:t>All buildings will be:</a:t>
            </a:r>
          </a:p>
        </p:txBody>
      </p:sp>
      <p:sp>
        <p:nvSpPr>
          <p:cNvPr id="778" name="Овал 5"/>
          <p:cNvSpPr/>
          <p:nvPr/>
        </p:nvSpPr>
        <p:spPr>
          <a:xfrm rot="1233206">
            <a:off x="4979767" y="2563349"/>
            <a:ext cx="2184833" cy="2184831"/>
          </a:xfrm>
          <a:prstGeom prst="ellipse">
            <a:avLst/>
          </a:prstGeom>
          <a:gradFill flip="none" rotWithShape="1">
            <a:gsLst>
              <a:gs pos="0">
                <a:srgbClr val="97BF0D"/>
              </a:gs>
              <a:gs pos="100000">
                <a:srgbClr val="97BF0D">
                  <a:alpha val="50000"/>
                </a:srgbClr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79" name="TextBox 17"/>
          <p:cNvSpPr txBox="1"/>
          <p:nvPr/>
        </p:nvSpPr>
        <p:spPr>
          <a:xfrm>
            <a:off x="5306669" y="3234939"/>
            <a:ext cx="1531029" cy="841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/>
          <a:p>
            <a: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Energy</a:t>
            </a:r>
          </a:p>
          <a:p>
            <a: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Efficient</a:t>
            </a:r>
          </a:p>
        </p:txBody>
      </p:sp>
      <p:sp>
        <p:nvSpPr>
          <p:cNvPr id="780" name="Овал 9"/>
          <p:cNvSpPr/>
          <p:nvPr/>
        </p:nvSpPr>
        <p:spPr>
          <a:xfrm>
            <a:off x="2794936" y="4213050"/>
            <a:ext cx="2184832" cy="2184831"/>
          </a:xfrm>
          <a:prstGeom prst="ellipse">
            <a:avLst/>
          </a:prstGeom>
          <a:gradFill flip="none" rotWithShape="1">
            <a:gsLst>
              <a:gs pos="0">
                <a:srgbClr val="97BF0D"/>
              </a:gs>
              <a:gs pos="100000">
                <a:srgbClr val="97BF0D">
                  <a:alpha val="50645"/>
                </a:srgbClr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4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81" name="TextBox 18"/>
          <p:cNvSpPr txBox="1"/>
          <p:nvPr/>
        </p:nvSpPr>
        <p:spPr>
          <a:xfrm>
            <a:off x="2836395" y="5099721"/>
            <a:ext cx="2101914" cy="3907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Sustainable</a:t>
            </a:r>
          </a:p>
        </p:txBody>
      </p:sp>
      <p:sp>
        <p:nvSpPr>
          <p:cNvPr id="782" name="Овал 12"/>
          <p:cNvSpPr/>
          <p:nvPr/>
        </p:nvSpPr>
        <p:spPr>
          <a:xfrm rot="9587020">
            <a:off x="11081937" y="2563349"/>
            <a:ext cx="2184832" cy="2184831"/>
          </a:xfrm>
          <a:prstGeom prst="ellipse">
            <a:avLst/>
          </a:prstGeom>
          <a:gradFill flip="none" rotWithShape="1"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83" name="TextBox 20"/>
          <p:cNvSpPr txBox="1"/>
          <p:nvPr/>
        </p:nvSpPr>
        <p:spPr>
          <a:xfrm>
            <a:off x="11408839" y="3457326"/>
            <a:ext cx="1531029" cy="3968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>
                <a:latin typeface="Merriweather" panose="02000000000000000000" pitchFamily="2" charset="77"/>
                <a:cs typeface="Merriweather" panose="02000000000000000000" pitchFamily="2" charset="77"/>
              </a:rPr>
              <a:t>Healthy</a:t>
            </a:r>
          </a:p>
        </p:txBody>
      </p:sp>
      <p:sp>
        <p:nvSpPr>
          <p:cNvPr id="784" name="Овал 11"/>
          <p:cNvSpPr/>
          <p:nvPr/>
        </p:nvSpPr>
        <p:spPr>
          <a:xfrm rot="9346441">
            <a:off x="8030855" y="6815180"/>
            <a:ext cx="2184832" cy="2184830"/>
          </a:xfrm>
          <a:prstGeom prst="ellipse">
            <a:avLst/>
          </a:prstGeom>
          <a:gradFill flip="none" rotWithShape="1">
            <a:gsLst>
              <a:gs pos="0">
                <a:srgbClr val="97BF0D">
                  <a:alpha val="50797"/>
                </a:srgbClr>
              </a:gs>
              <a:gs pos="100000">
                <a:srgbClr val="97BF0D"/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5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85" name="TextBox 22"/>
          <p:cNvSpPr txBox="1"/>
          <p:nvPr/>
        </p:nvSpPr>
        <p:spPr>
          <a:xfrm>
            <a:off x="8240225" y="7407099"/>
            <a:ext cx="1766092" cy="1096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Offering Services and Sharing</a:t>
            </a:r>
          </a:p>
        </p:txBody>
      </p:sp>
      <p:sp>
        <p:nvSpPr>
          <p:cNvPr id="786" name="Овал 13"/>
          <p:cNvSpPr/>
          <p:nvPr/>
        </p:nvSpPr>
        <p:spPr>
          <a:xfrm rot="10800000">
            <a:off x="13266774" y="4213050"/>
            <a:ext cx="2184832" cy="2184831"/>
          </a:xfrm>
          <a:prstGeom prst="ellipse">
            <a:avLst/>
          </a:prstGeom>
          <a:gradFill flip="none" rotWithShape="1">
            <a:gsLst>
              <a:gs pos="0">
                <a:srgbClr val="97BF0D">
                  <a:alpha val="49199"/>
                </a:srgbClr>
              </a:gs>
              <a:gs pos="100000">
                <a:srgbClr val="97BF0D"/>
              </a:gs>
            </a:gsLst>
            <a:lin ang="15000000" scaled="0"/>
          </a:gradFill>
          <a:ln w="12700" cap="flat">
            <a:noFill/>
            <a:miter lim="400000"/>
          </a:ln>
          <a:effectLst>
            <a:outerShdw blurRad="355600" dist="38100" dir="6600000" rotWithShape="0">
              <a:schemeClr val="accent4">
                <a:alpha val="50000"/>
              </a:scheme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787" name="TextBox 23"/>
          <p:cNvSpPr txBox="1"/>
          <p:nvPr/>
        </p:nvSpPr>
        <p:spPr>
          <a:xfrm>
            <a:off x="13308233" y="5089373"/>
            <a:ext cx="2101914" cy="4114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no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Connected</a:t>
            </a:r>
          </a:p>
        </p:txBody>
      </p:sp>
      <p:pic>
        <p:nvPicPr>
          <p:cNvPr id="789" name="image4.png" descr="image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5"/>
            <a:ext cx="2173098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790" name="Maintenance-free interoperable wireless solutions based on EnOcean open radio standard enable smarter connectivity, paving the way to the digital building revolution."/>
          <p:cNvSpPr txBox="1"/>
          <p:nvPr/>
        </p:nvSpPr>
        <p:spPr>
          <a:xfrm>
            <a:off x="2723637" y="9138510"/>
            <a:ext cx="12840726" cy="967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359999">
              <a:lnSpc>
                <a:spcPct val="150000"/>
              </a:lnSpc>
              <a:defRPr sz="2000"/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Les solutions sans fil et sans pile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permettent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connectivité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plus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intelligente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ouvrant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la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voie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à la transition numérique du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олилиния: фигура 27">
            <a:extLst>
              <a:ext uri="{FF2B5EF4-FFF2-40B4-BE49-F238E27FC236}">
                <a16:creationId xmlns:a16="http://schemas.microsoft.com/office/drawing/2014/main" id="{E9A563ED-7415-FE64-BCDB-7DC7A9B8F1C8}"/>
              </a:ext>
            </a:extLst>
          </p:cNvPr>
          <p:cNvSpPr/>
          <p:nvPr/>
        </p:nvSpPr>
        <p:spPr>
          <a:xfrm rot="5400000" flipV="1">
            <a:off x="3897788" y="4394933"/>
            <a:ext cx="6982426" cy="3491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miter lim="400000"/>
          </a:ln>
          <a:effectLst>
            <a:outerShdw blurRad="927100" dist="279400" dir="13200000" rotWithShape="0">
              <a:srgbClr val="FFFFFF">
                <a:alpha val="17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28" name="Полилиния: фигура 27"/>
          <p:cNvSpPr/>
          <p:nvPr/>
        </p:nvSpPr>
        <p:spPr>
          <a:xfrm rot="5400000">
            <a:off x="7391128" y="4416213"/>
            <a:ext cx="6982426" cy="3491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9671"/>
                  <a:pt x="4835" y="0"/>
                  <a:pt x="10800" y="0"/>
                </a:cubicBezTo>
                <a:cubicBezTo>
                  <a:pt x="16765" y="0"/>
                  <a:pt x="21600" y="9671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927100" dist="279400" dir="13200000" rotWithShape="0">
              <a:srgbClr val="FFFFFF">
                <a:alpha val="17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1" name="Полилиния: фигура 31">
            <a:extLst>
              <a:ext uri="{FF2B5EF4-FFF2-40B4-BE49-F238E27FC236}">
                <a16:creationId xmlns:a16="http://schemas.microsoft.com/office/drawing/2014/main" id="{A13C6782-736D-BEF1-49D1-567C400EFF8E}"/>
              </a:ext>
            </a:extLst>
          </p:cNvPr>
          <p:cNvSpPr/>
          <p:nvPr/>
        </p:nvSpPr>
        <p:spPr>
          <a:xfrm rot="10800000">
            <a:off x="5869857" y="2860424"/>
            <a:ext cx="3273579" cy="6547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5274" y="18437"/>
                </a:lnTo>
                <a:lnTo>
                  <a:pt x="14873" y="18632"/>
                </a:lnTo>
                <a:lnTo>
                  <a:pt x="14463" y="18820"/>
                </a:lnTo>
                <a:lnTo>
                  <a:pt x="14053" y="19004"/>
                </a:lnTo>
                <a:lnTo>
                  <a:pt x="13632" y="19179"/>
                </a:lnTo>
                <a:lnTo>
                  <a:pt x="13201" y="19349"/>
                </a:lnTo>
                <a:lnTo>
                  <a:pt x="12771" y="19515"/>
                </a:lnTo>
                <a:lnTo>
                  <a:pt x="12329" y="19670"/>
                </a:lnTo>
                <a:lnTo>
                  <a:pt x="11883" y="19822"/>
                </a:lnTo>
                <a:lnTo>
                  <a:pt x="11432" y="19965"/>
                </a:lnTo>
                <a:lnTo>
                  <a:pt x="10973" y="20107"/>
                </a:lnTo>
                <a:lnTo>
                  <a:pt x="10514" y="20240"/>
                </a:lnTo>
                <a:lnTo>
                  <a:pt x="10039" y="20367"/>
                </a:lnTo>
                <a:lnTo>
                  <a:pt x="9568" y="20486"/>
                </a:lnTo>
                <a:lnTo>
                  <a:pt x="9093" y="20600"/>
                </a:lnTo>
                <a:lnTo>
                  <a:pt x="8614" y="20709"/>
                </a:lnTo>
                <a:lnTo>
                  <a:pt x="8122" y="20809"/>
                </a:lnTo>
                <a:lnTo>
                  <a:pt x="7639" y="20906"/>
                </a:lnTo>
                <a:lnTo>
                  <a:pt x="7143" y="20996"/>
                </a:lnTo>
                <a:lnTo>
                  <a:pt x="6648" y="21078"/>
                </a:lnTo>
                <a:lnTo>
                  <a:pt x="6148" y="21158"/>
                </a:lnTo>
                <a:lnTo>
                  <a:pt x="5648" y="21227"/>
                </a:lnTo>
                <a:lnTo>
                  <a:pt x="5141" y="21293"/>
                </a:lnTo>
                <a:lnTo>
                  <a:pt x="4633" y="21352"/>
                </a:lnTo>
                <a:lnTo>
                  <a:pt x="4125" y="21401"/>
                </a:lnTo>
                <a:lnTo>
                  <a:pt x="3613" y="21448"/>
                </a:lnTo>
                <a:lnTo>
                  <a:pt x="3097" y="21491"/>
                </a:lnTo>
                <a:lnTo>
                  <a:pt x="2073" y="21553"/>
                </a:lnTo>
                <a:lnTo>
                  <a:pt x="1552" y="21573"/>
                </a:lnTo>
                <a:lnTo>
                  <a:pt x="1032" y="21588"/>
                </a:lnTo>
                <a:lnTo>
                  <a:pt x="520" y="21596"/>
                </a:lnTo>
                <a:lnTo>
                  <a:pt x="0" y="21600"/>
                </a:lnTo>
                <a:close/>
                <a:moveTo>
                  <a:pt x="15278" y="3163"/>
                </a:moveTo>
                <a:lnTo>
                  <a:pt x="15667" y="3364"/>
                </a:lnTo>
                <a:lnTo>
                  <a:pt x="16044" y="3567"/>
                </a:lnTo>
                <a:lnTo>
                  <a:pt x="16405" y="3773"/>
                </a:lnTo>
                <a:lnTo>
                  <a:pt x="16757" y="3982"/>
                </a:lnTo>
                <a:lnTo>
                  <a:pt x="17101" y="4197"/>
                </a:lnTo>
                <a:lnTo>
                  <a:pt x="17425" y="4413"/>
                </a:lnTo>
                <a:lnTo>
                  <a:pt x="17745" y="4634"/>
                </a:lnTo>
                <a:lnTo>
                  <a:pt x="18044" y="4859"/>
                </a:lnTo>
                <a:lnTo>
                  <a:pt x="18335" y="5082"/>
                </a:lnTo>
                <a:lnTo>
                  <a:pt x="18609" y="5312"/>
                </a:lnTo>
                <a:lnTo>
                  <a:pt x="18875" y="5543"/>
                </a:lnTo>
                <a:lnTo>
                  <a:pt x="19129" y="5779"/>
                </a:lnTo>
                <a:lnTo>
                  <a:pt x="19371" y="6015"/>
                </a:lnTo>
                <a:lnTo>
                  <a:pt x="19601" y="6254"/>
                </a:lnTo>
                <a:lnTo>
                  <a:pt x="19814" y="6494"/>
                </a:lnTo>
                <a:lnTo>
                  <a:pt x="20019" y="6738"/>
                </a:lnTo>
                <a:lnTo>
                  <a:pt x="20207" y="6979"/>
                </a:lnTo>
                <a:lnTo>
                  <a:pt x="20391" y="7227"/>
                </a:lnTo>
                <a:lnTo>
                  <a:pt x="20555" y="7475"/>
                </a:lnTo>
                <a:lnTo>
                  <a:pt x="20711" y="7725"/>
                </a:lnTo>
                <a:lnTo>
                  <a:pt x="20850" y="7977"/>
                </a:lnTo>
                <a:lnTo>
                  <a:pt x="20981" y="8231"/>
                </a:lnTo>
                <a:lnTo>
                  <a:pt x="21100" y="8485"/>
                </a:lnTo>
                <a:lnTo>
                  <a:pt x="21207" y="8737"/>
                </a:lnTo>
                <a:lnTo>
                  <a:pt x="21301" y="8995"/>
                </a:lnTo>
                <a:lnTo>
                  <a:pt x="21379" y="9251"/>
                </a:lnTo>
                <a:lnTo>
                  <a:pt x="21448" y="9507"/>
                </a:lnTo>
                <a:lnTo>
                  <a:pt x="21502" y="9763"/>
                </a:lnTo>
                <a:lnTo>
                  <a:pt x="21547" y="10024"/>
                </a:lnTo>
                <a:lnTo>
                  <a:pt x="21580" y="10284"/>
                </a:lnTo>
                <a:lnTo>
                  <a:pt x="21596" y="10540"/>
                </a:lnTo>
                <a:lnTo>
                  <a:pt x="21600" y="10800"/>
                </a:lnTo>
                <a:lnTo>
                  <a:pt x="21596" y="11081"/>
                </a:lnTo>
                <a:lnTo>
                  <a:pt x="21571" y="11357"/>
                </a:lnTo>
                <a:lnTo>
                  <a:pt x="21534" y="11632"/>
                </a:lnTo>
                <a:lnTo>
                  <a:pt x="21489" y="11906"/>
                </a:lnTo>
                <a:lnTo>
                  <a:pt x="21432" y="12177"/>
                </a:lnTo>
                <a:lnTo>
                  <a:pt x="21354" y="12445"/>
                </a:lnTo>
                <a:lnTo>
                  <a:pt x="21264" y="12711"/>
                </a:lnTo>
                <a:lnTo>
                  <a:pt x="21166" y="12978"/>
                </a:lnTo>
                <a:lnTo>
                  <a:pt x="21047" y="13240"/>
                </a:lnTo>
                <a:lnTo>
                  <a:pt x="20924" y="13500"/>
                </a:lnTo>
                <a:lnTo>
                  <a:pt x="20781" y="13758"/>
                </a:lnTo>
                <a:lnTo>
                  <a:pt x="20629" y="14012"/>
                </a:lnTo>
                <a:lnTo>
                  <a:pt x="20469" y="14264"/>
                </a:lnTo>
                <a:lnTo>
                  <a:pt x="20293" y="14514"/>
                </a:lnTo>
                <a:lnTo>
                  <a:pt x="20105" y="14762"/>
                </a:lnTo>
                <a:lnTo>
                  <a:pt x="19904" y="15004"/>
                </a:lnTo>
                <a:lnTo>
                  <a:pt x="19695" y="15245"/>
                </a:lnTo>
                <a:lnTo>
                  <a:pt x="19470" y="15485"/>
                </a:lnTo>
                <a:lnTo>
                  <a:pt x="19236" y="15717"/>
                </a:lnTo>
                <a:lnTo>
                  <a:pt x="18994" y="15948"/>
                </a:lnTo>
                <a:lnTo>
                  <a:pt x="18740" y="16177"/>
                </a:lnTo>
                <a:lnTo>
                  <a:pt x="18474" y="16403"/>
                </a:lnTo>
                <a:lnTo>
                  <a:pt x="18195" y="16624"/>
                </a:lnTo>
                <a:lnTo>
                  <a:pt x="17913" y="16839"/>
                </a:lnTo>
                <a:lnTo>
                  <a:pt x="17618" y="17054"/>
                </a:lnTo>
                <a:lnTo>
                  <a:pt x="17310" y="17263"/>
                </a:lnTo>
                <a:lnTo>
                  <a:pt x="16995" y="17470"/>
                </a:lnTo>
                <a:lnTo>
                  <a:pt x="16667" y="17671"/>
                </a:lnTo>
                <a:lnTo>
                  <a:pt x="16331" y="17868"/>
                </a:lnTo>
                <a:lnTo>
                  <a:pt x="15991" y="18062"/>
                </a:lnTo>
                <a:lnTo>
                  <a:pt x="15635" y="18251"/>
                </a:lnTo>
                <a:lnTo>
                  <a:pt x="15278" y="18437"/>
                </a:lnTo>
                <a:lnTo>
                  <a:pt x="0" y="10800"/>
                </a:lnTo>
                <a:close/>
                <a:moveTo>
                  <a:pt x="0" y="0"/>
                </a:moveTo>
                <a:lnTo>
                  <a:pt x="557" y="2"/>
                </a:lnTo>
                <a:lnTo>
                  <a:pt x="1110" y="14"/>
                </a:lnTo>
                <a:lnTo>
                  <a:pt x="1659" y="33"/>
                </a:lnTo>
                <a:lnTo>
                  <a:pt x="2208" y="55"/>
                </a:lnTo>
                <a:lnTo>
                  <a:pt x="2753" y="86"/>
                </a:lnTo>
                <a:lnTo>
                  <a:pt x="3289" y="123"/>
                </a:lnTo>
                <a:lnTo>
                  <a:pt x="3826" y="168"/>
                </a:lnTo>
                <a:lnTo>
                  <a:pt x="4354" y="219"/>
                </a:lnTo>
                <a:lnTo>
                  <a:pt x="4878" y="277"/>
                </a:lnTo>
                <a:lnTo>
                  <a:pt x="5399" y="340"/>
                </a:lnTo>
                <a:lnTo>
                  <a:pt x="5911" y="410"/>
                </a:lnTo>
                <a:lnTo>
                  <a:pt x="6418" y="488"/>
                </a:lnTo>
                <a:lnTo>
                  <a:pt x="6926" y="565"/>
                </a:lnTo>
                <a:lnTo>
                  <a:pt x="7426" y="656"/>
                </a:lnTo>
                <a:lnTo>
                  <a:pt x="7918" y="750"/>
                </a:lnTo>
                <a:lnTo>
                  <a:pt x="8405" y="850"/>
                </a:lnTo>
                <a:lnTo>
                  <a:pt x="8884" y="953"/>
                </a:lnTo>
                <a:lnTo>
                  <a:pt x="9363" y="1065"/>
                </a:lnTo>
                <a:lnTo>
                  <a:pt x="9835" y="1182"/>
                </a:lnTo>
                <a:lnTo>
                  <a:pt x="10293" y="1303"/>
                </a:lnTo>
                <a:lnTo>
                  <a:pt x="10748" y="1430"/>
                </a:lnTo>
                <a:lnTo>
                  <a:pt x="11199" y="1563"/>
                </a:lnTo>
                <a:lnTo>
                  <a:pt x="11641" y="1702"/>
                </a:lnTo>
                <a:lnTo>
                  <a:pt x="12075" y="1844"/>
                </a:lnTo>
                <a:lnTo>
                  <a:pt x="12501" y="1991"/>
                </a:lnTo>
                <a:lnTo>
                  <a:pt x="12919" y="2145"/>
                </a:lnTo>
                <a:lnTo>
                  <a:pt x="13333" y="2305"/>
                </a:lnTo>
                <a:lnTo>
                  <a:pt x="13738" y="2466"/>
                </a:lnTo>
                <a:lnTo>
                  <a:pt x="14135" y="2634"/>
                </a:lnTo>
                <a:lnTo>
                  <a:pt x="14524" y="2804"/>
                </a:lnTo>
                <a:lnTo>
                  <a:pt x="14901" y="2983"/>
                </a:lnTo>
                <a:lnTo>
                  <a:pt x="15274" y="3163"/>
                </a:lnTo>
                <a:lnTo>
                  <a:pt x="0" y="1080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lnSpc>
                <a:spcPct val="90000"/>
              </a:lnSpc>
              <a:spcBef>
                <a:spcPts val="1500"/>
              </a:spcBef>
              <a:defRPr sz="100"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29" name="Полилиния: фигура 31"/>
          <p:cNvSpPr/>
          <p:nvPr/>
        </p:nvSpPr>
        <p:spPr>
          <a:xfrm>
            <a:off x="9144000" y="2862607"/>
            <a:ext cx="3273579" cy="65471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5274" y="18437"/>
                </a:lnTo>
                <a:lnTo>
                  <a:pt x="14873" y="18632"/>
                </a:lnTo>
                <a:lnTo>
                  <a:pt x="14463" y="18820"/>
                </a:lnTo>
                <a:lnTo>
                  <a:pt x="14053" y="19004"/>
                </a:lnTo>
                <a:lnTo>
                  <a:pt x="13632" y="19179"/>
                </a:lnTo>
                <a:lnTo>
                  <a:pt x="13201" y="19349"/>
                </a:lnTo>
                <a:lnTo>
                  <a:pt x="12771" y="19515"/>
                </a:lnTo>
                <a:lnTo>
                  <a:pt x="12329" y="19670"/>
                </a:lnTo>
                <a:lnTo>
                  <a:pt x="11883" y="19822"/>
                </a:lnTo>
                <a:lnTo>
                  <a:pt x="11432" y="19965"/>
                </a:lnTo>
                <a:lnTo>
                  <a:pt x="10973" y="20107"/>
                </a:lnTo>
                <a:lnTo>
                  <a:pt x="10514" y="20240"/>
                </a:lnTo>
                <a:lnTo>
                  <a:pt x="10039" y="20367"/>
                </a:lnTo>
                <a:lnTo>
                  <a:pt x="9568" y="20486"/>
                </a:lnTo>
                <a:lnTo>
                  <a:pt x="9093" y="20600"/>
                </a:lnTo>
                <a:lnTo>
                  <a:pt x="8614" y="20709"/>
                </a:lnTo>
                <a:lnTo>
                  <a:pt x="8122" y="20809"/>
                </a:lnTo>
                <a:lnTo>
                  <a:pt x="7639" y="20906"/>
                </a:lnTo>
                <a:lnTo>
                  <a:pt x="7143" y="20996"/>
                </a:lnTo>
                <a:lnTo>
                  <a:pt x="6648" y="21078"/>
                </a:lnTo>
                <a:lnTo>
                  <a:pt x="6148" y="21158"/>
                </a:lnTo>
                <a:lnTo>
                  <a:pt x="5648" y="21227"/>
                </a:lnTo>
                <a:lnTo>
                  <a:pt x="5141" y="21293"/>
                </a:lnTo>
                <a:lnTo>
                  <a:pt x="4633" y="21352"/>
                </a:lnTo>
                <a:lnTo>
                  <a:pt x="4125" y="21401"/>
                </a:lnTo>
                <a:lnTo>
                  <a:pt x="3613" y="21448"/>
                </a:lnTo>
                <a:lnTo>
                  <a:pt x="3097" y="21491"/>
                </a:lnTo>
                <a:lnTo>
                  <a:pt x="2073" y="21553"/>
                </a:lnTo>
                <a:lnTo>
                  <a:pt x="1552" y="21573"/>
                </a:lnTo>
                <a:lnTo>
                  <a:pt x="1032" y="21588"/>
                </a:lnTo>
                <a:lnTo>
                  <a:pt x="520" y="21596"/>
                </a:lnTo>
                <a:lnTo>
                  <a:pt x="0" y="21600"/>
                </a:lnTo>
                <a:close/>
                <a:moveTo>
                  <a:pt x="15278" y="3163"/>
                </a:moveTo>
                <a:lnTo>
                  <a:pt x="15667" y="3364"/>
                </a:lnTo>
                <a:lnTo>
                  <a:pt x="16044" y="3567"/>
                </a:lnTo>
                <a:lnTo>
                  <a:pt x="16405" y="3773"/>
                </a:lnTo>
                <a:lnTo>
                  <a:pt x="16757" y="3982"/>
                </a:lnTo>
                <a:lnTo>
                  <a:pt x="17101" y="4197"/>
                </a:lnTo>
                <a:lnTo>
                  <a:pt x="17425" y="4413"/>
                </a:lnTo>
                <a:lnTo>
                  <a:pt x="17745" y="4634"/>
                </a:lnTo>
                <a:lnTo>
                  <a:pt x="18044" y="4859"/>
                </a:lnTo>
                <a:lnTo>
                  <a:pt x="18335" y="5082"/>
                </a:lnTo>
                <a:lnTo>
                  <a:pt x="18609" y="5312"/>
                </a:lnTo>
                <a:lnTo>
                  <a:pt x="18875" y="5543"/>
                </a:lnTo>
                <a:lnTo>
                  <a:pt x="19129" y="5779"/>
                </a:lnTo>
                <a:lnTo>
                  <a:pt x="19371" y="6015"/>
                </a:lnTo>
                <a:lnTo>
                  <a:pt x="19601" y="6254"/>
                </a:lnTo>
                <a:lnTo>
                  <a:pt x="19814" y="6494"/>
                </a:lnTo>
                <a:lnTo>
                  <a:pt x="20019" y="6738"/>
                </a:lnTo>
                <a:lnTo>
                  <a:pt x="20207" y="6979"/>
                </a:lnTo>
                <a:lnTo>
                  <a:pt x="20391" y="7227"/>
                </a:lnTo>
                <a:lnTo>
                  <a:pt x="20555" y="7475"/>
                </a:lnTo>
                <a:lnTo>
                  <a:pt x="20711" y="7725"/>
                </a:lnTo>
                <a:lnTo>
                  <a:pt x="20850" y="7977"/>
                </a:lnTo>
                <a:lnTo>
                  <a:pt x="20981" y="8231"/>
                </a:lnTo>
                <a:lnTo>
                  <a:pt x="21100" y="8485"/>
                </a:lnTo>
                <a:lnTo>
                  <a:pt x="21207" y="8737"/>
                </a:lnTo>
                <a:lnTo>
                  <a:pt x="21301" y="8995"/>
                </a:lnTo>
                <a:lnTo>
                  <a:pt x="21379" y="9251"/>
                </a:lnTo>
                <a:lnTo>
                  <a:pt x="21448" y="9507"/>
                </a:lnTo>
                <a:lnTo>
                  <a:pt x="21502" y="9763"/>
                </a:lnTo>
                <a:lnTo>
                  <a:pt x="21547" y="10024"/>
                </a:lnTo>
                <a:lnTo>
                  <a:pt x="21580" y="10284"/>
                </a:lnTo>
                <a:lnTo>
                  <a:pt x="21596" y="10540"/>
                </a:lnTo>
                <a:lnTo>
                  <a:pt x="21600" y="10800"/>
                </a:lnTo>
                <a:lnTo>
                  <a:pt x="21596" y="11081"/>
                </a:lnTo>
                <a:lnTo>
                  <a:pt x="21571" y="11357"/>
                </a:lnTo>
                <a:lnTo>
                  <a:pt x="21534" y="11632"/>
                </a:lnTo>
                <a:lnTo>
                  <a:pt x="21489" y="11906"/>
                </a:lnTo>
                <a:lnTo>
                  <a:pt x="21432" y="12177"/>
                </a:lnTo>
                <a:lnTo>
                  <a:pt x="21354" y="12445"/>
                </a:lnTo>
                <a:lnTo>
                  <a:pt x="21264" y="12711"/>
                </a:lnTo>
                <a:lnTo>
                  <a:pt x="21166" y="12978"/>
                </a:lnTo>
                <a:lnTo>
                  <a:pt x="21047" y="13240"/>
                </a:lnTo>
                <a:lnTo>
                  <a:pt x="20924" y="13500"/>
                </a:lnTo>
                <a:lnTo>
                  <a:pt x="20781" y="13758"/>
                </a:lnTo>
                <a:lnTo>
                  <a:pt x="20629" y="14012"/>
                </a:lnTo>
                <a:lnTo>
                  <a:pt x="20469" y="14264"/>
                </a:lnTo>
                <a:lnTo>
                  <a:pt x="20293" y="14514"/>
                </a:lnTo>
                <a:lnTo>
                  <a:pt x="20105" y="14762"/>
                </a:lnTo>
                <a:lnTo>
                  <a:pt x="19904" y="15004"/>
                </a:lnTo>
                <a:lnTo>
                  <a:pt x="19695" y="15245"/>
                </a:lnTo>
                <a:lnTo>
                  <a:pt x="19470" y="15485"/>
                </a:lnTo>
                <a:lnTo>
                  <a:pt x="19236" y="15717"/>
                </a:lnTo>
                <a:lnTo>
                  <a:pt x="18994" y="15948"/>
                </a:lnTo>
                <a:lnTo>
                  <a:pt x="18740" y="16177"/>
                </a:lnTo>
                <a:lnTo>
                  <a:pt x="18474" y="16403"/>
                </a:lnTo>
                <a:lnTo>
                  <a:pt x="18195" y="16624"/>
                </a:lnTo>
                <a:lnTo>
                  <a:pt x="17913" y="16839"/>
                </a:lnTo>
                <a:lnTo>
                  <a:pt x="17618" y="17054"/>
                </a:lnTo>
                <a:lnTo>
                  <a:pt x="17310" y="17263"/>
                </a:lnTo>
                <a:lnTo>
                  <a:pt x="16995" y="17470"/>
                </a:lnTo>
                <a:lnTo>
                  <a:pt x="16667" y="17671"/>
                </a:lnTo>
                <a:lnTo>
                  <a:pt x="16331" y="17868"/>
                </a:lnTo>
                <a:lnTo>
                  <a:pt x="15991" y="18062"/>
                </a:lnTo>
                <a:lnTo>
                  <a:pt x="15635" y="18251"/>
                </a:lnTo>
                <a:lnTo>
                  <a:pt x="15278" y="18437"/>
                </a:lnTo>
                <a:lnTo>
                  <a:pt x="0" y="10800"/>
                </a:lnTo>
                <a:close/>
                <a:moveTo>
                  <a:pt x="0" y="0"/>
                </a:moveTo>
                <a:lnTo>
                  <a:pt x="557" y="2"/>
                </a:lnTo>
                <a:lnTo>
                  <a:pt x="1110" y="14"/>
                </a:lnTo>
                <a:lnTo>
                  <a:pt x="1659" y="33"/>
                </a:lnTo>
                <a:lnTo>
                  <a:pt x="2208" y="55"/>
                </a:lnTo>
                <a:lnTo>
                  <a:pt x="2753" y="86"/>
                </a:lnTo>
                <a:lnTo>
                  <a:pt x="3289" y="123"/>
                </a:lnTo>
                <a:lnTo>
                  <a:pt x="3826" y="168"/>
                </a:lnTo>
                <a:lnTo>
                  <a:pt x="4354" y="219"/>
                </a:lnTo>
                <a:lnTo>
                  <a:pt x="4878" y="277"/>
                </a:lnTo>
                <a:lnTo>
                  <a:pt x="5399" y="340"/>
                </a:lnTo>
                <a:lnTo>
                  <a:pt x="5911" y="410"/>
                </a:lnTo>
                <a:lnTo>
                  <a:pt x="6418" y="488"/>
                </a:lnTo>
                <a:lnTo>
                  <a:pt x="6926" y="565"/>
                </a:lnTo>
                <a:lnTo>
                  <a:pt x="7426" y="656"/>
                </a:lnTo>
                <a:lnTo>
                  <a:pt x="7918" y="750"/>
                </a:lnTo>
                <a:lnTo>
                  <a:pt x="8405" y="850"/>
                </a:lnTo>
                <a:lnTo>
                  <a:pt x="8884" y="953"/>
                </a:lnTo>
                <a:lnTo>
                  <a:pt x="9363" y="1065"/>
                </a:lnTo>
                <a:lnTo>
                  <a:pt x="9835" y="1182"/>
                </a:lnTo>
                <a:lnTo>
                  <a:pt x="10293" y="1303"/>
                </a:lnTo>
                <a:lnTo>
                  <a:pt x="10748" y="1430"/>
                </a:lnTo>
                <a:lnTo>
                  <a:pt x="11199" y="1563"/>
                </a:lnTo>
                <a:lnTo>
                  <a:pt x="11641" y="1702"/>
                </a:lnTo>
                <a:lnTo>
                  <a:pt x="12075" y="1844"/>
                </a:lnTo>
                <a:lnTo>
                  <a:pt x="12501" y="1991"/>
                </a:lnTo>
                <a:lnTo>
                  <a:pt x="12919" y="2145"/>
                </a:lnTo>
                <a:lnTo>
                  <a:pt x="13333" y="2305"/>
                </a:lnTo>
                <a:lnTo>
                  <a:pt x="13738" y="2466"/>
                </a:lnTo>
                <a:lnTo>
                  <a:pt x="14135" y="2634"/>
                </a:lnTo>
                <a:lnTo>
                  <a:pt x="14524" y="2804"/>
                </a:lnTo>
                <a:lnTo>
                  <a:pt x="14901" y="2983"/>
                </a:lnTo>
                <a:lnTo>
                  <a:pt x="15274" y="3163"/>
                </a:lnTo>
                <a:lnTo>
                  <a:pt x="0" y="10800"/>
                </a:lnTo>
                <a:close/>
              </a:path>
            </a:pathLst>
          </a:custGeom>
          <a:solidFill>
            <a:srgbClr val="97BF0D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1371600">
              <a:lnSpc>
                <a:spcPct val="90000"/>
              </a:lnSpc>
              <a:spcBef>
                <a:spcPts val="1500"/>
              </a:spcBef>
              <a:defRPr sz="100"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0" name="TextBox 12"/>
          <p:cNvSpPr txBox="1"/>
          <p:nvPr/>
        </p:nvSpPr>
        <p:spPr>
          <a:xfrm>
            <a:off x="12658944" y="5966700"/>
            <a:ext cx="5268966" cy="36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Pas de maintenance pour des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décennies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</p:txBody>
      </p:sp>
      <p:sp>
        <p:nvSpPr>
          <p:cNvPr id="431" name="TextBox 34"/>
          <p:cNvSpPr txBox="1"/>
          <p:nvPr/>
        </p:nvSpPr>
        <p:spPr>
          <a:xfrm>
            <a:off x="12434142" y="7194440"/>
            <a:ext cx="48531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Interopérabilité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entre fabricants </a:t>
            </a:r>
          </a:p>
        </p:txBody>
      </p:sp>
      <p:sp>
        <p:nvSpPr>
          <p:cNvPr id="432" name="TextBox 48"/>
          <p:cNvSpPr txBox="1"/>
          <p:nvPr/>
        </p:nvSpPr>
        <p:spPr>
          <a:xfrm>
            <a:off x="11773628" y="3473659"/>
            <a:ext cx="6154281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Des </a:t>
            </a:r>
            <a:r>
              <a:rPr lang="de-DE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milliards</a:t>
            </a:r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de-DE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capteurs</a:t>
            </a:r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connectés</a:t>
            </a:r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nécessaires</a:t>
            </a:r>
            <a:endParaRPr lang="de-DE"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3" name="TextBox 57"/>
          <p:cNvSpPr txBox="1"/>
          <p:nvPr/>
        </p:nvSpPr>
        <p:spPr>
          <a:xfrm>
            <a:off x="11691469" y="8459741"/>
            <a:ext cx="5705694" cy="36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Installation et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fonctionnement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simplifiés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4" name="Freeform 9"/>
          <p:cNvSpPr/>
          <p:nvPr/>
        </p:nvSpPr>
        <p:spPr>
          <a:xfrm>
            <a:off x="9144000" y="3821333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5" name="Freeform 11"/>
          <p:cNvSpPr/>
          <p:nvPr/>
        </p:nvSpPr>
        <p:spPr>
          <a:xfrm>
            <a:off x="9144000" y="6136185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596" y="794"/>
                </a:lnTo>
                <a:lnTo>
                  <a:pt x="21571" y="1576"/>
                </a:lnTo>
                <a:lnTo>
                  <a:pt x="21534" y="2352"/>
                </a:lnTo>
                <a:lnTo>
                  <a:pt x="21489" y="3129"/>
                </a:lnTo>
                <a:lnTo>
                  <a:pt x="21432" y="3894"/>
                </a:lnTo>
                <a:lnTo>
                  <a:pt x="21354" y="4653"/>
                </a:lnTo>
                <a:lnTo>
                  <a:pt x="21264" y="5406"/>
                </a:lnTo>
                <a:lnTo>
                  <a:pt x="21166" y="6159"/>
                </a:lnTo>
                <a:lnTo>
                  <a:pt x="21047" y="6901"/>
                </a:lnTo>
                <a:lnTo>
                  <a:pt x="20924" y="7636"/>
                </a:lnTo>
                <a:lnTo>
                  <a:pt x="20781" y="8367"/>
                </a:lnTo>
                <a:lnTo>
                  <a:pt x="20629" y="9085"/>
                </a:lnTo>
                <a:lnTo>
                  <a:pt x="20469" y="9798"/>
                </a:lnTo>
                <a:lnTo>
                  <a:pt x="20293" y="10505"/>
                </a:lnTo>
                <a:lnTo>
                  <a:pt x="20105" y="11206"/>
                </a:lnTo>
                <a:lnTo>
                  <a:pt x="19904" y="11889"/>
                </a:lnTo>
                <a:lnTo>
                  <a:pt x="19695" y="12573"/>
                </a:lnTo>
                <a:lnTo>
                  <a:pt x="19470" y="13251"/>
                </a:lnTo>
                <a:lnTo>
                  <a:pt x="19236" y="13906"/>
                </a:lnTo>
                <a:lnTo>
                  <a:pt x="18994" y="14560"/>
                </a:lnTo>
                <a:lnTo>
                  <a:pt x="18740" y="15209"/>
                </a:lnTo>
                <a:lnTo>
                  <a:pt x="18474" y="15847"/>
                </a:lnTo>
                <a:lnTo>
                  <a:pt x="18195" y="16472"/>
                </a:lnTo>
                <a:lnTo>
                  <a:pt x="17913" y="17081"/>
                </a:lnTo>
                <a:lnTo>
                  <a:pt x="17618" y="17689"/>
                </a:lnTo>
                <a:lnTo>
                  <a:pt x="17310" y="18280"/>
                </a:lnTo>
                <a:lnTo>
                  <a:pt x="16995" y="18865"/>
                </a:lnTo>
                <a:lnTo>
                  <a:pt x="16667" y="19433"/>
                </a:lnTo>
                <a:lnTo>
                  <a:pt x="16331" y="19989"/>
                </a:lnTo>
                <a:lnTo>
                  <a:pt x="15991" y="20540"/>
                </a:lnTo>
                <a:lnTo>
                  <a:pt x="15635" y="21073"/>
                </a:lnTo>
                <a:lnTo>
                  <a:pt x="15278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56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6" name="Freeform 13"/>
          <p:cNvSpPr/>
          <p:nvPr/>
        </p:nvSpPr>
        <p:spPr>
          <a:xfrm>
            <a:off x="9142870" y="6134001"/>
            <a:ext cx="2314852" cy="3273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5274"/>
                </a:moveTo>
                <a:lnTo>
                  <a:pt x="21032" y="15663"/>
                </a:lnTo>
                <a:lnTo>
                  <a:pt x="20453" y="16040"/>
                </a:lnTo>
                <a:lnTo>
                  <a:pt x="19874" y="16409"/>
                </a:lnTo>
                <a:lnTo>
                  <a:pt x="19277" y="16757"/>
                </a:lnTo>
                <a:lnTo>
                  <a:pt x="18669" y="17097"/>
                </a:lnTo>
                <a:lnTo>
                  <a:pt x="18061" y="17429"/>
                </a:lnTo>
                <a:lnTo>
                  <a:pt x="17435" y="17741"/>
                </a:lnTo>
                <a:lnTo>
                  <a:pt x="16804" y="18044"/>
                </a:lnTo>
                <a:lnTo>
                  <a:pt x="16167" y="18331"/>
                </a:lnTo>
                <a:lnTo>
                  <a:pt x="15518" y="18613"/>
                </a:lnTo>
                <a:lnTo>
                  <a:pt x="14869" y="18880"/>
                </a:lnTo>
                <a:lnTo>
                  <a:pt x="14197" y="19134"/>
                </a:lnTo>
                <a:lnTo>
                  <a:pt x="13531" y="19371"/>
                </a:lnTo>
                <a:lnTo>
                  <a:pt x="12859" y="19601"/>
                </a:lnTo>
                <a:lnTo>
                  <a:pt x="12181" y="19818"/>
                </a:lnTo>
                <a:lnTo>
                  <a:pt x="11486" y="20019"/>
                </a:lnTo>
                <a:lnTo>
                  <a:pt x="10803" y="20211"/>
                </a:lnTo>
                <a:lnTo>
                  <a:pt x="10102" y="20391"/>
                </a:lnTo>
                <a:lnTo>
                  <a:pt x="9401" y="20555"/>
                </a:lnTo>
                <a:lnTo>
                  <a:pt x="8694" y="20715"/>
                </a:lnTo>
                <a:lnTo>
                  <a:pt x="7988" y="20854"/>
                </a:lnTo>
                <a:lnTo>
                  <a:pt x="7270" y="20985"/>
                </a:lnTo>
                <a:lnTo>
                  <a:pt x="6551" y="21104"/>
                </a:lnTo>
                <a:lnTo>
                  <a:pt x="5833" y="21203"/>
                </a:lnTo>
                <a:lnTo>
                  <a:pt x="5109" y="21297"/>
                </a:lnTo>
                <a:lnTo>
                  <a:pt x="4379" y="21383"/>
                </a:lnTo>
                <a:lnTo>
                  <a:pt x="2931" y="21506"/>
                </a:lnTo>
                <a:lnTo>
                  <a:pt x="2195" y="21547"/>
                </a:lnTo>
                <a:lnTo>
                  <a:pt x="1460" y="21575"/>
                </a:lnTo>
                <a:lnTo>
                  <a:pt x="736" y="21592"/>
                </a:lnTo>
                <a:lnTo>
                  <a:pt x="0" y="21600"/>
                </a:lnTo>
                <a:lnTo>
                  <a:pt x="0" y="0"/>
                </a:lnTo>
                <a:lnTo>
                  <a:pt x="21600" y="15274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21594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439" name="enocean_alliance_logo_pos_rgb.png" descr="enocean_alliance_logo_pos_rg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TextBox 13"/>
          <p:cNvSpPr txBox="1"/>
          <p:nvPr/>
        </p:nvSpPr>
        <p:spPr>
          <a:xfrm>
            <a:off x="375011" y="389410"/>
            <a:ext cx="8252031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9400" b="1">
                <a:solidFill>
                  <a:srgbClr val="FFFFFF"/>
                </a:solidFill>
              </a:defRPr>
            </a:lvl1pPr>
          </a:lstStyle>
          <a:p>
            <a:r>
              <a:rPr lang="en-GB" sz="6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itchFamily="2" charset="77"/>
              </a:rPr>
              <a:t>Opportunités</a:t>
            </a:r>
            <a:endParaRPr sz="6000" dirty="0">
              <a:solidFill>
                <a:schemeClr val="tx1">
                  <a:lumMod val="75000"/>
                  <a:lumOff val="25000"/>
                </a:schemeClr>
              </a:solidFill>
              <a:latin typeface="Montserrat ExtraBold" pitchFamily="2" charset="77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F0E92B2A-1E57-0968-7000-9F0ECD773632}"/>
              </a:ext>
            </a:extLst>
          </p:cNvPr>
          <p:cNvSpPr txBox="1"/>
          <p:nvPr/>
        </p:nvSpPr>
        <p:spPr>
          <a:xfrm>
            <a:off x="12463014" y="4738960"/>
            <a:ext cx="5268966" cy="362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Pas de </a:t>
            </a:r>
            <a:r>
              <a:rPr lang="de-DE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fils</a:t>
            </a:r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de-DE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pas</a:t>
            </a:r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de-DE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batteries</a:t>
            </a:r>
            <a:r>
              <a:rPr lang="de-DE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nécessaires</a:t>
            </a:r>
            <a:endParaRPr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DB59619A-AABE-E0C9-6510-67849EA4AAB1}"/>
              </a:ext>
            </a:extLst>
          </p:cNvPr>
          <p:cNvSpPr/>
          <p:nvPr/>
        </p:nvSpPr>
        <p:spPr>
          <a:xfrm rot="8062157">
            <a:off x="7172042" y="6954062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3C94AB8F-114F-33F4-F1F5-118CAD82DF36}"/>
              </a:ext>
            </a:extLst>
          </p:cNvPr>
          <p:cNvSpPr/>
          <p:nvPr/>
        </p:nvSpPr>
        <p:spPr>
          <a:xfrm rot="8100000">
            <a:off x="5536519" y="5308300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596" y="794"/>
                </a:lnTo>
                <a:lnTo>
                  <a:pt x="21571" y="1576"/>
                </a:lnTo>
                <a:lnTo>
                  <a:pt x="21534" y="2352"/>
                </a:lnTo>
                <a:lnTo>
                  <a:pt x="21489" y="3129"/>
                </a:lnTo>
                <a:lnTo>
                  <a:pt x="21432" y="3894"/>
                </a:lnTo>
                <a:lnTo>
                  <a:pt x="21354" y="4653"/>
                </a:lnTo>
                <a:lnTo>
                  <a:pt x="21264" y="5406"/>
                </a:lnTo>
                <a:lnTo>
                  <a:pt x="21166" y="6159"/>
                </a:lnTo>
                <a:lnTo>
                  <a:pt x="21047" y="6901"/>
                </a:lnTo>
                <a:lnTo>
                  <a:pt x="20924" y="7636"/>
                </a:lnTo>
                <a:lnTo>
                  <a:pt x="20781" y="8367"/>
                </a:lnTo>
                <a:lnTo>
                  <a:pt x="20629" y="9085"/>
                </a:lnTo>
                <a:lnTo>
                  <a:pt x="20469" y="9798"/>
                </a:lnTo>
                <a:lnTo>
                  <a:pt x="20293" y="10505"/>
                </a:lnTo>
                <a:lnTo>
                  <a:pt x="20105" y="11206"/>
                </a:lnTo>
                <a:lnTo>
                  <a:pt x="19904" y="11889"/>
                </a:lnTo>
                <a:lnTo>
                  <a:pt x="19695" y="12573"/>
                </a:lnTo>
                <a:lnTo>
                  <a:pt x="19470" y="13251"/>
                </a:lnTo>
                <a:lnTo>
                  <a:pt x="19236" y="13906"/>
                </a:lnTo>
                <a:lnTo>
                  <a:pt x="18994" y="14560"/>
                </a:lnTo>
                <a:lnTo>
                  <a:pt x="18740" y="15209"/>
                </a:lnTo>
                <a:lnTo>
                  <a:pt x="18474" y="15847"/>
                </a:lnTo>
                <a:lnTo>
                  <a:pt x="18195" y="16472"/>
                </a:lnTo>
                <a:lnTo>
                  <a:pt x="17913" y="17081"/>
                </a:lnTo>
                <a:lnTo>
                  <a:pt x="17618" y="17689"/>
                </a:lnTo>
                <a:lnTo>
                  <a:pt x="17310" y="18280"/>
                </a:lnTo>
                <a:lnTo>
                  <a:pt x="16995" y="18865"/>
                </a:lnTo>
                <a:lnTo>
                  <a:pt x="16667" y="19433"/>
                </a:lnTo>
                <a:lnTo>
                  <a:pt x="16331" y="19989"/>
                </a:lnTo>
                <a:lnTo>
                  <a:pt x="15991" y="20540"/>
                </a:lnTo>
                <a:lnTo>
                  <a:pt x="15635" y="21073"/>
                </a:lnTo>
                <a:lnTo>
                  <a:pt x="15278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56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E782B94E-2EC4-67EA-5DD4-F2BFC9A106A6}"/>
              </a:ext>
            </a:extLst>
          </p:cNvPr>
          <p:cNvSpPr/>
          <p:nvPr/>
        </p:nvSpPr>
        <p:spPr>
          <a:xfrm rot="13500000">
            <a:off x="5530603" y="4627397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A01F0B10-BD71-9F32-E4F4-064CBDBED6C4}"/>
              </a:ext>
            </a:extLst>
          </p:cNvPr>
          <p:cNvSpPr/>
          <p:nvPr/>
        </p:nvSpPr>
        <p:spPr>
          <a:xfrm rot="16200000">
            <a:off x="6348987" y="3322332"/>
            <a:ext cx="3273579" cy="231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78" y="0"/>
                </a:moveTo>
                <a:lnTo>
                  <a:pt x="15667" y="568"/>
                </a:lnTo>
                <a:lnTo>
                  <a:pt x="16044" y="1141"/>
                </a:lnTo>
                <a:lnTo>
                  <a:pt x="16405" y="1727"/>
                </a:lnTo>
                <a:lnTo>
                  <a:pt x="16757" y="2318"/>
                </a:lnTo>
                <a:lnTo>
                  <a:pt x="17101" y="2926"/>
                </a:lnTo>
                <a:lnTo>
                  <a:pt x="17425" y="3534"/>
                </a:lnTo>
                <a:lnTo>
                  <a:pt x="17745" y="4160"/>
                </a:lnTo>
                <a:lnTo>
                  <a:pt x="18044" y="4797"/>
                </a:lnTo>
                <a:lnTo>
                  <a:pt x="18335" y="5429"/>
                </a:lnTo>
                <a:lnTo>
                  <a:pt x="18609" y="6078"/>
                </a:lnTo>
                <a:lnTo>
                  <a:pt x="18875" y="6733"/>
                </a:lnTo>
                <a:lnTo>
                  <a:pt x="19129" y="7399"/>
                </a:lnTo>
                <a:lnTo>
                  <a:pt x="19371" y="8065"/>
                </a:lnTo>
                <a:lnTo>
                  <a:pt x="19601" y="8743"/>
                </a:lnTo>
                <a:lnTo>
                  <a:pt x="19814" y="9421"/>
                </a:lnTo>
                <a:lnTo>
                  <a:pt x="20019" y="10111"/>
                </a:lnTo>
                <a:lnTo>
                  <a:pt x="20207" y="10794"/>
                </a:lnTo>
                <a:lnTo>
                  <a:pt x="20391" y="11495"/>
                </a:lnTo>
                <a:lnTo>
                  <a:pt x="20555" y="12196"/>
                </a:lnTo>
                <a:lnTo>
                  <a:pt x="20711" y="12903"/>
                </a:lnTo>
                <a:lnTo>
                  <a:pt x="20850" y="13616"/>
                </a:lnTo>
                <a:lnTo>
                  <a:pt x="20981" y="14334"/>
                </a:lnTo>
                <a:lnTo>
                  <a:pt x="21100" y="15053"/>
                </a:lnTo>
                <a:lnTo>
                  <a:pt x="21207" y="15765"/>
                </a:lnTo>
                <a:lnTo>
                  <a:pt x="21301" y="16495"/>
                </a:lnTo>
                <a:lnTo>
                  <a:pt x="21379" y="17220"/>
                </a:lnTo>
                <a:lnTo>
                  <a:pt x="21448" y="17944"/>
                </a:lnTo>
                <a:lnTo>
                  <a:pt x="21502" y="18668"/>
                </a:lnTo>
                <a:lnTo>
                  <a:pt x="21547" y="19404"/>
                </a:lnTo>
                <a:lnTo>
                  <a:pt x="21580" y="20140"/>
                </a:lnTo>
                <a:lnTo>
                  <a:pt x="21596" y="20864"/>
                </a:lnTo>
                <a:lnTo>
                  <a:pt x="21600" y="21600"/>
                </a:lnTo>
                <a:lnTo>
                  <a:pt x="0" y="21600"/>
                </a:lnTo>
                <a:lnTo>
                  <a:pt x="15278" y="0"/>
                </a:ln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0000"/>
                </a:srgbClr>
              </a:gs>
            </a:gsLst>
            <a:lin ang="102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7" name="Овал 35"/>
          <p:cNvSpPr/>
          <p:nvPr/>
        </p:nvSpPr>
        <p:spPr>
          <a:xfrm rot="15300000">
            <a:off x="7427804" y="4420026"/>
            <a:ext cx="3430134" cy="3430133"/>
          </a:xfrm>
          <a:prstGeom prst="ellipse">
            <a:avLst/>
          </a:prstGeom>
          <a:solidFill>
            <a:srgbClr val="97BF0D"/>
          </a:solidFill>
          <a:ln w="12700">
            <a:miter lim="400000"/>
          </a:ln>
          <a:effectLst>
            <a:outerShdw blurRad="1270000" rotWithShape="0">
              <a:srgbClr val="000000">
                <a:alpha val="20000"/>
              </a:srgbClr>
            </a:outerShdw>
          </a:effectLst>
        </p:spPr>
        <p:txBody>
          <a:bodyPr lIns="45718" tIns="45718" rIns="45718" bIns="45718"/>
          <a:lstStyle/>
          <a:p>
            <a:pPr defTabSz="1371600">
              <a:lnSpc>
                <a:spcPct val="90000"/>
              </a:lnSpc>
              <a:spcBef>
                <a:spcPts val="1500"/>
              </a:spcBef>
              <a:defRPr sz="100"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38" name="Овал 38"/>
          <p:cNvSpPr/>
          <p:nvPr/>
        </p:nvSpPr>
        <p:spPr>
          <a:xfrm rot="6300000">
            <a:off x="7785327" y="4777551"/>
            <a:ext cx="2715089" cy="2715087"/>
          </a:xfrm>
          <a:prstGeom prst="ellipse">
            <a:avLst/>
          </a:prstGeom>
          <a:gradFill>
            <a:gsLst>
              <a:gs pos="0">
                <a:srgbClr val="FFFFFF">
                  <a:alpha val="12000"/>
                </a:srgbClr>
              </a:gs>
              <a:gs pos="70000">
                <a:srgbClr val="FFFFFF"/>
              </a:gs>
            </a:gsLst>
            <a:path path="circle">
              <a:fillToRect l="62278" t="119636" r="37721" b="-19636"/>
            </a:path>
          </a:gradFill>
          <a:ln w="25400">
            <a:solidFill>
              <a:srgbClr val="FFFFFF">
                <a:alpha val="51000"/>
              </a:srgbClr>
            </a:solidFill>
            <a:miter/>
          </a:ln>
          <a:effectLst>
            <a:outerShdw blurRad="927100" dist="279400" dir="13200000" rotWithShape="0">
              <a:srgbClr val="FFFFFF">
                <a:alpha val="17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68678030-898F-AFD9-5915-80EEE15B71CB}"/>
              </a:ext>
            </a:extLst>
          </p:cNvPr>
          <p:cNvSpPr txBox="1"/>
          <p:nvPr/>
        </p:nvSpPr>
        <p:spPr>
          <a:xfrm>
            <a:off x="453518" y="8432234"/>
            <a:ext cx="6312405" cy="358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Des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économies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d'énergie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optimisées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nécessitent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données de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capteurs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CECE76C9-D2A4-56C3-0C5E-02FA3724A4AE}"/>
              </a:ext>
            </a:extLst>
          </p:cNvPr>
          <p:cNvSpPr txBox="1"/>
          <p:nvPr/>
        </p:nvSpPr>
        <p:spPr>
          <a:xfrm>
            <a:off x="4250370" y="5875547"/>
            <a:ext cx="48531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Flexibilité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7" name="TextBox 48">
            <a:extLst>
              <a:ext uri="{FF2B5EF4-FFF2-40B4-BE49-F238E27FC236}">
                <a16:creationId xmlns:a16="http://schemas.microsoft.com/office/drawing/2014/main" id="{3D763B9E-9019-31D7-D662-67C2C4AA9F42}"/>
              </a:ext>
            </a:extLst>
          </p:cNvPr>
          <p:cNvSpPr txBox="1"/>
          <p:nvPr/>
        </p:nvSpPr>
        <p:spPr>
          <a:xfrm>
            <a:off x="1452282" y="4578423"/>
            <a:ext cx="457322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pPr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Réduction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coûts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/ Optimisation</a:t>
            </a:r>
          </a:p>
        </p:txBody>
      </p:sp>
      <p:sp>
        <p:nvSpPr>
          <p:cNvPr id="28" name="TextBox 57">
            <a:extLst>
              <a:ext uri="{FF2B5EF4-FFF2-40B4-BE49-F238E27FC236}">
                <a16:creationId xmlns:a16="http://schemas.microsoft.com/office/drawing/2014/main" id="{90E86162-8AC4-4245-50FB-5AFC54051570}"/>
              </a:ext>
            </a:extLst>
          </p:cNvPr>
          <p:cNvSpPr txBox="1"/>
          <p:nvPr/>
        </p:nvSpPr>
        <p:spPr>
          <a:xfrm>
            <a:off x="3535183" y="7172671"/>
            <a:ext cx="4751251" cy="329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pPr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Santé &amp; bien-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être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29" name="TextBox 48">
            <a:extLst>
              <a:ext uri="{FF2B5EF4-FFF2-40B4-BE49-F238E27FC236}">
                <a16:creationId xmlns:a16="http://schemas.microsoft.com/office/drawing/2014/main" id="{1B1B6F17-C32B-9433-F710-E8CB26647FA1}"/>
              </a:ext>
            </a:extLst>
          </p:cNvPr>
          <p:cNvSpPr txBox="1"/>
          <p:nvPr/>
        </p:nvSpPr>
        <p:spPr>
          <a:xfrm>
            <a:off x="0" y="2097885"/>
            <a:ext cx="8839663" cy="445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pPr algn="r"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Réduction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80 % de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l'énergie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des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émissions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CO₂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d'ici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2050</a:t>
            </a: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843864F4-6A14-00B1-86AE-11FC01112033}"/>
              </a:ext>
            </a:extLst>
          </p:cNvPr>
          <p:cNvSpPr txBox="1"/>
          <p:nvPr/>
        </p:nvSpPr>
        <p:spPr>
          <a:xfrm>
            <a:off x="524909" y="3224380"/>
            <a:ext cx="6760849" cy="292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>
            <a:lvl1pPr>
              <a:defRPr sz="2500" b="1">
                <a:solidFill>
                  <a:srgbClr val="3F3F3F"/>
                </a:solidFill>
              </a:defRPr>
            </a:lvl1pPr>
          </a:lstStyle>
          <a:p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Les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consomment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40 % de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nos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besoins</a:t>
            </a:r>
            <a:r>
              <a:rPr lang="en-GB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énergétiques</a:t>
            </a:r>
            <a:endParaRPr lang="en-GB" sz="2000" b="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15B774-30A3-1D75-7BED-C98B4B6EB3E4}"/>
              </a:ext>
            </a:extLst>
          </p:cNvPr>
          <p:cNvSpPr txBox="1"/>
          <p:nvPr/>
        </p:nvSpPr>
        <p:spPr>
          <a:xfrm>
            <a:off x="6703591" y="9720719"/>
            <a:ext cx="487855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100">
                <a:solidFill>
                  <a:srgbClr val="B2B2B2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Société à la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demande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de partage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8198D3-28A7-C810-4177-59C9FC550E90}"/>
              </a:ext>
            </a:extLst>
          </p:cNvPr>
          <p:cNvSpPr txBox="1"/>
          <p:nvPr/>
        </p:nvSpPr>
        <p:spPr>
          <a:xfrm>
            <a:off x="9448339" y="1921882"/>
            <a:ext cx="8445797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Pour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rendre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économes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énergie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coûts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confortables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durables et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sécurisés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:</a:t>
            </a: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ustainable_Building_Low_Res_1.jpeg" descr="Sustainable_Building_Low_Res_1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213094" y="0"/>
            <a:ext cx="9051926" cy="10305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1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6" y="0"/>
                </a:moveTo>
                <a:lnTo>
                  <a:pt x="7345" y="4374"/>
                </a:lnTo>
                <a:lnTo>
                  <a:pt x="14478" y="10609"/>
                </a:lnTo>
                <a:lnTo>
                  <a:pt x="21600" y="4374"/>
                </a:lnTo>
                <a:lnTo>
                  <a:pt x="16600" y="0"/>
                </a:lnTo>
                <a:lnTo>
                  <a:pt x="12346" y="0"/>
                </a:lnTo>
                <a:close/>
                <a:moveTo>
                  <a:pt x="7125" y="4564"/>
                </a:moveTo>
                <a:lnTo>
                  <a:pt x="0" y="10798"/>
                </a:lnTo>
                <a:lnTo>
                  <a:pt x="7125" y="17036"/>
                </a:lnTo>
                <a:lnTo>
                  <a:pt x="14255" y="10798"/>
                </a:lnTo>
                <a:lnTo>
                  <a:pt x="7125" y="4564"/>
                </a:lnTo>
                <a:close/>
                <a:moveTo>
                  <a:pt x="14478" y="10991"/>
                </a:moveTo>
                <a:lnTo>
                  <a:pt x="7345" y="17227"/>
                </a:lnTo>
                <a:lnTo>
                  <a:pt x="12346" y="21600"/>
                </a:lnTo>
                <a:lnTo>
                  <a:pt x="16605" y="21600"/>
                </a:lnTo>
                <a:lnTo>
                  <a:pt x="21600" y="17227"/>
                </a:lnTo>
                <a:lnTo>
                  <a:pt x="14478" y="10991"/>
                </a:lnTo>
                <a:close/>
                <a:moveTo>
                  <a:pt x="7114" y="17419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419"/>
                </a:lnTo>
                <a:close/>
              </a:path>
            </a:pathLst>
          </a:custGeom>
        </p:spPr>
      </p:pic>
      <p:sp>
        <p:nvSpPr>
          <p:cNvPr id="390" name="TextBox 16"/>
          <p:cNvSpPr txBox="1"/>
          <p:nvPr/>
        </p:nvSpPr>
        <p:spPr>
          <a:xfrm>
            <a:off x="4838832" y="876705"/>
            <a:ext cx="1008430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>
                <a:latin typeface="Montserrat ExtraBold" pitchFamily="2" charset="77"/>
              </a:rPr>
              <a:t>Vos </a:t>
            </a:r>
            <a:r>
              <a:rPr lang="en-GB" sz="6000" b="1" dirty="0" err="1">
                <a:latin typeface="Montserrat ExtraBold" pitchFamily="2" charset="77"/>
              </a:rPr>
              <a:t>Opportunités</a:t>
            </a:r>
            <a:endParaRPr lang="en-GB" sz="6000" b="1" dirty="0">
              <a:latin typeface="Montserrat ExtraBold" pitchFamily="2" charset="77"/>
            </a:endParaRPr>
          </a:p>
        </p:txBody>
      </p:sp>
      <p:sp>
        <p:nvSpPr>
          <p:cNvPr id="391" name="Полилиния 56"/>
          <p:cNvSpPr/>
          <p:nvPr/>
        </p:nvSpPr>
        <p:spPr>
          <a:xfrm>
            <a:off x="-190584" y="6377509"/>
            <a:ext cx="8102529" cy="4034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392" name="TextBox 19"/>
          <p:cNvSpPr txBox="1"/>
          <p:nvPr/>
        </p:nvSpPr>
        <p:spPr>
          <a:xfrm>
            <a:off x="4838832" y="3294150"/>
            <a:ext cx="13412729" cy="36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2900" indent="-342900" defTabSz="359999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Rénovation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millions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dans les 5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prochaines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années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–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dizaines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millions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d’ici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2050  </a:t>
            </a:r>
          </a:p>
          <a:p>
            <a:pPr marL="342900" indent="-342900" defTabSz="359999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Les nouveaux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commerciaux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nécessitent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automatisation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basée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sur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normes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ouvertes  </a:t>
            </a:r>
          </a:p>
          <a:p>
            <a:pPr marL="342900" indent="-342900" defTabSz="359999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Tous les nouveaux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conformes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à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lois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strictes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sur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l’énergie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les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émissions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 </a:t>
            </a:r>
          </a:p>
          <a:p>
            <a:pPr marL="342900" indent="-342900" defTabSz="359999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Maisons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intelligentes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avec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systèmes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ouverts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interopérables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: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confort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sécurité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efficacité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 </a:t>
            </a:r>
          </a:p>
          <a:p>
            <a:pPr marL="342900" indent="-342900" defTabSz="359999">
              <a:lnSpc>
                <a:spcPct val="200000"/>
              </a:lnSpc>
              <a:buSzPct val="100000"/>
              <a:buFont typeface="Arial" panose="020B0604020202020204" pitchFamily="34" charset="0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Exemples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législation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– EPBD 2024, GEG 2024, Inflation Reduction Act, NYC Local Law 97, Title 24, RE2020 /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décret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BACs.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Merriweather Bold"/>
              <a:cs typeface="Merriweather" panose="02000000000000000000" pitchFamily="2" charset="77"/>
              <a:sym typeface="Merriweather Bold"/>
            </a:endParaRPr>
          </a:p>
        </p:txBody>
      </p:sp>
      <p:sp>
        <p:nvSpPr>
          <p:cNvPr id="393" name="Полилиния 46"/>
          <p:cNvSpPr/>
          <p:nvPr/>
        </p:nvSpPr>
        <p:spPr>
          <a:xfrm>
            <a:off x="-3234943" y="4177533"/>
            <a:ext cx="7095624" cy="706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394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830762" y="-42381"/>
            <a:ext cx="9051926" cy="10296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39" y="0"/>
                </a:moveTo>
                <a:lnTo>
                  <a:pt x="7114" y="4184"/>
                </a:lnTo>
                <a:lnTo>
                  <a:pt x="11888" y="0"/>
                </a:lnTo>
                <a:lnTo>
                  <a:pt x="2339" y="0"/>
                </a:lnTo>
                <a:close/>
                <a:moveTo>
                  <a:pt x="12346" y="0"/>
                </a:moveTo>
                <a:lnTo>
                  <a:pt x="7345" y="4378"/>
                </a:lnTo>
                <a:lnTo>
                  <a:pt x="14478" y="10619"/>
                </a:lnTo>
                <a:lnTo>
                  <a:pt x="21600" y="4378"/>
                </a:lnTo>
                <a:lnTo>
                  <a:pt x="16600" y="0"/>
                </a:lnTo>
                <a:lnTo>
                  <a:pt x="12346" y="0"/>
                </a:lnTo>
                <a:close/>
                <a:moveTo>
                  <a:pt x="7125" y="4568"/>
                </a:moveTo>
                <a:lnTo>
                  <a:pt x="0" y="10808"/>
                </a:lnTo>
                <a:lnTo>
                  <a:pt x="7125" y="17052"/>
                </a:lnTo>
                <a:lnTo>
                  <a:pt x="14255" y="10808"/>
                </a:lnTo>
                <a:lnTo>
                  <a:pt x="7125" y="4568"/>
                </a:lnTo>
                <a:close/>
                <a:moveTo>
                  <a:pt x="14478" y="11001"/>
                </a:moveTo>
                <a:lnTo>
                  <a:pt x="7345" y="17243"/>
                </a:lnTo>
                <a:lnTo>
                  <a:pt x="12323" y="21600"/>
                </a:lnTo>
                <a:lnTo>
                  <a:pt x="16628" y="21600"/>
                </a:lnTo>
                <a:lnTo>
                  <a:pt x="21600" y="17243"/>
                </a:lnTo>
                <a:lnTo>
                  <a:pt x="14478" y="11001"/>
                </a:lnTo>
                <a:close/>
                <a:moveTo>
                  <a:pt x="7114" y="17435"/>
                </a:moveTo>
                <a:lnTo>
                  <a:pt x="2362" y="21600"/>
                </a:lnTo>
                <a:lnTo>
                  <a:pt x="11865" y="21600"/>
                </a:lnTo>
                <a:lnTo>
                  <a:pt x="7114" y="17435"/>
                </a:lnTo>
                <a:close/>
              </a:path>
            </a:pathLst>
          </a:custGeom>
        </p:spPr>
      </p:pic>
      <p:sp>
        <p:nvSpPr>
          <p:cNvPr id="411" name="TextBox 16"/>
          <p:cNvSpPr txBox="1"/>
          <p:nvPr/>
        </p:nvSpPr>
        <p:spPr>
          <a:xfrm>
            <a:off x="4358948" y="1032599"/>
            <a:ext cx="1008430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>
                <a:latin typeface="Montserrat ExtraBold" pitchFamily="2" charset="77"/>
              </a:rPr>
              <a:t>Vos </a:t>
            </a:r>
            <a:r>
              <a:rPr lang="en-GB" sz="6000" b="1" dirty="0" err="1">
                <a:latin typeface="Montserrat ExtraBold" pitchFamily="2" charset="77"/>
              </a:rPr>
              <a:t>Opportunités</a:t>
            </a:r>
            <a:endParaRPr sz="6000" b="1" dirty="0">
              <a:latin typeface="Montserrat ExtraBold" pitchFamily="2" charset="77"/>
            </a:endParaRPr>
          </a:p>
        </p:txBody>
      </p:sp>
      <p:sp>
        <p:nvSpPr>
          <p:cNvPr id="412" name="Полилиния 56"/>
          <p:cNvSpPr/>
          <p:nvPr/>
        </p:nvSpPr>
        <p:spPr>
          <a:xfrm>
            <a:off x="0" y="6679281"/>
            <a:ext cx="8102529" cy="4034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3" name="TextBox 19"/>
          <p:cNvSpPr txBox="1"/>
          <p:nvPr/>
        </p:nvSpPr>
        <p:spPr>
          <a:xfrm>
            <a:off x="4358948" y="3204510"/>
            <a:ext cx="13433106" cy="3877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800">
                <a:latin typeface="Merriweather Black"/>
                <a:ea typeface="Merriweather Black"/>
                <a:cs typeface="Merriweather Black"/>
                <a:sym typeface="Merriweather Black"/>
              </a:defRPr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Élan pour les solutions sans fil à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récupération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d'énergie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defTabSz="359999">
              <a:lnSpc>
                <a:spcPct val="150000"/>
              </a:lnSpc>
              <a:buSzPct val="100000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Merriweather Bold"/>
              <a:cs typeface="Merriweather" panose="02000000000000000000" pitchFamily="2" charset="77"/>
              <a:sym typeface="Merriweather Bold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Grandes organisations /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normes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: 3GPP (5G, 6G), IEEE, Bluetooth – promotion massive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cours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Moins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10 % des installations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d'automatisation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actuelles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utilisent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capteurs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sans fil</a:t>
            </a: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Solutions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filaires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30 % plus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coûteuses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inflexibles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impact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majeur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sur les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ressources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naturelles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cuivre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plastique)</a:t>
            </a: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lvl="1" indent="-342900">
              <a:buSzPct val="100000"/>
              <a:buFont typeface="Arial"/>
              <a:buChar char="•"/>
              <a:defRPr sz="2000">
                <a:latin typeface="MerriweatherLight"/>
                <a:ea typeface="MerriweatherLight"/>
                <a:cs typeface="MerriweatherLight"/>
                <a:sym typeface="Merriweather Light"/>
              </a:defRPr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Les solutions sans fil à batterie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nécessitent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la maintenance et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exercent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forte pression sur les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ressources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naturelles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(lithium)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14" name="Полилиния 46"/>
          <p:cNvSpPr/>
          <p:nvPr/>
        </p:nvSpPr>
        <p:spPr>
          <a:xfrm>
            <a:off x="-4692978" y="4100337"/>
            <a:ext cx="7095625" cy="706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415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ustainable_Building_Low_Res_3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95" r="-1"/>
          <a:stretch/>
        </p:blipFill>
        <p:spPr>
          <a:xfrm>
            <a:off x="-3143990" y="-167110"/>
            <a:ext cx="9051926" cy="10621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76" y="0"/>
                </a:moveTo>
                <a:lnTo>
                  <a:pt x="7114" y="3939"/>
                </a:lnTo>
                <a:lnTo>
                  <a:pt x="11551" y="0"/>
                </a:lnTo>
                <a:lnTo>
                  <a:pt x="2676" y="0"/>
                </a:lnTo>
                <a:close/>
                <a:moveTo>
                  <a:pt x="12008" y="0"/>
                </a:moveTo>
                <a:lnTo>
                  <a:pt x="7345" y="4135"/>
                </a:lnTo>
                <a:lnTo>
                  <a:pt x="14478" y="10456"/>
                </a:lnTo>
                <a:lnTo>
                  <a:pt x="21600" y="4135"/>
                </a:lnTo>
                <a:lnTo>
                  <a:pt x="16937" y="0"/>
                </a:lnTo>
                <a:lnTo>
                  <a:pt x="12008" y="0"/>
                </a:lnTo>
                <a:close/>
                <a:moveTo>
                  <a:pt x="7125" y="4328"/>
                </a:moveTo>
                <a:lnTo>
                  <a:pt x="0" y="10649"/>
                </a:lnTo>
                <a:lnTo>
                  <a:pt x="7125" y="16973"/>
                </a:lnTo>
                <a:lnTo>
                  <a:pt x="14255" y="10649"/>
                </a:lnTo>
                <a:lnTo>
                  <a:pt x="7125" y="4328"/>
                </a:lnTo>
                <a:close/>
                <a:moveTo>
                  <a:pt x="14478" y="10844"/>
                </a:moveTo>
                <a:lnTo>
                  <a:pt x="7345" y="17167"/>
                </a:lnTo>
                <a:lnTo>
                  <a:pt x="12346" y="21600"/>
                </a:lnTo>
                <a:lnTo>
                  <a:pt x="16605" y="21600"/>
                </a:lnTo>
                <a:lnTo>
                  <a:pt x="21600" y="17167"/>
                </a:lnTo>
                <a:lnTo>
                  <a:pt x="14478" y="10844"/>
                </a:lnTo>
                <a:close/>
                <a:moveTo>
                  <a:pt x="7114" y="17361"/>
                </a:moveTo>
                <a:lnTo>
                  <a:pt x="2339" y="21600"/>
                </a:lnTo>
                <a:lnTo>
                  <a:pt x="11888" y="21600"/>
                </a:lnTo>
                <a:lnTo>
                  <a:pt x="7114" y="17361"/>
                </a:lnTo>
                <a:close/>
              </a:path>
            </a:pathLst>
          </a:custGeom>
        </p:spPr>
      </p:pic>
      <p:sp>
        <p:nvSpPr>
          <p:cNvPr id="464" name="TextBox 16"/>
          <p:cNvSpPr txBox="1"/>
          <p:nvPr/>
        </p:nvSpPr>
        <p:spPr>
          <a:xfrm>
            <a:off x="6075887" y="257327"/>
            <a:ext cx="12212113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 err="1">
                <a:latin typeface="Montserrat ExtraBold" pitchFamily="2" charset="77"/>
              </a:rPr>
              <a:t>Bénéfices</a:t>
            </a:r>
            <a:r>
              <a:rPr lang="en-GB" sz="6000" b="1" dirty="0">
                <a:latin typeface="Montserrat ExtraBold" pitchFamily="2" charset="77"/>
              </a:rPr>
              <a:t> </a:t>
            </a:r>
            <a:r>
              <a:rPr lang="en-GB" sz="6000" b="1" dirty="0" err="1">
                <a:latin typeface="Montserrat ExtraBold" pitchFamily="2" charset="77"/>
              </a:rPr>
              <a:t>utilisateurs</a:t>
            </a:r>
            <a:endParaRPr sz="6000" b="1" dirty="0">
              <a:latin typeface="Montserrat ExtraBold" pitchFamily="2" charset="77"/>
            </a:endParaRPr>
          </a:p>
        </p:txBody>
      </p:sp>
      <p:sp>
        <p:nvSpPr>
          <p:cNvPr id="465" name="Полилиния 56"/>
          <p:cNvSpPr/>
          <p:nvPr/>
        </p:nvSpPr>
        <p:spPr>
          <a:xfrm>
            <a:off x="-721953" y="6238824"/>
            <a:ext cx="8102529" cy="4215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6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2C60">
              <a:alpha val="5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66" name="TextBox 19"/>
          <p:cNvSpPr txBox="1"/>
          <p:nvPr/>
        </p:nvSpPr>
        <p:spPr>
          <a:xfrm>
            <a:off x="6075887" y="1501973"/>
            <a:ext cx="11817666" cy="770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359999">
              <a:lnSpc>
                <a:spcPct val="150000"/>
              </a:lnSpc>
              <a:defRPr sz="2400" b="1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Temps &amp;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coûts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construction 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économies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allant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jusqu’à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15% pour les nouveaux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80% pour la renovation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Écosystème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interopérable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avec un large choix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fournisseurs</a:t>
            </a:r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ea typeface="Verdana"/>
              <a:cs typeface="Merriweather" panose="02000000000000000000" pitchFamily="2" charset="77"/>
              <a:sym typeface="Verdana"/>
            </a:endParaRPr>
          </a:p>
          <a:p>
            <a:pPr defTabSz="359999">
              <a:lnSpc>
                <a:spcPct val="150000"/>
              </a:lnSpc>
              <a:defRPr sz="2400" b="1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Santé &amp; bien-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être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15%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d’augmentation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la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productivité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pour les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employés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defTabSz="359999">
              <a:lnSpc>
                <a:spcPct val="150000"/>
              </a:lnSpc>
              <a:defRPr sz="2400" b="1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Optimisation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espaces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Diminution de 25 % à 40 %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espaces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coûts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fonctionnement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  <a:p>
            <a:pPr defTabSz="359999">
              <a:lnSpc>
                <a:spcPct val="150000"/>
              </a:lnSpc>
              <a:defRPr sz="2400" b="1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 </a:t>
            </a:r>
            <a:br>
              <a:rPr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ea typeface="Verdana"/>
                <a:cs typeface="Merriweather" panose="02000000000000000000" pitchFamily="2" charset="77"/>
                <a:sym typeface="Verdana"/>
              </a:rPr>
            </a:b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Économie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d’énergie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&amp; CO</a:t>
            </a:r>
            <a:r>
              <a:rPr lang="en-GB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2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30 %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moyenne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dans un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environnement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commercial</a:t>
            </a:r>
          </a:p>
          <a:p>
            <a:pPr defTabSz="359999">
              <a:lnSpc>
                <a:spcPct val="150000"/>
              </a:lnSpc>
              <a:defRPr sz="2400" b="1"/>
            </a:pPr>
            <a:br>
              <a:rPr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ea typeface="Verdana"/>
                <a:cs typeface="Merriweather" panose="02000000000000000000" pitchFamily="2" charset="77"/>
                <a:sym typeface="Verdana"/>
              </a:rPr>
            </a:b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Durabilité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/ ESG</a:t>
            </a:r>
          </a:p>
          <a:p>
            <a:pPr marL="323272" lvl="1" indent="-323272" defTabSz="359999">
              <a:lnSpc>
                <a:spcPct val="150000"/>
              </a:lnSpc>
              <a:buClr>
                <a:srgbClr val="97BF0D"/>
              </a:buClr>
              <a:buSzPct val="100000"/>
              <a:buFont typeface="Lucida Grande"/>
              <a:buChar char="&gt;"/>
              <a:defRPr sz="2000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Pas de maintenance pour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décennies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</p:txBody>
      </p:sp>
      <p:sp>
        <p:nvSpPr>
          <p:cNvPr id="467" name="Полилиния 46"/>
          <p:cNvSpPr/>
          <p:nvPr/>
        </p:nvSpPr>
        <p:spPr>
          <a:xfrm>
            <a:off x="-3381235" y="4001746"/>
            <a:ext cx="7095624" cy="7380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97BF0D">
              <a:alpha val="7464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pic>
        <p:nvPicPr>
          <p:cNvPr id="468" name="enocean_alliance_logo_pos_rgb.png" descr="enocean_alliance_logo_pos_rg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Sustainable_Building_Low_Res_7.jpeg"/>
          <p:cNvPicPr>
            <a:picLocks noGrp="1" noChangeAspect="1"/>
          </p:cNvPicPr>
          <p:nvPr>
            <p:ph type="pic" idx="2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93874" y="3314871"/>
            <a:ext cx="4911726" cy="4940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2" y="0"/>
                </a:moveTo>
                <a:cubicBezTo>
                  <a:pt x="4837" y="0"/>
                  <a:pt x="0" y="4834"/>
                  <a:pt x="0" y="10798"/>
                </a:cubicBezTo>
                <a:cubicBezTo>
                  <a:pt x="0" y="16762"/>
                  <a:pt x="4837" y="21600"/>
                  <a:pt x="10802" y="21600"/>
                </a:cubicBezTo>
                <a:cubicBezTo>
                  <a:pt x="16767" y="21600"/>
                  <a:pt x="21600" y="16762"/>
                  <a:pt x="21600" y="10798"/>
                </a:cubicBezTo>
                <a:cubicBezTo>
                  <a:pt x="21600" y="4834"/>
                  <a:pt x="16767" y="0"/>
                  <a:pt x="10802" y="0"/>
                </a:cubicBezTo>
                <a:close/>
              </a:path>
            </a:pathLst>
          </a:custGeom>
        </p:spPr>
      </p:pic>
      <p:pic>
        <p:nvPicPr>
          <p:cNvPr id="471" name="Sustainable_Building_Low_Res_7.jpeg" descr="Sustainable_Building_Low_Res_7.jpeg"/>
          <p:cNvPicPr>
            <a:picLocks noGrp="1" noChangeAspect="1"/>
          </p:cNvPicPr>
          <p:nvPr>
            <p:ph type="pic" idx="2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869" y="-58924"/>
            <a:ext cx="6503068" cy="8322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" y="0"/>
                </a:moveTo>
                <a:lnTo>
                  <a:pt x="7" y="188"/>
                </a:lnTo>
                <a:lnTo>
                  <a:pt x="7" y="381"/>
                </a:lnTo>
                <a:lnTo>
                  <a:pt x="0" y="563"/>
                </a:lnTo>
                <a:lnTo>
                  <a:pt x="0" y="752"/>
                </a:lnTo>
                <a:lnTo>
                  <a:pt x="0" y="1043"/>
                </a:lnTo>
                <a:lnTo>
                  <a:pt x="7" y="1337"/>
                </a:lnTo>
                <a:lnTo>
                  <a:pt x="20" y="1624"/>
                </a:lnTo>
                <a:lnTo>
                  <a:pt x="40" y="1916"/>
                </a:lnTo>
                <a:lnTo>
                  <a:pt x="61" y="2203"/>
                </a:lnTo>
                <a:lnTo>
                  <a:pt x="87" y="2491"/>
                </a:lnTo>
                <a:lnTo>
                  <a:pt x="119" y="2777"/>
                </a:lnTo>
                <a:lnTo>
                  <a:pt x="154" y="3059"/>
                </a:lnTo>
                <a:lnTo>
                  <a:pt x="200" y="3342"/>
                </a:lnTo>
                <a:lnTo>
                  <a:pt x="241" y="3629"/>
                </a:lnTo>
                <a:lnTo>
                  <a:pt x="294" y="3911"/>
                </a:lnTo>
                <a:lnTo>
                  <a:pt x="347" y="4187"/>
                </a:lnTo>
                <a:lnTo>
                  <a:pt x="409" y="4470"/>
                </a:lnTo>
                <a:lnTo>
                  <a:pt x="475" y="4746"/>
                </a:lnTo>
                <a:lnTo>
                  <a:pt x="540" y="5029"/>
                </a:lnTo>
                <a:lnTo>
                  <a:pt x="614" y="5300"/>
                </a:lnTo>
                <a:lnTo>
                  <a:pt x="696" y="5572"/>
                </a:lnTo>
                <a:lnTo>
                  <a:pt x="775" y="5848"/>
                </a:lnTo>
                <a:lnTo>
                  <a:pt x="869" y="6121"/>
                </a:lnTo>
                <a:lnTo>
                  <a:pt x="956" y="6386"/>
                </a:lnTo>
                <a:lnTo>
                  <a:pt x="1056" y="6658"/>
                </a:lnTo>
                <a:lnTo>
                  <a:pt x="1156" y="6924"/>
                </a:lnTo>
                <a:lnTo>
                  <a:pt x="1255" y="7185"/>
                </a:lnTo>
                <a:lnTo>
                  <a:pt x="1371" y="7455"/>
                </a:lnTo>
                <a:lnTo>
                  <a:pt x="1483" y="7717"/>
                </a:lnTo>
                <a:lnTo>
                  <a:pt x="1604" y="7973"/>
                </a:lnTo>
                <a:lnTo>
                  <a:pt x="1724" y="8240"/>
                </a:lnTo>
                <a:lnTo>
                  <a:pt x="1851" y="8495"/>
                </a:lnTo>
                <a:lnTo>
                  <a:pt x="1979" y="8745"/>
                </a:lnTo>
                <a:lnTo>
                  <a:pt x="2112" y="9008"/>
                </a:lnTo>
                <a:lnTo>
                  <a:pt x="2251" y="9257"/>
                </a:lnTo>
                <a:lnTo>
                  <a:pt x="2391" y="9507"/>
                </a:lnTo>
                <a:lnTo>
                  <a:pt x="2667" y="9367"/>
                </a:lnTo>
                <a:lnTo>
                  <a:pt x="2941" y="9231"/>
                </a:lnTo>
                <a:lnTo>
                  <a:pt x="3228" y="9106"/>
                </a:lnTo>
                <a:lnTo>
                  <a:pt x="3522" y="8992"/>
                </a:lnTo>
                <a:lnTo>
                  <a:pt x="3816" y="8882"/>
                </a:lnTo>
                <a:lnTo>
                  <a:pt x="4117" y="8772"/>
                </a:lnTo>
                <a:lnTo>
                  <a:pt x="4425" y="8683"/>
                </a:lnTo>
                <a:lnTo>
                  <a:pt x="4739" y="8600"/>
                </a:lnTo>
                <a:lnTo>
                  <a:pt x="5066" y="8527"/>
                </a:lnTo>
                <a:lnTo>
                  <a:pt x="5393" y="8459"/>
                </a:lnTo>
                <a:lnTo>
                  <a:pt x="5721" y="8406"/>
                </a:lnTo>
                <a:lnTo>
                  <a:pt x="6056" y="8359"/>
                </a:lnTo>
                <a:lnTo>
                  <a:pt x="6388" y="8323"/>
                </a:lnTo>
                <a:lnTo>
                  <a:pt x="6729" y="8296"/>
                </a:lnTo>
                <a:lnTo>
                  <a:pt x="6903" y="8287"/>
                </a:lnTo>
                <a:lnTo>
                  <a:pt x="7077" y="8282"/>
                </a:lnTo>
                <a:lnTo>
                  <a:pt x="7250" y="8276"/>
                </a:lnTo>
                <a:lnTo>
                  <a:pt x="7425" y="8276"/>
                </a:lnTo>
                <a:lnTo>
                  <a:pt x="7882" y="8287"/>
                </a:lnTo>
                <a:lnTo>
                  <a:pt x="8328" y="8312"/>
                </a:lnTo>
                <a:lnTo>
                  <a:pt x="8777" y="8354"/>
                </a:lnTo>
                <a:lnTo>
                  <a:pt x="9210" y="8416"/>
                </a:lnTo>
                <a:lnTo>
                  <a:pt x="9639" y="8495"/>
                </a:lnTo>
                <a:lnTo>
                  <a:pt x="10060" y="8584"/>
                </a:lnTo>
                <a:lnTo>
                  <a:pt x="10466" y="8694"/>
                </a:lnTo>
                <a:lnTo>
                  <a:pt x="10869" y="8824"/>
                </a:lnTo>
                <a:lnTo>
                  <a:pt x="11261" y="8959"/>
                </a:lnTo>
                <a:lnTo>
                  <a:pt x="11644" y="9111"/>
                </a:lnTo>
                <a:lnTo>
                  <a:pt x="12011" y="9279"/>
                </a:lnTo>
                <a:lnTo>
                  <a:pt x="12378" y="9461"/>
                </a:lnTo>
                <a:lnTo>
                  <a:pt x="12726" y="9660"/>
                </a:lnTo>
                <a:lnTo>
                  <a:pt x="13061" y="9863"/>
                </a:lnTo>
                <a:lnTo>
                  <a:pt x="13382" y="10077"/>
                </a:lnTo>
                <a:lnTo>
                  <a:pt x="13682" y="10308"/>
                </a:lnTo>
                <a:lnTo>
                  <a:pt x="13976" y="10553"/>
                </a:lnTo>
                <a:lnTo>
                  <a:pt x="14256" y="10803"/>
                </a:lnTo>
                <a:lnTo>
                  <a:pt x="14517" y="11065"/>
                </a:lnTo>
                <a:lnTo>
                  <a:pt x="14765" y="11341"/>
                </a:lnTo>
                <a:lnTo>
                  <a:pt x="14991" y="11618"/>
                </a:lnTo>
                <a:lnTo>
                  <a:pt x="15205" y="11916"/>
                </a:lnTo>
                <a:lnTo>
                  <a:pt x="15399" y="12212"/>
                </a:lnTo>
                <a:lnTo>
                  <a:pt x="15580" y="12515"/>
                </a:lnTo>
                <a:lnTo>
                  <a:pt x="15734" y="12834"/>
                </a:lnTo>
                <a:lnTo>
                  <a:pt x="15880" y="13158"/>
                </a:lnTo>
                <a:lnTo>
                  <a:pt x="16002" y="13487"/>
                </a:lnTo>
                <a:lnTo>
                  <a:pt x="16102" y="13821"/>
                </a:lnTo>
                <a:lnTo>
                  <a:pt x="16174" y="14161"/>
                </a:lnTo>
                <a:lnTo>
                  <a:pt x="16234" y="14510"/>
                </a:lnTo>
                <a:lnTo>
                  <a:pt x="16268" y="14860"/>
                </a:lnTo>
                <a:lnTo>
                  <a:pt x="16281" y="15221"/>
                </a:lnTo>
                <a:lnTo>
                  <a:pt x="16274" y="15371"/>
                </a:lnTo>
                <a:lnTo>
                  <a:pt x="16268" y="15523"/>
                </a:lnTo>
                <a:lnTo>
                  <a:pt x="16261" y="15675"/>
                </a:lnTo>
                <a:lnTo>
                  <a:pt x="16248" y="15832"/>
                </a:lnTo>
                <a:lnTo>
                  <a:pt x="16227" y="15978"/>
                </a:lnTo>
                <a:lnTo>
                  <a:pt x="16207" y="16123"/>
                </a:lnTo>
                <a:lnTo>
                  <a:pt x="16181" y="16270"/>
                </a:lnTo>
                <a:lnTo>
                  <a:pt x="16147" y="16415"/>
                </a:lnTo>
                <a:lnTo>
                  <a:pt x="16114" y="16568"/>
                </a:lnTo>
                <a:lnTo>
                  <a:pt x="16074" y="16709"/>
                </a:lnTo>
                <a:lnTo>
                  <a:pt x="16033" y="16849"/>
                </a:lnTo>
                <a:lnTo>
                  <a:pt x="15987" y="16991"/>
                </a:lnTo>
                <a:lnTo>
                  <a:pt x="15940" y="17132"/>
                </a:lnTo>
                <a:lnTo>
                  <a:pt x="15886" y="17278"/>
                </a:lnTo>
                <a:lnTo>
                  <a:pt x="15834" y="17413"/>
                </a:lnTo>
                <a:lnTo>
                  <a:pt x="15774" y="17549"/>
                </a:lnTo>
                <a:lnTo>
                  <a:pt x="15700" y="17685"/>
                </a:lnTo>
                <a:lnTo>
                  <a:pt x="15634" y="17817"/>
                </a:lnTo>
                <a:lnTo>
                  <a:pt x="15567" y="17952"/>
                </a:lnTo>
                <a:lnTo>
                  <a:pt x="15493" y="18088"/>
                </a:lnTo>
                <a:lnTo>
                  <a:pt x="15412" y="18212"/>
                </a:lnTo>
                <a:lnTo>
                  <a:pt x="15332" y="18343"/>
                </a:lnTo>
                <a:lnTo>
                  <a:pt x="15252" y="18469"/>
                </a:lnTo>
                <a:lnTo>
                  <a:pt x="15165" y="18593"/>
                </a:lnTo>
                <a:lnTo>
                  <a:pt x="15071" y="18719"/>
                </a:lnTo>
                <a:lnTo>
                  <a:pt x="14977" y="18845"/>
                </a:lnTo>
                <a:lnTo>
                  <a:pt x="14885" y="18963"/>
                </a:lnTo>
                <a:lnTo>
                  <a:pt x="14785" y="19078"/>
                </a:lnTo>
                <a:lnTo>
                  <a:pt x="14685" y="19200"/>
                </a:lnTo>
                <a:lnTo>
                  <a:pt x="14575" y="19313"/>
                </a:lnTo>
                <a:lnTo>
                  <a:pt x="14470" y="19424"/>
                </a:lnTo>
                <a:lnTo>
                  <a:pt x="14356" y="19539"/>
                </a:lnTo>
                <a:lnTo>
                  <a:pt x="14718" y="19689"/>
                </a:lnTo>
                <a:lnTo>
                  <a:pt x="15078" y="19830"/>
                </a:lnTo>
                <a:lnTo>
                  <a:pt x="15439" y="19973"/>
                </a:lnTo>
                <a:lnTo>
                  <a:pt x="15814" y="20102"/>
                </a:lnTo>
                <a:lnTo>
                  <a:pt x="16181" y="20233"/>
                </a:lnTo>
                <a:lnTo>
                  <a:pt x="16555" y="20364"/>
                </a:lnTo>
                <a:lnTo>
                  <a:pt x="16930" y="20489"/>
                </a:lnTo>
                <a:lnTo>
                  <a:pt x="17311" y="20604"/>
                </a:lnTo>
                <a:lnTo>
                  <a:pt x="17692" y="20719"/>
                </a:lnTo>
                <a:lnTo>
                  <a:pt x="18073" y="20827"/>
                </a:lnTo>
                <a:lnTo>
                  <a:pt x="18460" y="20927"/>
                </a:lnTo>
                <a:lnTo>
                  <a:pt x="18846" y="21031"/>
                </a:lnTo>
                <a:lnTo>
                  <a:pt x="19243" y="21131"/>
                </a:lnTo>
                <a:lnTo>
                  <a:pt x="19637" y="21219"/>
                </a:lnTo>
                <a:lnTo>
                  <a:pt x="20037" y="21307"/>
                </a:lnTo>
                <a:lnTo>
                  <a:pt x="20432" y="21387"/>
                </a:lnTo>
                <a:lnTo>
                  <a:pt x="20833" y="21466"/>
                </a:lnTo>
                <a:lnTo>
                  <a:pt x="21241" y="21538"/>
                </a:lnTo>
                <a:lnTo>
                  <a:pt x="21600" y="21600"/>
                </a:lnTo>
                <a:lnTo>
                  <a:pt x="21600" y="7548"/>
                </a:lnTo>
                <a:lnTo>
                  <a:pt x="21376" y="7435"/>
                </a:lnTo>
                <a:lnTo>
                  <a:pt x="20974" y="7205"/>
                </a:lnTo>
                <a:lnTo>
                  <a:pt x="20585" y="6970"/>
                </a:lnTo>
                <a:lnTo>
                  <a:pt x="20217" y="6720"/>
                </a:lnTo>
                <a:lnTo>
                  <a:pt x="19857" y="6448"/>
                </a:lnTo>
                <a:lnTo>
                  <a:pt x="19523" y="6172"/>
                </a:lnTo>
                <a:lnTo>
                  <a:pt x="19188" y="5879"/>
                </a:lnTo>
                <a:lnTo>
                  <a:pt x="18887" y="5572"/>
                </a:lnTo>
                <a:lnTo>
                  <a:pt x="18601" y="5257"/>
                </a:lnTo>
                <a:lnTo>
                  <a:pt x="18335" y="4930"/>
                </a:lnTo>
                <a:lnTo>
                  <a:pt x="18086" y="4596"/>
                </a:lnTo>
                <a:lnTo>
                  <a:pt x="17859" y="4251"/>
                </a:lnTo>
                <a:lnTo>
                  <a:pt x="17657" y="3889"/>
                </a:lnTo>
                <a:lnTo>
                  <a:pt x="17473" y="3524"/>
                </a:lnTo>
                <a:lnTo>
                  <a:pt x="17311" y="3149"/>
                </a:lnTo>
                <a:lnTo>
                  <a:pt x="17176" y="2767"/>
                </a:lnTo>
                <a:lnTo>
                  <a:pt x="17057" y="2375"/>
                </a:lnTo>
                <a:lnTo>
                  <a:pt x="16970" y="1980"/>
                </a:lnTo>
                <a:lnTo>
                  <a:pt x="16902" y="1577"/>
                </a:lnTo>
                <a:lnTo>
                  <a:pt x="16864" y="1169"/>
                </a:lnTo>
                <a:lnTo>
                  <a:pt x="16851" y="752"/>
                </a:lnTo>
                <a:lnTo>
                  <a:pt x="16857" y="563"/>
                </a:lnTo>
                <a:lnTo>
                  <a:pt x="16864" y="376"/>
                </a:lnTo>
                <a:lnTo>
                  <a:pt x="16877" y="188"/>
                </a:lnTo>
                <a:lnTo>
                  <a:pt x="16895" y="0"/>
                </a:lnTo>
                <a:lnTo>
                  <a:pt x="20" y="0"/>
                </a:lnTo>
                <a:close/>
              </a:path>
            </a:pathLst>
          </a:custGeom>
        </p:spPr>
      </p:pic>
      <p:sp>
        <p:nvSpPr>
          <p:cNvPr id="472" name="TextBox 16"/>
          <p:cNvSpPr txBox="1"/>
          <p:nvPr/>
        </p:nvSpPr>
        <p:spPr>
          <a:xfrm>
            <a:off x="6906833" y="710597"/>
            <a:ext cx="1094605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 err="1">
                <a:latin typeface="Montserrat ExtraBold" pitchFamily="2" charset="77"/>
              </a:rPr>
              <a:t>L’Alliance</a:t>
            </a:r>
            <a:r>
              <a:rPr lang="en-GB" sz="6000" b="1" dirty="0">
                <a:latin typeface="Montserrat ExtraBold" pitchFamily="2" charset="77"/>
              </a:rPr>
              <a:t> </a:t>
            </a:r>
            <a:r>
              <a:rPr lang="en-GB" sz="6000" b="1" dirty="0" err="1">
                <a:latin typeface="Montserrat ExtraBold" pitchFamily="2" charset="77"/>
              </a:rPr>
              <a:t>EnOcean</a:t>
            </a:r>
            <a:r>
              <a:rPr lang="en-GB" sz="6000" b="1" dirty="0">
                <a:latin typeface="Montserrat ExtraBold" pitchFamily="2" charset="77"/>
              </a:rPr>
              <a:t> </a:t>
            </a:r>
            <a:endParaRPr sz="6000" b="1" dirty="0">
              <a:latin typeface="Montserrat ExtraBold" pitchFamily="2" charset="77"/>
            </a:endParaRPr>
          </a:p>
        </p:txBody>
      </p:sp>
      <p:sp>
        <p:nvSpPr>
          <p:cNvPr id="473" name="TextBox 19"/>
          <p:cNvSpPr txBox="1"/>
          <p:nvPr/>
        </p:nvSpPr>
        <p:spPr>
          <a:xfrm>
            <a:off x="6906833" y="3314871"/>
            <a:ext cx="10634134" cy="231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defTabSz="359999">
              <a:lnSpc>
                <a:spcPct val="150000"/>
              </a:lnSpc>
              <a:buFont typeface="Arial"/>
              <a:defRPr sz="2000"/>
            </a:lvl1pPr>
          </a:lstStyle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L’Alliance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est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association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internationale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d’entreprises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leader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l’industrie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construction &amp;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l’IT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fondée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2008.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Cette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organisation à but non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lucratif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s’engage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à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promouvoir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écosystèmes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interopérables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pour le Smart Home, Smart Building et le Smart Space,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basés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sur un standard radio ne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nécessitant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aucune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maintenance (ISO/IEC 14543-3-10/11).</a:t>
            </a:r>
          </a:p>
        </p:txBody>
      </p:sp>
      <p:pic>
        <p:nvPicPr>
          <p:cNvPr id="474" name="enocean_alliance_logo_pos_rgb.png" descr="enocean_alliance_logo_pos_rg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1A1F70-4760-4D09-B719-F6CC1C16B3EA}"/>
              </a:ext>
            </a:extLst>
          </p:cNvPr>
          <p:cNvGrpSpPr/>
          <p:nvPr/>
        </p:nvGrpSpPr>
        <p:grpSpPr>
          <a:xfrm>
            <a:off x="10471406" y="6157051"/>
            <a:ext cx="3504989" cy="1463424"/>
            <a:chOff x="9902197" y="6157051"/>
            <a:chExt cx="3504989" cy="1463424"/>
          </a:xfrm>
        </p:grpSpPr>
        <p:pic>
          <p:nvPicPr>
            <p:cNvPr id="475" name="Bild 10" descr="Bild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2197" y="6157051"/>
              <a:ext cx="1567751" cy="146342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6" name="Bild 11" descr="Bild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63269" y="6216804"/>
              <a:ext cx="1343917" cy="1343917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shanghai-city-2023-11-27-05-32-30-utc.jpg" descr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177" y="594437"/>
            <a:ext cx="2876552" cy="2876552"/>
          </a:xfrm>
          <a:prstGeom prst="rect">
            <a:avLst/>
          </a:prstGeom>
        </p:spPr>
      </p:pic>
      <p:pic>
        <p:nvPicPr>
          <p:cNvPr id="575" name="Sustainable_Building_Low_Res_3.jpeg" descr="Sustainable_Building_Low_Res_3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177" y="6538038"/>
            <a:ext cx="2876552" cy="2876552"/>
          </a:xfrm>
          <a:prstGeom prst="rect">
            <a:avLst/>
          </a:prstGeom>
        </p:spPr>
      </p:pic>
      <p:pic>
        <p:nvPicPr>
          <p:cNvPr id="576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223" y="3566238"/>
            <a:ext cx="2876551" cy="2876552"/>
          </a:xfrm>
          <a:prstGeom prst="rect">
            <a:avLst/>
          </a:prstGeom>
        </p:spPr>
      </p:pic>
      <p:sp>
        <p:nvSpPr>
          <p:cNvPr id="577" name="Прямоугольник 37"/>
          <p:cNvSpPr/>
          <p:nvPr/>
        </p:nvSpPr>
        <p:spPr>
          <a:xfrm>
            <a:off x="245222" y="3566236"/>
            <a:ext cx="2876552" cy="2876552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578" name="Прямоугольник 41"/>
          <p:cNvSpPr/>
          <p:nvPr/>
        </p:nvSpPr>
        <p:spPr>
          <a:xfrm>
            <a:off x="3543177" y="6538037"/>
            <a:ext cx="2876552" cy="2876552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579" name="Прямоугольник 42"/>
          <p:cNvSpPr/>
          <p:nvPr/>
        </p:nvSpPr>
        <p:spPr>
          <a:xfrm>
            <a:off x="3543177" y="594437"/>
            <a:ext cx="2876552" cy="2876552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580" name="TextBox 10"/>
          <p:cNvSpPr txBox="1"/>
          <p:nvPr/>
        </p:nvSpPr>
        <p:spPr>
          <a:xfrm>
            <a:off x="6964518" y="594437"/>
            <a:ext cx="9315387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70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>
                <a:latin typeface="Montserrat ExtraBold" pitchFamily="2" charset="77"/>
              </a:rPr>
              <a:t>Ce que nous </a:t>
            </a:r>
            <a:r>
              <a:rPr lang="en-GB" sz="6000" b="1" dirty="0" err="1">
                <a:latin typeface="Montserrat ExtraBold" pitchFamily="2" charset="77"/>
              </a:rPr>
              <a:t>offrons</a:t>
            </a:r>
            <a:endParaRPr sz="6000" b="1" dirty="0">
              <a:latin typeface="Montserrat ExtraBold" pitchFamily="2" charset="77"/>
            </a:endParaRPr>
          </a:p>
        </p:txBody>
      </p:sp>
      <p:pic>
        <p:nvPicPr>
          <p:cNvPr id="583" name="Sustainable_Building_Low_Res_6.jpeg" descr="Sustainable_Building_Low_Res_6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77" y="594438"/>
            <a:ext cx="2876552" cy="2876552"/>
          </a:xfrm>
          <a:prstGeom prst="rect">
            <a:avLst/>
          </a:prstGeom>
        </p:spPr>
      </p:pic>
      <p:pic>
        <p:nvPicPr>
          <p:cNvPr id="584" name="Wireless_Building_Low_Res_5.jpeg" descr="Wireless_Building_Low_Res_5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7023" y="3566238"/>
            <a:ext cx="2864928" cy="2876552"/>
          </a:xfrm>
          <a:prstGeom prst="rect">
            <a:avLst/>
          </a:prstGeom>
        </p:spPr>
      </p:pic>
      <p:pic>
        <p:nvPicPr>
          <p:cNvPr id="585" name="Shaghai_Building_Low_Res_4.jpeg" descr="Shaghai_Building_Low_Res_4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20" y="6538038"/>
            <a:ext cx="2876552" cy="2876552"/>
          </a:xfrm>
          <a:prstGeom prst="rect">
            <a:avLst/>
          </a:prstGeom>
        </p:spPr>
      </p:pic>
      <p:pic>
        <p:nvPicPr>
          <p:cNvPr id="586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14903" y="9055124"/>
            <a:ext cx="2173099" cy="123187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426B6CA8-EC82-6E4A-203E-28FEF66993C7}"/>
              </a:ext>
            </a:extLst>
          </p:cNvPr>
          <p:cNvSpPr txBox="1"/>
          <p:nvPr/>
        </p:nvSpPr>
        <p:spPr>
          <a:xfrm>
            <a:off x="6964519" y="2695266"/>
            <a:ext cx="10634134" cy="4896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>
            <a:lvl1pPr defTabSz="359999">
              <a:lnSpc>
                <a:spcPct val="150000"/>
              </a:lnSpc>
              <a:buFont typeface="Arial"/>
              <a:defRPr sz="2000"/>
            </a:lvl1pPr>
          </a:lstStyle>
          <a:p>
            <a:r>
              <a:rPr lang="de-DE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Écosystème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de-DE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mise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en </a:t>
            </a:r>
            <a:r>
              <a:rPr lang="de-DE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réseau</a:t>
            </a:r>
            <a:endParaRPr lang="de-DE" sz="2400" b="1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indent="-342900">
              <a:buFontTx/>
              <a:buChar char="-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Acteurs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bâtiments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intelligents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des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espaces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intelligents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du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capteur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au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cloud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r>
              <a:rPr lang="de-DE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Éducation</a:t>
            </a:r>
            <a:endParaRPr lang="de-DE" sz="2400" b="1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indent="-342900">
              <a:buFontTx/>
              <a:buChar char="-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Activités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marketing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promotion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solutions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membres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r>
              <a:rPr lang="de-DE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Spécifications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techniques</a:t>
            </a:r>
            <a:endParaRPr lang="de-DE" sz="2400" b="1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indent="-342900">
              <a:buFontTx/>
              <a:buChar char="-"/>
            </a:pP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Accès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facile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à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vaste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écosystème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existant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réduction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du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temps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mise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sur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le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marché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  <a:p>
            <a:pPr marL="342900" indent="-342900">
              <a:buFontTx/>
              <a:buChar char="-"/>
            </a:pP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Norme ouverte internationale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935329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shanghai-city-2023-11-27-05-32-30-utc.jpg"/>
          <p:cNvPicPr>
            <a:picLocks noGrp="1" noChangeAspect="1"/>
          </p:cNvPicPr>
          <p:nvPr>
            <p:ph type="pic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732" y="6904880"/>
            <a:ext cx="2517088" cy="2517088"/>
          </a:xfrm>
          <a:prstGeom prst="rect">
            <a:avLst/>
          </a:prstGeom>
        </p:spPr>
      </p:pic>
      <p:pic>
        <p:nvPicPr>
          <p:cNvPr id="479" name="Wireless_Building_Low_Res_5.jpeg" descr="Wireless_Building_Low_Res_5.jpeg"/>
          <p:cNvPicPr>
            <a:picLocks noGrp="1" noChangeAspect="1"/>
          </p:cNvPicPr>
          <p:nvPr>
            <p:ph type="pic" idx="2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01732" y="961228"/>
            <a:ext cx="2517088" cy="2517088"/>
          </a:xfrm>
          <a:prstGeom prst="rect">
            <a:avLst/>
          </a:prstGeom>
        </p:spPr>
      </p:pic>
      <p:pic>
        <p:nvPicPr>
          <p:cNvPr id="480" name="Sustainable_Building_Low_Res_7.jpeg" descr="Sustainable_Building_Low_Res_7.jpeg"/>
          <p:cNvPicPr>
            <a:picLocks noGrp="1" noChangeAspect="1"/>
          </p:cNvPicPr>
          <p:nvPr>
            <p:ph type="pic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4445" y="3885009"/>
            <a:ext cx="2517088" cy="2517088"/>
          </a:xfrm>
          <a:prstGeom prst="rect">
            <a:avLst/>
          </a:prstGeom>
        </p:spPr>
      </p:pic>
      <p:sp>
        <p:nvSpPr>
          <p:cNvPr id="481" name="Прямоугольник 41"/>
          <p:cNvSpPr/>
          <p:nvPr/>
        </p:nvSpPr>
        <p:spPr>
          <a:xfrm>
            <a:off x="3411797" y="961175"/>
            <a:ext cx="2506917" cy="2517088"/>
          </a:xfrm>
          <a:prstGeom prst="rect">
            <a:avLst/>
          </a:prstGeom>
          <a:solidFill>
            <a:srgbClr val="97BF0D">
              <a:alpha val="5126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82" name="Прямоугольник 42"/>
          <p:cNvSpPr/>
          <p:nvPr/>
        </p:nvSpPr>
        <p:spPr>
          <a:xfrm>
            <a:off x="3406817" y="6904880"/>
            <a:ext cx="2506917" cy="2517088"/>
          </a:xfrm>
          <a:prstGeom prst="rect">
            <a:avLst/>
          </a:prstGeom>
          <a:solidFill>
            <a:srgbClr val="97BF0D">
              <a:alpha val="498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83" name="TextBox 10"/>
          <p:cNvSpPr txBox="1"/>
          <p:nvPr/>
        </p:nvSpPr>
        <p:spPr>
          <a:xfrm>
            <a:off x="6232088" y="707281"/>
            <a:ext cx="6334120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7200">
                <a:solidFill>
                  <a:srgbClr val="3F3F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lang="en-GB" sz="6000" b="1" dirty="0">
                <a:latin typeface="Montserrat ExtraBold" pitchFamily="2" charset="77"/>
              </a:rPr>
              <a:t>Notre mission</a:t>
            </a:r>
            <a:endParaRPr sz="6000" b="1" dirty="0">
              <a:latin typeface="Montserrat ExtraBold" pitchFamily="2" charset="77"/>
            </a:endParaRPr>
          </a:p>
        </p:txBody>
      </p:sp>
      <p:sp>
        <p:nvSpPr>
          <p:cNvPr id="484" name="TextBox 12"/>
          <p:cNvSpPr txBox="1"/>
          <p:nvPr/>
        </p:nvSpPr>
        <p:spPr>
          <a:xfrm>
            <a:off x="6232088" y="2325716"/>
            <a:ext cx="11810691" cy="2352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defTabSz="359999">
              <a:lnSpc>
                <a:spcPct val="150000"/>
              </a:lnSpc>
              <a:buFont typeface="Arial"/>
              <a:defRPr sz="2000"/>
            </a:lvl1pPr>
          </a:lstStyle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 temps que réseau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mondial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professionnels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les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membres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l’Alliance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co-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créent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écosystèmes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interopérables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ne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nécessitant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aucune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maintenance sur le standard radio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EnOcean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. Fort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plusieurs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décennies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d’existence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d’expérience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, nous nous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engageons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à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créer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pour le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bénéfice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tous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un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environnement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plus sain, plus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sûr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plus durable dans le Smart Home, Smart Building et le Smart Space.</a:t>
            </a:r>
          </a:p>
        </p:txBody>
      </p:sp>
      <p:pic>
        <p:nvPicPr>
          <p:cNvPr id="485" name="Sustainable_Building_Low_Res_3.jpeg" descr="Sustainable_Building_Low_Res_3.jpeg"/>
          <p:cNvPicPr>
            <a:picLocks noGrp="1" noChangeAspect="1"/>
          </p:cNvPicPr>
          <p:nvPr>
            <p:ph type="pic" idx="2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77" y="961280"/>
            <a:ext cx="2517088" cy="2517089"/>
          </a:xfrm>
          <a:prstGeom prst="rect">
            <a:avLst/>
          </a:prstGeom>
        </p:spPr>
      </p:pic>
      <p:pic>
        <p:nvPicPr>
          <p:cNvPr id="486" name="Shaghai_Building_Low_Res_4.jpeg"/>
          <p:cNvPicPr>
            <a:picLocks noGrp="1" noChangeAspect="1"/>
          </p:cNvPicPr>
          <p:nvPr>
            <p:ph type="pic" idx="2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65" y="3885009"/>
            <a:ext cx="2506916" cy="2517088"/>
          </a:xfrm>
          <a:prstGeom prst="rect">
            <a:avLst/>
          </a:prstGeom>
        </p:spPr>
      </p:pic>
      <p:pic>
        <p:nvPicPr>
          <p:cNvPr id="487" name="Sustainable_Building_Low_Res_6.jpeg" descr="Sustainable_Building_Low_Res_6.jpeg"/>
          <p:cNvPicPr>
            <a:picLocks noGrp="1" noChangeAspect="1"/>
          </p:cNvPicPr>
          <p:nvPr>
            <p:ph type="pic" idx="25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1376" y="6904880"/>
            <a:ext cx="2517089" cy="2517089"/>
          </a:xfrm>
          <a:prstGeom prst="rect">
            <a:avLst/>
          </a:prstGeom>
        </p:spPr>
      </p:pic>
      <p:pic>
        <p:nvPicPr>
          <p:cNvPr id="488" name="enocean_alliance_logo_pos_rgb.png" descr="enocean_alliance_logo_pos_rgb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9679" y="9055124"/>
            <a:ext cx="2173099" cy="12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Прямоугольник 37"/>
          <p:cNvSpPr/>
          <p:nvPr/>
        </p:nvSpPr>
        <p:spPr>
          <a:xfrm>
            <a:off x="163982" y="3885009"/>
            <a:ext cx="2517088" cy="2517088"/>
          </a:xfrm>
          <a:prstGeom prst="rect">
            <a:avLst/>
          </a:prstGeom>
          <a:solidFill>
            <a:srgbClr val="97BF0D">
              <a:alpha val="5171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0" name="Rectangle"/>
          <p:cNvSpPr/>
          <p:nvPr/>
        </p:nvSpPr>
        <p:spPr>
          <a:xfrm>
            <a:off x="12894591" y="4846966"/>
            <a:ext cx="5613546" cy="1094772"/>
          </a:xfrm>
          <a:prstGeom prst="rect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</p:spPr>
        <p:txBody>
          <a:bodyPr lIns="45718" tIns="45718" rIns="45718" bIns="45718"/>
          <a:lstStyle/>
          <a:p>
            <a:pPr defTabSz="457200">
              <a:lnSpc>
                <a:spcPct val="130000"/>
              </a:lnSpc>
              <a:defRPr sz="1100"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491" name="400+ Members Creating Multi-vendor…"/>
          <p:cNvSpPr txBox="1"/>
          <p:nvPr/>
        </p:nvSpPr>
        <p:spPr>
          <a:xfrm>
            <a:off x="13037121" y="4874079"/>
            <a:ext cx="5250879" cy="947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6000" tIns="36000" rIns="36000" bIns="36000">
            <a:spAutoFit/>
          </a:bodyPr>
          <a:lstStyle/>
          <a:p>
            <a:pPr defTabSz="359999">
              <a:lnSpc>
                <a:spcPct val="150000"/>
              </a:lnSpc>
              <a:defRPr sz="2200">
                <a:latin typeface="Roboto"/>
                <a:ea typeface="Roboto"/>
                <a:cs typeface="Roboto"/>
                <a:sym typeface="Roboto"/>
              </a:defRPr>
            </a:pPr>
            <a:r>
              <a:rPr lang="en-GB" sz="2000" b="1" dirty="0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400 </a:t>
            </a:r>
            <a:r>
              <a:rPr lang="en-GB" sz="2000" b="1" dirty="0" err="1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Membres</a:t>
            </a:r>
            <a:r>
              <a:rPr lang="en-GB" sz="2000" b="1" dirty="0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ayant</a:t>
            </a:r>
            <a:r>
              <a:rPr lang="en-GB" sz="2000" b="1" dirty="0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créé</a:t>
            </a:r>
            <a:r>
              <a:rPr lang="en-GB" sz="2000" b="1" dirty="0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des </a:t>
            </a:r>
            <a:r>
              <a:rPr lang="en-GB" sz="2000" b="1" dirty="0" err="1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produits</a:t>
            </a:r>
            <a:r>
              <a:rPr lang="en-GB" sz="2000" b="1" dirty="0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 et solutions </a:t>
            </a:r>
            <a:r>
              <a:rPr lang="en-GB" sz="2000" b="1" dirty="0" err="1">
                <a:solidFill>
                  <a:srgbClr val="FFFFFF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interopérables</a:t>
            </a:r>
            <a:endParaRPr lang="en-GB" sz="2000" b="1" dirty="0">
              <a:solidFill>
                <a:srgbClr val="FFFFFF"/>
              </a:solidFill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2" name="Овал 12"/>
          <p:cNvSpPr/>
          <p:nvPr/>
        </p:nvSpPr>
        <p:spPr>
          <a:xfrm rot="9587020">
            <a:off x="6731968" y="6695438"/>
            <a:ext cx="2409374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3" name="TextBox 20"/>
          <p:cNvSpPr txBox="1"/>
          <p:nvPr/>
        </p:nvSpPr>
        <p:spPr>
          <a:xfrm>
            <a:off x="7092467" y="7700068"/>
            <a:ext cx="168837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37 Pays</a:t>
            </a:r>
          </a:p>
        </p:txBody>
      </p:sp>
      <p:sp>
        <p:nvSpPr>
          <p:cNvPr id="494" name="Овал 12"/>
          <p:cNvSpPr/>
          <p:nvPr/>
        </p:nvSpPr>
        <p:spPr>
          <a:xfrm rot="9587020">
            <a:off x="9500568" y="6695438"/>
            <a:ext cx="2409374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5" name="TextBox 20"/>
          <p:cNvSpPr txBox="1"/>
          <p:nvPr/>
        </p:nvSpPr>
        <p:spPr>
          <a:xfrm>
            <a:off x="9883342" y="7390190"/>
            <a:ext cx="1688377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Plus de 5.000 </a:t>
            </a: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produits</a:t>
            </a:r>
            <a:endParaRPr lang="en-GB" sz="2000" b="1"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6" name="Овал 12"/>
          <p:cNvSpPr/>
          <p:nvPr/>
        </p:nvSpPr>
        <p:spPr>
          <a:xfrm rot="9587020">
            <a:off x="12269167" y="6695438"/>
            <a:ext cx="2409373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7" name="TextBox 20"/>
          <p:cNvSpPr txBox="1"/>
          <p:nvPr/>
        </p:nvSpPr>
        <p:spPr>
          <a:xfrm>
            <a:off x="12552722" y="7390189"/>
            <a:ext cx="1688377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Éprouvé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depus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plus de 25 </a:t>
            </a: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ans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</p:txBody>
      </p:sp>
      <p:sp>
        <p:nvSpPr>
          <p:cNvPr id="498" name="Овал 12"/>
          <p:cNvSpPr/>
          <p:nvPr/>
        </p:nvSpPr>
        <p:spPr>
          <a:xfrm rot="9587020">
            <a:off x="15190167" y="6695438"/>
            <a:ext cx="2409373" cy="2409371"/>
          </a:xfrm>
          <a:prstGeom prst="ellipse">
            <a:avLst/>
          </a:prstGeom>
          <a:gradFill>
            <a:gsLst>
              <a:gs pos="0">
                <a:srgbClr val="97BF0D">
                  <a:alpha val="48179"/>
                </a:srgbClr>
              </a:gs>
              <a:gs pos="100000">
                <a:srgbClr val="97BF0D"/>
              </a:gs>
            </a:gsLst>
            <a:lin ang="15000000"/>
          </a:gradFill>
          <a:ln w="12700">
            <a:miter lim="400000"/>
          </a:ln>
          <a:effectLst>
            <a:outerShdw blurRad="355600" dist="38100" dir="6600000" rotWithShape="0">
              <a:schemeClr val="accent3">
                <a:alpha val="50000"/>
              </a:scheme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3F3F3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>
              <a:latin typeface="Merriweather" panose="02000000000000000000" pitchFamily="2" charset="77"/>
              <a:cs typeface="Merriweather" panose="02000000000000000000" pitchFamily="2" charset="77"/>
            </a:endParaRPr>
          </a:p>
        </p:txBody>
      </p:sp>
      <p:sp>
        <p:nvSpPr>
          <p:cNvPr id="499" name="TextBox 20"/>
          <p:cNvSpPr txBox="1"/>
          <p:nvPr/>
        </p:nvSpPr>
        <p:spPr>
          <a:xfrm>
            <a:off x="15375988" y="7236300"/>
            <a:ext cx="2088294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Plus de 25.000.000 de </a:t>
            </a: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produits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  <a:r>
              <a:rPr lang="en-GB" sz="2000" b="1" dirty="0" err="1">
                <a:latin typeface="Merriweather" panose="02000000000000000000" pitchFamily="2" charset="77"/>
                <a:cs typeface="Merriweather" panose="02000000000000000000" pitchFamily="2" charset="77"/>
              </a:rPr>
              <a:t>installés</a:t>
            </a:r>
            <a:r>
              <a:rPr lang="en-GB" sz="2000" b="1" dirty="0">
                <a:latin typeface="Merriweather" panose="02000000000000000000" pitchFamily="2" charset="77"/>
                <a:cs typeface="Merriweather" panose="02000000000000000000" pitchFamily="2" charset="77"/>
              </a:rPr>
              <a:t> </a:t>
            </a: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30F5F"/>
      </a:accent1>
      <a:accent2>
        <a:srgbClr val="E8E8E8"/>
      </a:accent2>
      <a:accent3>
        <a:srgbClr val="1990D5"/>
      </a:accent3>
      <a:accent4>
        <a:srgbClr val="00A7A5"/>
      </a:accent4>
      <a:accent5>
        <a:srgbClr val="2B47AD"/>
      </a:accent5>
      <a:accent6>
        <a:srgbClr val="6A2BA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30F5F"/>
      </a:accent1>
      <a:accent2>
        <a:srgbClr val="E8E8E8"/>
      </a:accent2>
      <a:accent3>
        <a:srgbClr val="1990D5"/>
      </a:accent3>
      <a:accent4>
        <a:srgbClr val="00A7A5"/>
      </a:accent4>
      <a:accent5>
        <a:srgbClr val="2B47AD"/>
      </a:accent5>
      <a:accent6>
        <a:srgbClr val="6A2BA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1371</Words>
  <Application>Microsoft Macintosh PowerPoint</Application>
  <PresentationFormat>Custom</PresentationFormat>
  <Paragraphs>175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Helvetica</vt:lpstr>
      <vt:lpstr>Lucida Grande</vt:lpstr>
      <vt:lpstr>Merriweather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Martin, Graham</dc:creator>
  <cp:lastModifiedBy>Mickey Brestak</cp:lastModifiedBy>
  <cp:revision>21</cp:revision>
  <dcterms:modified xsi:type="dcterms:W3CDTF">2025-02-17T14:09:30Z</dcterms:modified>
</cp:coreProperties>
</file>